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C8F5-6483-1068-ADD1-BFD07EEFF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D71B3-7E85-470A-209F-432C4A397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54B0B-BCF0-966B-6812-27DB3A73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80070-BB7E-7617-21BA-5E024CD4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D4F04-D40C-BD9E-3F67-CB2FEC55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5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9DC4-079B-95F1-9997-EF11263B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74B6-0DF9-856E-6BEC-900696024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B037-447B-DC77-7DA7-CC92D422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DCED9-5740-5102-2303-202108EF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6BF65-F2F8-57D6-5FBF-57F1D399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A0668-81C1-B4D7-2DE2-A2E39889C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9945A-4664-7918-FCCC-5BB0D714D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7B03-0884-9612-3FA0-8D55B0C6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0EB85-F10B-4C88-6B1B-F853007B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F1F5-EA58-09D5-0E90-DAED9529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1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AD18-439D-77C9-E69A-983F99D2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EF618-ABFF-E61C-3417-962917D5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FB764-4C09-1008-DC9C-7F954C21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65AE-E799-6427-70A6-46590A26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D44DC-961C-F3C6-A5D9-341CD97E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6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8DAD-7595-E9A8-061B-316E8502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0D0A2-BAA5-C47B-06CC-0E3808C22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C4554-58D1-27DA-608E-51A8A304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6574-EC7C-1942-2217-515B2C32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A8D5-DDFC-9A73-CF11-EA5BA936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0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6486-C36B-1D60-5912-EB5BF29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DEFA-23C8-4BA5-A68F-B0CD7A50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3A196-6669-D4C6-C909-873187FDF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E2513-FFD3-8268-298D-5017F50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2CE28-0222-28D4-C6B6-5E8F00E3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DD28E-B9F4-0F85-5F84-5D86036D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018-79C8-AF9F-3DAF-ED5B3117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D88E2-9CF5-02F7-BB71-FC1D50F1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3CF93-10AB-C9C0-FBE0-3D56CC30D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4D716-9ECC-74AD-1FF3-3C961148D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31CC6-A292-5BC1-219D-08D4F6374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C8E60-3B1C-9AD1-CE39-C006F822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015B2-0DF6-60A5-39D7-5CB8AEC1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0E22BA-AA22-D782-BC65-D261D8E3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60B8-16FC-06EE-5FC7-225E7A6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B0B02-E209-F2B3-4A34-A3903772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AD748-DAAF-98F0-6D3A-190B6A1F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0218A-9682-B516-E8F7-5B0AAAFC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0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405C4-3F19-8EE0-14A3-38D84528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63B38-627A-E684-8249-6B3DE85D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669A-FAC7-DD25-AB5A-8762829E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3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9045-CB08-D8F6-53C4-6996DC2F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7178-F6E8-06E4-8828-8E3ACAA0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470E0-E205-2DC5-0B65-CB8C7A45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026D1-DFDB-4905-6FD8-234F7BFE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B8DDC-B548-CA97-FB6E-DC6D6A33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A641-8B55-9491-8987-BE20FD69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6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53A7-B212-5653-FA16-27810E34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5FB25-8A04-7DED-6639-D4E346D14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A797D-5AF6-3E5E-1A8E-4FAA4986F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3BEED-A704-ED1A-D8B3-3F4329AB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5BBB6-49FD-BBBC-C714-6B1CC88F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FEC5D-74B5-D17F-EF6A-F3CFD4C4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20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A5B6A2-F0BE-B95F-AD60-92FE8C37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6F9FB-B1A4-AD0E-C780-ACDD6969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1ADB2-454F-9DC7-B06E-C176638B2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B25395-A768-4F81-85C7-3C2EAC618BB6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04CE9-6D76-602B-C9CB-A5DDA3EA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2A892-5EEE-35CA-3395-37B70808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16C7C-58B5-4D35-8A82-532F1969C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3A5F9-651F-62B7-ABD1-23F7A94C1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Ilzetzki</dc:creator>
  <cp:lastModifiedBy>Ethan Ilzetzki</cp:lastModifiedBy>
  <cp:revision>1</cp:revision>
  <dcterms:created xsi:type="dcterms:W3CDTF">2026-03-26T15:31:15Z</dcterms:created>
  <dcterms:modified xsi:type="dcterms:W3CDTF">2026-03-26T15:32:23Z</dcterms:modified>
</cp:coreProperties>
</file>