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9" r:id="rId2"/>
    <p:sldId id="257" r:id="rId3"/>
    <p:sldId id="260" r:id="rId4"/>
    <p:sldId id="301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02" r:id="rId22"/>
    <p:sldId id="278" r:id="rId23"/>
    <p:sldId id="279" r:id="rId24"/>
    <p:sldId id="280" r:id="rId25"/>
    <p:sldId id="282" r:id="rId26"/>
    <p:sldId id="303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A4CFC2-7A9D-4A00-A4C6-4888CDA048EA}">
          <p14:sldIdLst>
            <p14:sldId id="259"/>
            <p14:sldId id="257"/>
            <p14:sldId id="260"/>
            <p14:sldId id="301"/>
            <p14:sldId id="261"/>
            <p14:sldId id="262"/>
            <p14:sldId id="263"/>
            <p14:sldId id="265"/>
            <p14:sldId id="264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302"/>
            <p14:sldId id="278"/>
            <p14:sldId id="279"/>
            <p14:sldId id="280"/>
            <p14:sldId id="282"/>
            <p14:sldId id="303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6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125" d="100"/>
          <a:sy n="125" d="100"/>
        </p:scale>
        <p:origin x="-12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Research\Modern%20FX%20data%20(2015%20update)\G3%20Volatility%20Decline%20(Ethan&amp;Ken)\Volatility%20Decline%204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Carmen\Dropbox\Modern%20FX%20data%20(2015%20update)\Anchor_currencies\Trlemma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Carmen\Dropbox\Modern%20FX%20data%20(2015%20update)\Anchor_currencies\Trlemm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Carmen\Dropbox\Modern%20FX%20data%20(2015%20update)\Chronologies_2016\Anchor_cmr.xlsx" TargetMode="External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Carmen\Dropbox\Modern%20FX%20data%20(2015%20update)\Chronologies_2016\Anchor_cmr.xlsx" TargetMode="External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Carmen\Dropbox\Modern%20FX%20data%20(2015%20update)\Anchor_currencies\Anchor_Currencies_September.xlsx" TargetMode="External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Research\Modern%20FX%20data%20(2015%20update)\GDP_Shares\World_GDP_shares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ropbox\Research\Modern%20FX%20data%20(2015%20update)\Anchor_currencies\For%20Figures\Anchor_Currencies_July_2018_E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ropbox\Research\Modern%20FX%20data%20(2015%20update)\Anchor_currencies\For%20Figures\Anchor_Currencies_July_2018_EI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ropbox\Research\Modern%20FX%20data%20(2015%20update)\Classifications\ERA%20Figures%20July%202018%20EI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Dropbox\Research\Modern%20FX%20data%20(2015%20update)\Classifications\ERA%20Figures%20July%202018%20EI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Dropbox\Research\Modern%20FX%20data%20(2015%20update)\Classifications\ERA%20Figures%20July%202018%20EI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Carmen\Dropbox\Modern%20FX%20data%20(2015%20update)\Unified_market_analysis\Unified%20market%20analysis_1946%20-%202016_Octobe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Carmen\Dropbox\Modern%20FX%20data%20(2015%20update)\Unified_market_analysis\Unified%20market%20analysis_1946%20-%202016_October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Carmen\Dropbox\Modern%20FX%20data%20(2015%20update)\Anchor_currencies\Trlem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trendline>
            <c:spPr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Sheet1!$L$33:$L$542</c:f>
              <c:strCache>
                <c:ptCount val="510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</c:strCache>
            </c:strRef>
          </c:cat>
          <c:val>
            <c:numRef>
              <c:f>Sheet1!$E$33:$E$530</c:f>
              <c:numCache>
                <c:formatCode>General</c:formatCode>
                <c:ptCount val="498"/>
                <c:pt idx="0">
                  <c:v>2.6640828495295703</c:v>
                </c:pt>
                <c:pt idx="1">
                  <c:v>2.6844968678911525</c:v>
                </c:pt>
                <c:pt idx="2">
                  <c:v>2.4986831025319325</c:v>
                </c:pt>
                <c:pt idx="3">
                  <c:v>2.4913215006473624</c:v>
                </c:pt>
                <c:pt idx="4">
                  <c:v>2.5026967145508414</c:v>
                </c:pt>
                <c:pt idx="5">
                  <c:v>2.4308319099037496</c:v>
                </c:pt>
                <c:pt idx="6">
                  <c:v>2.2018941809660211</c:v>
                </c:pt>
                <c:pt idx="7">
                  <c:v>2.1693517882975453</c:v>
                </c:pt>
                <c:pt idx="8">
                  <c:v>2.0804068825994491</c:v>
                </c:pt>
                <c:pt idx="9">
                  <c:v>2.0470425942151853</c:v>
                </c:pt>
                <c:pt idx="10">
                  <c:v>2.0842402973879923</c:v>
                </c:pt>
                <c:pt idx="11">
                  <c:v>1.9320764605417784</c:v>
                </c:pt>
                <c:pt idx="12">
                  <c:v>1.9973405883059059</c:v>
                </c:pt>
                <c:pt idx="13">
                  <c:v>1.9554534630854474</c:v>
                </c:pt>
                <c:pt idx="14">
                  <c:v>1.9418087185037549</c:v>
                </c:pt>
                <c:pt idx="15">
                  <c:v>1.8857431297579794</c:v>
                </c:pt>
                <c:pt idx="16">
                  <c:v>1.9198920489571496</c:v>
                </c:pt>
                <c:pt idx="17">
                  <c:v>1.9162099469187384</c:v>
                </c:pt>
                <c:pt idx="18">
                  <c:v>1.9126385183473102</c:v>
                </c:pt>
                <c:pt idx="19">
                  <c:v>1.9018212563746217</c:v>
                </c:pt>
                <c:pt idx="20">
                  <c:v>1.9046207996153415</c:v>
                </c:pt>
                <c:pt idx="21">
                  <c:v>1.956965858241807</c:v>
                </c:pt>
                <c:pt idx="22">
                  <c:v>2.138188707233573</c:v>
                </c:pt>
                <c:pt idx="23">
                  <c:v>2.3077623506444263</c:v>
                </c:pt>
                <c:pt idx="24">
                  <c:v>2.3493348908050691</c:v>
                </c:pt>
                <c:pt idx="25">
                  <c:v>2.346057566469653</c:v>
                </c:pt>
                <c:pt idx="26">
                  <c:v>2.3238235368826827</c:v>
                </c:pt>
                <c:pt idx="27">
                  <c:v>2.2917609065667768</c:v>
                </c:pt>
                <c:pt idx="28">
                  <c:v>2.2897223735520233</c:v>
                </c:pt>
                <c:pt idx="29">
                  <c:v>2.2571029064742869</c:v>
                </c:pt>
                <c:pt idx="30">
                  <c:v>2.3156491692090313</c:v>
                </c:pt>
                <c:pt idx="31">
                  <c:v>2.147923180508466</c:v>
                </c:pt>
                <c:pt idx="32">
                  <c:v>2.1347358403550132</c:v>
                </c:pt>
                <c:pt idx="33">
                  <c:v>2.1806703089448383</c:v>
                </c:pt>
                <c:pt idx="34">
                  <c:v>2.1817546724234762</c:v>
                </c:pt>
                <c:pt idx="35">
                  <c:v>2.2139450659419948</c:v>
                </c:pt>
                <c:pt idx="36">
                  <c:v>2.2180358012079942</c:v>
                </c:pt>
                <c:pt idx="37">
                  <c:v>2.2070055602667851</c:v>
                </c:pt>
                <c:pt idx="38">
                  <c:v>2.2114926653883331</c:v>
                </c:pt>
                <c:pt idx="39">
                  <c:v>2.3252479553746057</c:v>
                </c:pt>
                <c:pt idx="40">
                  <c:v>2.3353318142304649</c:v>
                </c:pt>
                <c:pt idx="41">
                  <c:v>2.3845382801627371</c:v>
                </c:pt>
                <c:pt idx="42">
                  <c:v>2.3970548842311254</c:v>
                </c:pt>
                <c:pt idx="43">
                  <c:v>2.4044212955813546</c:v>
                </c:pt>
                <c:pt idx="44">
                  <c:v>2.4393568732607629</c:v>
                </c:pt>
                <c:pt idx="45">
                  <c:v>2.3906480436486572</c:v>
                </c:pt>
                <c:pt idx="46">
                  <c:v>2.3996477239609897</c:v>
                </c:pt>
                <c:pt idx="47">
                  <c:v>2.4895138969296067</c:v>
                </c:pt>
                <c:pt idx="48">
                  <c:v>2.503362893989582</c:v>
                </c:pt>
                <c:pt idx="49">
                  <c:v>2.4872540606934046</c:v>
                </c:pt>
                <c:pt idx="50">
                  <c:v>2.6025579857386059</c:v>
                </c:pt>
                <c:pt idx="51">
                  <c:v>2.6364767827936779</c:v>
                </c:pt>
                <c:pt idx="52">
                  <c:v>2.6612066344869785</c:v>
                </c:pt>
                <c:pt idx="53">
                  <c:v>2.7790068866147455</c:v>
                </c:pt>
                <c:pt idx="54">
                  <c:v>2.8556488242436533</c:v>
                </c:pt>
                <c:pt idx="55">
                  <c:v>2.8586664714771515</c:v>
                </c:pt>
                <c:pt idx="56">
                  <c:v>2.8835447490760679</c:v>
                </c:pt>
                <c:pt idx="57">
                  <c:v>2.9942669832187971</c:v>
                </c:pt>
                <c:pt idx="58">
                  <c:v>3.0240208919201823</c:v>
                </c:pt>
                <c:pt idx="59">
                  <c:v>3.0310427959111603</c:v>
                </c:pt>
                <c:pt idx="60">
                  <c:v>2.9495233137912842</c:v>
                </c:pt>
                <c:pt idx="61">
                  <c:v>2.9613329866498117</c:v>
                </c:pt>
                <c:pt idx="62">
                  <c:v>2.9602611004850554</c:v>
                </c:pt>
                <c:pt idx="63">
                  <c:v>2.9103778211794515</c:v>
                </c:pt>
                <c:pt idx="64">
                  <c:v>2.8419501497841755</c:v>
                </c:pt>
                <c:pt idx="65">
                  <c:v>2.8890365314496607</c:v>
                </c:pt>
                <c:pt idx="66">
                  <c:v>2.969503425972857</c:v>
                </c:pt>
                <c:pt idx="67">
                  <c:v>2.9684621084950549</c:v>
                </c:pt>
                <c:pt idx="68">
                  <c:v>2.9294917722798619</c:v>
                </c:pt>
                <c:pt idx="69">
                  <c:v>2.8970712526227373</c:v>
                </c:pt>
                <c:pt idx="70">
                  <c:v>2.6843000492731126</c:v>
                </c:pt>
                <c:pt idx="71">
                  <c:v>2.4628029754081031</c:v>
                </c:pt>
                <c:pt idx="72">
                  <c:v>2.4657517552819601</c:v>
                </c:pt>
                <c:pt idx="73">
                  <c:v>2.4344459289434384</c:v>
                </c:pt>
                <c:pt idx="74">
                  <c:v>2.4455722888054261</c:v>
                </c:pt>
                <c:pt idx="75">
                  <c:v>2.4389321030705369</c:v>
                </c:pt>
                <c:pt idx="76">
                  <c:v>2.4318951870247822</c:v>
                </c:pt>
                <c:pt idx="77">
                  <c:v>2.4461315431897832</c:v>
                </c:pt>
                <c:pt idx="78">
                  <c:v>2.4367137567876584</c:v>
                </c:pt>
                <c:pt idx="79">
                  <c:v>2.4695073444553066</c:v>
                </c:pt>
                <c:pt idx="80">
                  <c:v>2.5269422878349044</c:v>
                </c:pt>
                <c:pt idx="81">
                  <c:v>2.4283023261878713</c:v>
                </c:pt>
                <c:pt idx="82">
                  <c:v>2.4083103779139932</c:v>
                </c:pt>
                <c:pt idx="83">
                  <c:v>2.3926337512605409</c:v>
                </c:pt>
                <c:pt idx="84">
                  <c:v>2.4305919831948835</c:v>
                </c:pt>
                <c:pt idx="85">
                  <c:v>2.4623648865370948</c:v>
                </c:pt>
                <c:pt idx="86">
                  <c:v>2.5091136927659372</c:v>
                </c:pt>
                <c:pt idx="87">
                  <c:v>2.4711245058384033</c:v>
                </c:pt>
                <c:pt idx="88">
                  <c:v>2.4808764654276256</c:v>
                </c:pt>
                <c:pt idx="89">
                  <c:v>2.476876733559024</c:v>
                </c:pt>
                <c:pt idx="90">
                  <c:v>2.4584226514315826</c:v>
                </c:pt>
                <c:pt idx="91">
                  <c:v>2.5186487897898679</c:v>
                </c:pt>
                <c:pt idx="92">
                  <c:v>2.4966428927032989</c:v>
                </c:pt>
                <c:pt idx="93">
                  <c:v>2.5936493402368206</c:v>
                </c:pt>
                <c:pt idx="94">
                  <c:v>2.5657490170849662</c:v>
                </c:pt>
                <c:pt idx="95">
                  <c:v>2.5301303048735053</c:v>
                </c:pt>
                <c:pt idx="96">
                  <c:v>2.5517604693373248</c:v>
                </c:pt>
                <c:pt idx="97">
                  <c:v>2.5593709316065429</c:v>
                </c:pt>
                <c:pt idx="98">
                  <c:v>2.5000559678841849</c:v>
                </c:pt>
                <c:pt idx="99">
                  <c:v>2.4769585310551085</c:v>
                </c:pt>
                <c:pt idx="100">
                  <c:v>2.5684840713285171</c:v>
                </c:pt>
                <c:pt idx="101">
                  <c:v>2.4627367713293356</c:v>
                </c:pt>
                <c:pt idx="102">
                  <c:v>2.4200822242449758</c:v>
                </c:pt>
                <c:pt idx="103">
                  <c:v>2.4633774018030317</c:v>
                </c:pt>
                <c:pt idx="104">
                  <c:v>2.5017738361374335</c:v>
                </c:pt>
                <c:pt idx="105">
                  <c:v>2.4194821112024658</c:v>
                </c:pt>
                <c:pt idx="106">
                  <c:v>2.4701511069442668</c:v>
                </c:pt>
                <c:pt idx="107">
                  <c:v>2.4851799569950734</c:v>
                </c:pt>
                <c:pt idx="108">
                  <c:v>2.517001435411462</c:v>
                </c:pt>
                <c:pt idx="109">
                  <c:v>2.5439274132392704</c:v>
                </c:pt>
                <c:pt idx="110">
                  <c:v>2.5720307075986066</c:v>
                </c:pt>
                <c:pt idx="111">
                  <c:v>2.6213455716807261</c:v>
                </c:pt>
                <c:pt idx="112">
                  <c:v>2.615868160751408</c:v>
                </c:pt>
                <c:pt idx="113">
                  <c:v>2.5809971303576442</c:v>
                </c:pt>
                <c:pt idx="114">
                  <c:v>2.478528705668372</c:v>
                </c:pt>
                <c:pt idx="115">
                  <c:v>2.5269719863690159</c:v>
                </c:pt>
                <c:pt idx="116">
                  <c:v>2.6015729055499484</c:v>
                </c:pt>
                <c:pt idx="117">
                  <c:v>2.6053730871336862</c:v>
                </c:pt>
                <c:pt idx="118">
                  <c:v>2.6180401836669036</c:v>
                </c:pt>
                <c:pt idx="119">
                  <c:v>2.6198403669302537</c:v>
                </c:pt>
                <c:pt idx="120">
                  <c:v>2.54416237652431</c:v>
                </c:pt>
                <c:pt idx="121">
                  <c:v>2.6578827965372152</c:v>
                </c:pt>
                <c:pt idx="122">
                  <c:v>2.6599052543824659</c:v>
                </c:pt>
                <c:pt idx="123">
                  <c:v>2.6524634687400099</c:v>
                </c:pt>
                <c:pt idx="124">
                  <c:v>2.6520926112623844</c:v>
                </c:pt>
                <c:pt idx="125">
                  <c:v>2.6553056627136078</c:v>
                </c:pt>
                <c:pt idx="126">
                  <c:v>2.6258086390024205</c:v>
                </c:pt>
                <c:pt idx="127">
                  <c:v>2.6257819526399486</c:v>
                </c:pt>
                <c:pt idx="128">
                  <c:v>2.5695448486866046</c:v>
                </c:pt>
                <c:pt idx="129">
                  <c:v>2.6164048029637494</c:v>
                </c:pt>
                <c:pt idx="130">
                  <c:v>2.5769687248900524</c:v>
                </c:pt>
                <c:pt idx="131">
                  <c:v>2.6513943265048163</c:v>
                </c:pt>
                <c:pt idx="132">
                  <c:v>2.6608750282250746</c:v>
                </c:pt>
                <c:pt idx="133">
                  <c:v>2.6399669724824255</c:v>
                </c:pt>
                <c:pt idx="134">
                  <c:v>2.6225874957611581</c:v>
                </c:pt>
                <c:pt idx="135">
                  <c:v>2.5627686031382115</c:v>
                </c:pt>
                <c:pt idx="136">
                  <c:v>2.532492062851651</c:v>
                </c:pt>
                <c:pt idx="137">
                  <c:v>2.4713002290126451</c:v>
                </c:pt>
                <c:pt idx="138">
                  <c:v>2.5377957954879427</c:v>
                </c:pt>
                <c:pt idx="139">
                  <c:v>2.5587683064633722</c:v>
                </c:pt>
                <c:pt idx="140">
                  <c:v>2.5785316560833418</c:v>
                </c:pt>
                <c:pt idx="141">
                  <c:v>2.503455053946094</c:v>
                </c:pt>
                <c:pt idx="142">
                  <c:v>2.5224117192796238</c:v>
                </c:pt>
                <c:pt idx="143">
                  <c:v>2.5502852210990983</c:v>
                </c:pt>
                <c:pt idx="144">
                  <c:v>2.4784893220923077</c:v>
                </c:pt>
                <c:pt idx="145">
                  <c:v>2.5229088979846854</c:v>
                </c:pt>
                <c:pt idx="146">
                  <c:v>2.4657920990638345</c:v>
                </c:pt>
                <c:pt idx="147">
                  <c:v>2.4698187492044497</c:v>
                </c:pt>
                <c:pt idx="148">
                  <c:v>2.3331088642927038</c:v>
                </c:pt>
                <c:pt idx="149">
                  <c:v>2.4012243434613301</c:v>
                </c:pt>
                <c:pt idx="150">
                  <c:v>2.3999242317969549</c:v>
                </c:pt>
                <c:pt idx="151">
                  <c:v>2.3917083892138611</c:v>
                </c:pt>
                <c:pt idx="152">
                  <c:v>2.3362281254816413</c:v>
                </c:pt>
                <c:pt idx="153">
                  <c:v>2.3275906630267227</c:v>
                </c:pt>
                <c:pt idx="154">
                  <c:v>2.2759011386817645</c:v>
                </c:pt>
                <c:pt idx="155">
                  <c:v>2.2754313532851396</c:v>
                </c:pt>
                <c:pt idx="156">
                  <c:v>2.3139234638515669</c:v>
                </c:pt>
                <c:pt idx="157">
                  <c:v>2.3146857722968179</c:v>
                </c:pt>
                <c:pt idx="158">
                  <c:v>2.2383216504802617</c:v>
                </c:pt>
                <c:pt idx="159">
                  <c:v>2.2133410669261693</c:v>
                </c:pt>
                <c:pt idx="160">
                  <c:v>2.2234168089440662</c:v>
                </c:pt>
                <c:pt idx="161">
                  <c:v>2.2137107048652793</c:v>
                </c:pt>
                <c:pt idx="162">
                  <c:v>2.2339086460504771</c:v>
                </c:pt>
                <c:pt idx="163">
                  <c:v>2.2108710470627786</c:v>
                </c:pt>
                <c:pt idx="164">
                  <c:v>2.2120902371383573</c:v>
                </c:pt>
                <c:pt idx="165">
                  <c:v>2.1896918891155726</c:v>
                </c:pt>
                <c:pt idx="166">
                  <c:v>2.2151245930964518</c:v>
                </c:pt>
                <c:pt idx="167">
                  <c:v>2.2422189281488327</c:v>
                </c:pt>
                <c:pt idx="168">
                  <c:v>2.2134463500311403</c:v>
                </c:pt>
                <c:pt idx="169">
                  <c:v>2.0989313723796958</c:v>
                </c:pt>
                <c:pt idx="170">
                  <c:v>2.1050296123155037</c:v>
                </c:pt>
                <c:pt idx="171">
                  <c:v>2.2687572256859463</c:v>
                </c:pt>
                <c:pt idx="172">
                  <c:v>2.3739423479127919</c:v>
                </c:pt>
                <c:pt idx="173">
                  <c:v>2.3625313357096793</c:v>
                </c:pt>
                <c:pt idx="174">
                  <c:v>2.4067525164662156</c:v>
                </c:pt>
                <c:pt idx="175">
                  <c:v>2.3791230173168794</c:v>
                </c:pt>
                <c:pt idx="176">
                  <c:v>2.4172680017615771</c:v>
                </c:pt>
                <c:pt idx="177">
                  <c:v>2.4228146402282817</c:v>
                </c:pt>
                <c:pt idx="178">
                  <c:v>2.4185008713171929</c:v>
                </c:pt>
                <c:pt idx="179">
                  <c:v>2.3606379989823045</c:v>
                </c:pt>
                <c:pt idx="180">
                  <c:v>2.3723105222715306</c:v>
                </c:pt>
                <c:pt idx="181">
                  <c:v>2.3591980115233726</c:v>
                </c:pt>
                <c:pt idx="182">
                  <c:v>2.3571703652606946</c:v>
                </c:pt>
                <c:pt idx="183">
                  <c:v>2.3863674014056113</c:v>
                </c:pt>
                <c:pt idx="184">
                  <c:v>2.3965857006681754</c:v>
                </c:pt>
                <c:pt idx="185">
                  <c:v>2.4065711209837382</c:v>
                </c:pt>
                <c:pt idx="186">
                  <c:v>2.3898313126871442</c:v>
                </c:pt>
                <c:pt idx="187">
                  <c:v>2.3950440113777307</c:v>
                </c:pt>
                <c:pt idx="188">
                  <c:v>2.4017660250235906</c:v>
                </c:pt>
                <c:pt idx="189">
                  <c:v>2.3838760062620556</c:v>
                </c:pt>
                <c:pt idx="190">
                  <c:v>2.3819969748293972</c:v>
                </c:pt>
                <c:pt idx="191">
                  <c:v>2.4490672019575901</c:v>
                </c:pt>
                <c:pt idx="192">
                  <c:v>2.4525274042732357</c:v>
                </c:pt>
                <c:pt idx="193">
                  <c:v>2.4111144615564259</c:v>
                </c:pt>
                <c:pt idx="194">
                  <c:v>2.4196811084743826</c:v>
                </c:pt>
                <c:pt idx="195">
                  <c:v>2.4121938031110211</c:v>
                </c:pt>
                <c:pt idx="196">
                  <c:v>2.4714990848142699</c:v>
                </c:pt>
                <c:pt idx="197">
                  <c:v>2.3956217042370773</c:v>
                </c:pt>
                <c:pt idx="198">
                  <c:v>2.4227992074828251</c:v>
                </c:pt>
                <c:pt idx="199">
                  <c:v>2.4103197985765861</c:v>
                </c:pt>
                <c:pt idx="200">
                  <c:v>2.3983174729317991</c:v>
                </c:pt>
                <c:pt idx="201">
                  <c:v>2.4593058982797866</c:v>
                </c:pt>
                <c:pt idx="202">
                  <c:v>2.3871878319463335</c:v>
                </c:pt>
                <c:pt idx="203">
                  <c:v>2.4258356016414813</c:v>
                </c:pt>
                <c:pt idx="204">
                  <c:v>2.3363651566757322</c:v>
                </c:pt>
                <c:pt idx="205">
                  <c:v>2.3176997533527794</c:v>
                </c:pt>
                <c:pt idx="206">
                  <c:v>2.3052946909173082</c:v>
                </c:pt>
                <c:pt idx="207">
                  <c:v>2.3237016953319647</c:v>
                </c:pt>
                <c:pt idx="208">
                  <c:v>2.3110544141141811</c:v>
                </c:pt>
                <c:pt idx="209">
                  <c:v>2.3279621148680389</c:v>
                </c:pt>
                <c:pt idx="210">
                  <c:v>2.3360706748661566</c:v>
                </c:pt>
                <c:pt idx="211">
                  <c:v>2.3559918249646739</c:v>
                </c:pt>
                <c:pt idx="212">
                  <c:v>2.2763822067480017</c:v>
                </c:pt>
                <c:pt idx="213">
                  <c:v>2.2933112988732098</c:v>
                </c:pt>
                <c:pt idx="214">
                  <c:v>2.2753727007424378</c:v>
                </c:pt>
                <c:pt idx="215">
                  <c:v>2.2535662573250361</c:v>
                </c:pt>
                <c:pt idx="216">
                  <c:v>2.2920408061275723</c:v>
                </c:pt>
                <c:pt idx="217">
                  <c:v>2.3197493389202246</c:v>
                </c:pt>
                <c:pt idx="218">
                  <c:v>2.3198220509021223</c:v>
                </c:pt>
                <c:pt idx="219">
                  <c:v>2.2797731210826444</c:v>
                </c:pt>
                <c:pt idx="220">
                  <c:v>2.1870389070335845</c:v>
                </c:pt>
                <c:pt idx="221">
                  <c:v>2.21088468077114</c:v>
                </c:pt>
                <c:pt idx="222">
                  <c:v>2.1400889615105689</c:v>
                </c:pt>
                <c:pt idx="223">
                  <c:v>2.1512573561249906</c:v>
                </c:pt>
                <c:pt idx="224">
                  <c:v>2.1841887125042718</c:v>
                </c:pt>
                <c:pt idx="225">
                  <c:v>2.1527016662277609</c:v>
                </c:pt>
                <c:pt idx="226">
                  <c:v>2.2129484624890385</c:v>
                </c:pt>
                <c:pt idx="227">
                  <c:v>2.1342550883685383</c:v>
                </c:pt>
                <c:pt idx="228">
                  <c:v>2.0987824143220748</c:v>
                </c:pt>
                <c:pt idx="229">
                  <c:v>2.1185322579216299</c:v>
                </c:pt>
                <c:pt idx="230">
                  <c:v>2.0690077257216002</c:v>
                </c:pt>
                <c:pt idx="231">
                  <c:v>2.0322407651651804</c:v>
                </c:pt>
                <c:pt idx="232">
                  <c:v>2.0561986504423193</c:v>
                </c:pt>
                <c:pt idx="233">
                  <c:v>2.0589237637899434</c:v>
                </c:pt>
                <c:pt idx="234">
                  <c:v>2.0071564130011184</c:v>
                </c:pt>
                <c:pt idx="235">
                  <c:v>1.9277331924472361</c:v>
                </c:pt>
                <c:pt idx="236">
                  <c:v>1.902654620649928</c:v>
                </c:pt>
                <c:pt idx="237">
                  <c:v>1.9302736486485033</c:v>
                </c:pt>
                <c:pt idx="238">
                  <c:v>1.9125215362299945</c:v>
                </c:pt>
                <c:pt idx="239">
                  <c:v>1.7859186713739099</c:v>
                </c:pt>
                <c:pt idx="240">
                  <c:v>1.8304028342976402</c:v>
                </c:pt>
                <c:pt idx="241">
                  <c:v>1.8538414852549419</c:v>
                </c:pt>
                <c:pt idx="242">
                  <c:v>1.9119582446553516</c:v>
                </c:pt>
                <c:pt idx="243">
                  <c:v>1.9322024807250704</c:v>
                </c:pt>
                <c:pt idx="244">
                  <c:v>1.88451245126645</c:v>
                </c:pt>
                <c:pt idx="245">
                  <c:v>1.8807817213258036</c:v>
                </c:pt>
                <c:pt idx="246">
                  <c:v>1.8503459719314266</c:v>
                </c:pt>
                <c:pt idx="247">
                  <c:v>1.8494760168972864</c:v>
                </c:pt>
                <c:pt idx="248">
                  <c:v>1.8850687402169031</c:v>
                </c:pt>
                <c:pt idx="249">
                  <c:v>1.8539265754163949</c:v>
                </c:pt>
                <c:pt idx="250">
                  <c:v>1.873611280989852</c:v>
                </c:pt>
                <c:pt idx="251">
                  <c:v>1.8227343351847713</c:v>
                </c:pt>
                <c:pt idx="252">
                  <c:v>1.8631608787466307</c:v>
                </c:pt>
                <c:pt idx="253">
                  <c:v>1.8694149965411677</c:v>
                </c:pt>
                <c:pt idx="254">
                  <c:v>1.8652648192749561</c:v>
                </c:pt>
                <c:pt idx="255">
                  <c:v>1.8258318873974761</c:v>
                </c:pt>
                <c:pt idx="256">
                  <c:v>1.8322195617582482</c:v>
                </c:pt>
                <c:pt idx="257">
                  <c:v>1.828679639930028</c:v>
                </c:pt>
                <c:pt idx="258">
                  <c:v>1.8127348963361511</c:v>
                </c:pt>
                <c:pt idx="259">
                  <c:v>1.7454419778952885</c:v>
                </c:pt>
                <c:pt idx="260">
                  <c:v>1.7479032148905114</c:v>
                </c:pt>
                <c:pt idx="261">
                  <c:v>1.8294239527620491</c:v>
                </c:pt>
                <c:pt idx="262">
                  <c:v>1.8654820374004164</c:v>
                </c:pt>
                <c:pt idx="263">
                  <c:v>1.8933579578660644</c:v>
                </c:pt>
                <c:pt idx="264">
                  <c:v>1.8639591682704497</c:v>
                </c:pt>
                <c:pt idx="265">
                  <c:v>1.8496509826931995</c:v>
                </c:pt>
                <c:pt idx="266">
                  <c:v>1.8808028922274711</c:v>
                </c:pt>
                <c:pt idx="267">
                  <c:v>1.8073283239217575</c:v>
                </c:pt>
                <c:pt idx="268">
                  <c:v>1.8029765430171572</c:v>
                </c:pt>
                <c:pt idx="269">
                  <c:v>1.7765754952937713</c:v>
                </c:pt>
                <c:pt idx="270">
                  <c:v>1.8154173782361309</c:v>
                </c:pt>
                <c:pt idx="271">
                  <c:v>1.8045674546939838</c:v>
                </c:pt>
                <c:pt idx="272">
                  <c:v>1.7713075916175804</c:v>
                </c:pt>
                <c:pt idx="273">
                  <c:v>1.7666622210551677</c:v>
                </c:pt>
                <c:pt idx="274">
                  <c:v>1.7388021394997069</c:v>
                </c:pt>
                <c:pt idx="275">
                  <c:v>1.8077063020822335</c:v>
                </c:pt>
                <c:pt idx="276">
                  <c:v>1.8193197350330523</c:v>
                </c:pt>
                <c:pt idx="277">
                  <c:v>1.7936368323097658</c:v>
                </c:pt>
                <c:pt idx="278">
                  <c:v>1.8504056516557166</c:v>
                </c:pt>
                <c:pt idx="279">
                  <c:v>1.874708385213999</c:v>
                </c:pt>
                <c:pt idx="280">
                  <c:v>1.8728192296786306</c:v>
                </c:pt>
                <c:pt idx="281">
                  <c:v>1.9260935409058559</c:v>
                </c:pt>
                <c:pt idx="282">
                  <c:v>2.0194548451315586</c:v>
                </c:pt>
                <c:pt idx="283">
                  <c:v>2.0096267690478919</c:v>
                </c:pt>
                <c:pt idx="284">
                  <c:v>2.0588288332106091</c:v>
                </c:pt>
                <c:pt idx="285">
                  <c:v>2.1013218926006028</c:v>
                </c:pt>
                <c:pt idx="286">
                  <c:v>2.1112612668565731</c:v>
                </c:pt>
                <c:pt idx="287">
                  <c:v>2.0918361223926203</c:v>
                </c:pt>
                <c:pt idx="288">
                  <c:v>2.1367696875610993</c:v>
                </c:pt>
                <c:pt idx="289">
                  <c:v>2.1621339168389837</c:v>
                </c:pt>
                <c:pt idx="290">
                  <c:v>2.1064149748477314</c:v>
                </c:pt>
                <c:pt idx="291">
                  <c:v>2.1068705524647466</c:v>
                </c:pt>
                <c:pt idx="292">
                  <c:v>2.1298891722504547</c:v>
                </c:pt>
                <c:pt idx="293">
                  <c:v>2.1627902769621916</c:v>
                </c:pt>
                <c:pt idx="294">
                  <c:v>2.1834325522104141</c:v>
                </c:pt>
                <c:pt idx="295">
                  <c:v>2.1221429681873887</c:v>
                </c:pt>
                <c:pt idx="296">
                  <c:v>2.1605534925340439</c:v>
                </c:pt>
                <c:pt idx="297">
                  <c:v>2.1259213041770866</c:v>
                </c:pt>
                <c:pt idx="298">
                  <c:v>2.097695635908825</c:v>
                </c:pt>
                <c:pt idx="299">
                  <c:v>2.110346095479827</c:v>
                </c:pt>
                <c:pt idx="300">
                  <c:v>2.0666846440754276</c:v>
                </c:pt>
                <c:pt idx="301">
                  <c:v>2.0407416819037647</c:v>
                </c:pt>
                <c:pt idx="302">
                  <c:v>2.0693026323879753</c:v>
                </c:pt>
                <c:pt idx="303">
                  <c:v>2.0686824335006695</c:v>
                </c:pt>
                <c:pt idx="304">
                  <c:v>2.0790213217601048</c:v>
                </c:pt>
                <c:pt idx="305">
                  <c:v>2.1068076471671464</c:v>
                </c:pt>
                <c:pt idx="306">
                  <c:v>2.1747955616963446</c:v>
                </c:pt>
                <c:pt idx="307">
                  <c:v>2.2497964751514177</c:v>
                </c:pt>
                <c:pt idx="308">
                  <c:v>2.2693447486839435</c:v>
                </c:pt>
                <c:pt idx="309">
                  <c:v>2.1739355326712033</c:v>
                </c:pt>
                <c:pt idx="310">
                  <c:v>2.0925790945742091</c:v>
                </c:pt>
                <c:pt idx="311">
                  <c:v>2.0596734184333325</c:v>
                </c:pt>
                <c:pt idx="312">
                  <c:v>2.0993274667711961</c:v>
                </c:pt>
                <c:pt idx="313">
                  <c:v>2.145548822257906</c:v>
                </c:pt>
                <c:pt idx="314">
                  <c:v>2.1034734799229713</c:v>
                </c:pt>
                <c:pt idx="315">
                  <c:v>2.049330281837487</c:v>
                </c:pt>
                <c:pt idx="316">
                  <c:v>2.0232150169831535</c:v>
                </c:pt>
                <c:pt idx="317">
                  <c:v>2.1467829313804714</c:v>
                </c:pt>
                <c:pt idx="318">
                  <c:v>2.1148446909957945</c:v>
                </c:pt>
                <c:pt idx="319">
                  <c:v>2.1610660722146409</c:v>
                </c:pt>
                <c:pt idx="320">
                  <c:v>2.1531859030922047</c:v>
                </c:pt>
                <c:pt idx="321">
                  <c:v>2.1482085059140017</c:v>
                </c:pt>
                <c:pt idx="322">
                  <c:v>2.1953420720214543</c:v>
                </c:pt>
                <c:pt idx="323">
                  <c:v>2.1260026823538336</c:v>
                </c:pt>
                <c:pt idx="324">
                  <c:v>2.1839679449623937</c:v>
                </c:pt>
                <c:pt idx="325">
                  <c:v>2.233689630052607</c:v>
                </c:pt>
                <c:pt idx="326">
                  <c:v>2.1772139772136088</c:v>
                </c:pt>
                <c:pt idx="327">
                  <c:v>2.2002308684913214</c:v>
                </c:pt>
                <c:pt idx="328">
                  <c:v>2.2082522280310863</c:v>
                </c:pt>
                <c:pt idx="329">
                  <c:v>2.1196264884239224</c:v>
                </c:pt>
                <c:pt idx="330">
                  <c:v>2.0446000144016696</c:v>
                </c:pt>
                <c:pt idx="331">
                  <c:v>2.0454514328273818</c:v>
                </c:pt>
                <c:pt idx="332">
                  <c:v>1.9818672750283612</c:v>
                </c:pt>
                <c:pt idx="333">
                  <c:v>1.9151562942099811</c:v>
                </c:pt>
                <c:pt idx="334">
                  <c:v>1.9204117867808901</c:v>
                </c:pt>
                <c:pt idx="335">
                  <c:v>2.0006524438439031</c:v>
                </c:pt>
                <c:pt idx="336">
                  <c:v>1.9638652158840735</c:v>
                </c:pt>
                <c:pt idx="337">
                  <c:v>1.8885360897567749</c:v>
                </c:pt>
                <c:pt idx="338">
                  <c:v>1.888309949082305</c:v>
                </c:pt>
                <c:pt idx="339">
                  <c:v>1.8884774245777389</c:v>
                </c:pt>
                <c:pt idx="340">
                  <c:v>1.8883287642927165</c:v>
                </c:pt>
                <c:pt idx="341">
                  <c:v>1.8863071590362315</c:v>
                </c:pt>
                <c:pt idx="342">
                  <c:v>1.9232349266136923</c:v>
                </c:pt>
                <c:pt idx="343">
                  <c:v>1.9271998234896026</c:v>
                </c:pt>
                <c:pt idx="344">
                  <c:v>1.875137538820403</c:v>
                </c:pt>
                <c:pt idx="345">
                  <c:v>1.8568369307382009</c:v>
                </c:pt>
                <c:pt idx="346">
                  <c:v>1.8858413735886626</c:v>
                </c:pt>
                <c:pt idx="347">
                  <c:v>1.885275213907196</c:v>
                </c:pt>
                <c:pt idx="348">
                  <c:v>1.8881619119659241</c:v>
                </c:pt>
                <c:pt idx="349">
                  <c:v>1.9099772486355187</c:v>
                </c:pt>
                <c:pt idx="350">
                  <c:v>1.9073632719212241</c:v>
                </c:pt>
                <c:pt idx="351">
                  <c:v>1.9077677534765156</c:v>
                </c:pt>
                <c:pt idx="352">
                  <c:v>1.9273593931894235</c:v>
                </c:pt>
                <c:pt idx="353">
                  <c:v>1.9388898521476987</c:v>
                </c:pt>
                <c:pt idx="354">
                  <c:v>1.871802079308859</c:v>
                </c:pt>
                <c:pt idx="355">
                  <c:v>1.7968059834197092</c:v>
                </c:pt>
                <c:pt idx="356">
                  <c:v>1.7879331215347969</c:v>
                </c:pt>
                <c:pt idx="357">
                  <c:v>1.7952336467399608</c:v>
                </c:pt>
                <c:pt idx="358">
                  <c:v>1.8142664008630449</c:v>
                </c:pt>
                <c:pt idx="359">
                  <c:v>1.8352062717405548</c:v>
                </c:pt>
                <c:pt idx="360">
                  <c:v>1.834138303261037</c:v>
                </c:pt>
                <c:pt idx="361">
                  <c:v>1.7780027998312466</c:v>
                </c:pt>
                <c:pt idx="362">
                  <c:v>1.7600941419326606</c:v>
                </c:pt>
                <c:pt idx="363">
                  <c:v>1.780792928944942</c:v>
                </c:pt>
                <c:pt idx="364">
                  <c:v>1.8158120209780613</c:v>
                </c:pt>
                <c:pt idx="365">
                  <c:v>1.6778934598337356</c:v>
                </c:pt>
                <c:pt idx="366">
                  <c:v>1.6752764740463111</c:v>
                </c:pt>
                <c:pt idx="367">
                  <c:v>1.6694904167430231</c:v>
                </c:pt>
                <c:pt idx="368">
                  <c:v>1.6405584002699243</c:v>
                </c:pt>
                <c:pt idx="369">
                  <c:v>1.6669985610039422</c:v>
                </c:pt>
                <c:pt idx="370">
                  <c:v>1.6287128448459542</c:v>
                </c:pt>
                <c:pt idx="371">
                  <c:v>1.6941168125442474</c:v>
                </c:pt>
                <c:pt idx="372">
                  <c:v>1.6038295004487522</c:v>
                </c:pt>
                <c:pt idx="373">
                  <c:v>1.5687956118953392</c:v>
                </c:pt>
                <c:pt idx="374">
                  <c:v>1.567428282294075</c:v>
                </c:pt>
                <c:pt idx="375">
                  <c:v>1.6139932146040994</c:v>
                </c:pt>
                <c:pt idx="376">
                  <c:v>1.598113728862498</c:v>
                </c:pt>
                <c:pt idx="377">
                  <c:v>1.6224334052851679</c:v>
                </c:pt>
                <c:pt idx="378">
                  <c:v>1.5984518561982746</c:v>
                </c:pt>
                <c:pt idx="379">
                  <c:v>1.6057653454096821</c:v>
                </c:pt>
                <c:pt idx="380">
                  <c:v>1.696243877936161</c:v>
                </c:pt>
                <c:pt idx="381">
                  <c:v>1.772881143174958</c:v>
                </c:pt>
                <c:pt idx="382">
                  <c:v>1.8807787186705112</c:v>
                </c:pt>
                <c:pt idx="383">
                  <c:v>1.8868026519792629</c:v>
                </c:pt>
                <c:pt idx="384">
                  <c:v>1.9706447006994934</c:v>
                </c:pt>
                <c:pt idx="385">
                  <c:v>2.0087512368977691</c:v>
                </c:pt>
                <c:pt idx="386">
                  <c:v>2.0439071367336594</c:v>
                </c:pt>
                <c:pt idx="387">
                  <c:v>2.0571861810009864</c:v>
                </c:pt>
                <c:pt idx="388">
                  <c:v>2.0414558396354767</c:v>
                </c:pt>
                <c:pt idx="389">
                  <c:v>2.0713134996620632</c:v>
                </c:pt>
                <c:pt idx="390">
                  <c:v>2.043952295828162</c:v>
                </c:pt>
                <c:pt idx="391">
                  <c:v>2.0326793835186998</c:v>
                </c:pt>
                <c:pt idx="392">
                  <c:v>2.0151600721743406</c:v>
                </c:pt>
                <c:pt idx="393">
                  <c:v>2.0514389592268283</c:v>
                </c:pt>
                <c:pt idx="394">
                  <c:v>2.0471872038712307</c:v>
                </c:pt>
                <c:pt idx="395">
                  <c:v>2.0212837885729784</c:v>
                </c:pt>
                <c:pt idx="396">
                  <c:v>2.0527428893236421</c:v>
                </c:pt>
                <c:pt idx="397">
                  <c:v>2.0563872133341499</c:v>
                </c:pt>
                <c:pt idx="398">
                  <c:v>2.1136202765258294</c:v>
                </c:pt>
                <c:pt idx="399">
                  <c:v>2.1133831345990166</c:v>
                </c:pt>
                <c:pt idx="400">
                  <c:v>2.0983383815656702</c:v>
                </c:pt>
                <c:pt idx="401">
                  <c:v>2.1454340900221167</c:v>
                </c:pt>
                <c:pt idx="402">
                  <c:v>2.1841698594482231</c:v>
                </c:pt>
                <c:pt idx="403">
                  <c:v>2.275999063819961</c:v>
                </c:pt>
                <c:pt idx="404">
                  <c:v>2.2733007483971517</c:v>
                </c:pt>
                <c:pt idx="405">
                  <c:v>2.2884568516892081</c:v>
                </c:pt>
                <c:pt idx="406">
                  <c:v>2.4014001635434608</c:v>
                </c:pt>
                <c:pt idx="407">
                  <c:v>2.3934531945266673</c:v>
                </c:pt>
                <c:pt idx="408">
                  <c:v>2.4060070599743812</c:v>
                </c:pt>
                <c:pt idx="409">
                  <c:v>2.3944842243983726</c:v>
                </c:pt>
                <c:pt idx="410">
                  <c:v>2.4274300214237474</c:v>
                </c:pt>
                <c:pt idx="411">
                  <c:v>2.4541217631044643</c:v>
                </c:pt>
                <c:pt idx="412">
                  <c:v>2.4769407942250026</c:v>
                </c:pt>
                <c:pt idx="413">
                  <c:v>2.4898929428559398</c:v>
                </c:pt>
                <c:pt idx="414">
                  <c:v>2.4814002585324464</c:v>
                </c:pt>
                <c:pt idx="415">
                  <c:v>2.4551267568541193</c:v>
                </c:pt>
                <c:pt idx="416">
                  <c:v>2.4542863415536971</c:v>
                </c:pt>
                <c:pt idx="417">
                  <c:v>2.4988756874182783</c:v>
                </c:pt>
                <c:pt idx="418">
                  <c:v>2.4554392059366648</c:v>
                </c:pt>
                <c:pt idx="419">
                  <c:v>2.4114949591110055</c:v>
                </c:pt>
                <c:pt idx="420">
                  <c:v>2.4546957839583237</c:v>
                </c:pt>
                <c:pt idx="421">
                  <c:v>2.4782407813973246</c:v>
                </c:pt>
                <c:pt idx="422">
                  <c:v>2.5256530377076341</c:v>
                </c:pt>
                <c:pt idx="423">
                  <c:v>2.4194146088369366</c:v>
                </c:pt>
                <c:pt idx="424">
                  <c:v>2.3952658651785925</c:v>
                </c:pt>
                <c:pt idx="425">
                  <c:v>2.4287115715264638</c:v>
                </c:pt>
                <c:pt idx="426">
                  <c:v>2.4710075863296024</c:v>
                </c:pt>
                <c:pt idx="427">
                  <c:v>2.4821483699312998</c:v>
                </c:pt>
                <c:pt idx="428">
                  <c:v>2.3960729132594145</c:v>
                </c:pt>
                <c:pt idx="429">
                  <c:v>2.3889259377528882</c:v>
                </c:pt>
                <c:pt idx="430">
                  <c:v>2.2540036492492348</c:v>
                </c:pt>
                <c:pt idx="431">
                  <c:v>2.187615512151353</c:v>
                </c:pt>
                <c:pt idx="432">
                  <c:v>2.0889818331556422</c:v>
                </c:pt>
                <c:pt idx="433">
                  <c:v>2.0572807040954668</c:v>
                </c:pt>
                <c:pt idx="434">
                  <c:v>1.9966622772991292</c:v>
                </c:pt>
                <c:pt idx="435">
                  <c:v>2.0167648942695267</c:v>
                </c:pt>
                <c:pt idx="436">
                  <c:v>2.0027443252192594</c:v>
                </c:pt>
                <c:pt idx="437">
                  <c:v>1.9403364933600411</c:v>
                </c:pt>
                <c:pt idx="438">
                  <c:v>1.9143550655413684</c:v>
                </c:pt>
                <c:pt idx="439">
                  <c:v>1.9209543225426831</c:v>
                </c:pt>
                <c:pt idx="440">
                  <c:v>1.9308817283785975</c:v>
                </c:pt>
                <c:pt idx="441">
                  <c:v>1.8941428503238622</c:v>
                </c:pt>
                <c:pt idx="442">
                  <c:v>1.9024103060877213</c:v>
                </c:pt>
                <c:pt idx="443">
                  <c:v>1.9101857415364549</c:v>
                </c:pt>
                <c:pt idx="444">
                  <c:v>1.8987765847994125</c:v>
                </c:pt>
                <c:pt idx="445">
                  <c:v>1.8661212561346237</c:v>
                </c:pt>
                <c:pt idx="446">
                  <c:v>1.7881354964172231</c:v>
                </c:pt>
                <c:pt idx="447">
                  <c:v>1.7991887836122027</c:v>
                </c:pt>
                <c:pt idx="448">
                  <c:v>1.7723624054591902</c:v>
                </c:pt>
                <c:pt idx="449">
                  <c:v>1.652675283917949</c:v>
                </c:pt>
                <c:pt idx="450">
                  <c:v>1.6155735817086676</c:v>
                </c:pt>
                <c:pt idx="451">
                  <c:v>1.5262398973609013</c:v>
                </c:pt>
                <c:pt idx="452">
                  <c:v>1.542221023126249</c:v>
                </c:pt>
                <c:pt idx="453">
                  <c:v>1.5783378727180448</c:v>
                </c:pt>
                <c:pt idx="454">
                  <c:v>1.4831397910911439</c:v>
                </c:pt>
                <c:pt idx="455">
                  <c:v>1.4796947358844033</c:v>
                </c:pt>
                <c:pt idx="456">
                  <c:v>1.4368527599977547</c:v>
                </c:pt>
                <c:pt idx="457">
                  <c:v>1.5345088812713599</c:v>
                </c:pt>
                <c:pt idx="458">
                  <c:v>1.5380257884903965</c:v>
                </c:pt>
                <c:pt idx="459">
                  <c:v>1.5785825133164826</c:v>
                </c:pt>
                <c:pt idx="460">
                  <c:v>1.5239964476488248</c:v>
                </c:pt>
                <c:pt idx="461">
                  <c:v>1.5821026761711428</c:v>
                </c:pt>
                <c:pt idx="462">
                  <c:v>1.5880260281437744</c:v>
                </c:pt>
                <c:pt idx="463">
                  <c:v>1.6085000785079007</c:v>
                </c:pt>
                <c:pt idx="464">
                  <c:v>1.6222161700485718</c:v>
                </c:pt>
                <c:pt idx="465">
                  <c:v>1.5513105567949756</c:v>
                </c:pt>
                <c:pt idx="466">
                  <c:v>1.5474340640563577</c:v>
                </c:pt>
                <c:pt idx="467">
                  <c:v>1.6171646093781795</c:v>
                </c:pt>
                <c:pt idx="468">
                  <c:v>1.5865943900844706</c:v>
                </c:pt>
                <c:pt idx="469">
                  <c:v>1.5465293464503915</c:v>
                </c:pt>
                <c:pt idx="470">
                  <c:v>1.5397288865464294</c:v>
                </c:pt>
                <c:pt idx="471">
                  <c:v>1.5374200666812046</c:v>
                </c:pt>
                <c:pt idx="472">
                  <c:v>1.5761225876622316</c:v>
                </c:pt>
                <c:pt idx="473">
                  <c:v>1.5222270687602519</c:v>
                </c:pt>
                <c:pt idx="474">
                  <c:v>1.4944876463744468</c:v>
                </c:pt>
                <c:pt idx="475">
                  <c:v>1.4839230717558145</c:v>
                </c:pt>
                <c:pt idx="476">
                  <c:v>1.4911652971761631</c:v>
                </c:pt>
                <c:pt idx="477">
                  <c:v>1.4144210612971886</c:v>
                </c:pt>
                <c:pt idx="478">
                  <c:v>1.4299869961284122</c:v>
                </c:pt>
                <c:pt idx="479">
                  <c:v>1.4494337173679013</c:v>
                </c:pt>
                <c:pt idx="480">
                  <c:v>1.4515521043016919</c:v>
                </c:pt>
                <c:pt idx="481">
                  <c:v>1.4387568466828498</c:v>
                </c:pt>
                <c:pt idx="482">
                  <c:v>1.4333137975935966</c:v>
                </c:pt>
                <c:pt idx="483">
                  <c:v>1.3799349995269703</c:v>
                </c:pt>
                <c:pt idx="484">
                  <c:v>1.3773932586459738</c:v>
                </c:pt>
                <c:pt idx="485">
                  <c:v>1.4338055816944835</c:v>
                </c:pt>
                <c:pt idx="486">
                  <c:v>1.4344042413411113</c:v>
                </c:pt>
                <c:pt idx="487">
                  <c:v>1.4707313954685697</c:v>
                </c:pt>
                <c:pt idx="488">
                  <c:v>1.4863158342262317</c:v>
                </c:pt>
                <c:pt idx="489">
                  <c:v>1.4994698704501879</c:v>
                </c:pt>
                <c:pt idx="490">
                  <c:v>1.4823773651545167</c:v>
                </c:pt>
                <c:pt idx="491">
                  <c:v>1.4662949312773323</c:v>
                </c:pt>
                <c:pt idx="492">
                  <c:v>1.4535297819718516</c:v>
                </c:pt>
                <c:pt idx="493">
                  <c:v>1.5021593691830926</c:v>
                </c:pt>
                <c:pt idx="494">
                  <c:v>1.5203566571202327</c:v>
                </c:pt>
                <c:pt idx="495">
                  <c:v>1.4967057636672765</c:v>
                </c:pt>
                <c:pt idx="496">
                  <c:v>1.5053848339262075</c:v>
                </c:pt>
                <c:pt idx="497">
                  <c:v>1.5706640231590934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78976"/>
        <c:axId val="45680512"/>
      </c:lineChart>
      <c:catAx>
        <c:axId val="4567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680512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45680512"/>
        <c:scaling>
          <c:orientation val="minMax"/>
          <c:max val="3.2"/>
          <c:min val="1.2"/>
        </c:scaling>
        <c:delete val="0"/>
        <c:axPos val="l"/>
        <c:numFmt formatCode="General" sourceLinked="1"/>
        <c:majorTickMark val="out"/>
        <c:minorTickMark val="none"/>
        <c:tickLblPos val="nextTo"/>
        <c:crossAx val="45678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2225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Sheet1!$A$15:$A$81</c:f>
              <c:numCache>
                <c:formatCode>0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cat>
          <c:val>
            <c:numRef>
              <c:f>Sheet1!$F$15:$F$81</c:f>
              <c:numCache>
                <c:formatCode>0.0</c:formatCode>
                <c:ptCount val="67"/>
                <c:pt idx="0">
                  <c:v>62.465931982462379</c:v>
                </c:pt>
                <c:pt idx="1">
                  <c:v>58.265197298258087</c:v>
                </c:pt>
                <c:pt idx="2">
                  <c:v>60.426429240862234</c:v>
                </c:pt>
                <c:pt idx="3">
                  <c:v>61.562792877225867</c:v>
                </c:pt>
                <c:pt idx="4">
                  <c:v>64.971883786316781</c:v>
                </c:pt>
                <c:pt idx="5">
                  <c:v>63.940955951265231</c:v>
                </c:pt>
                <c:pt idx="6">
                  <c:v>65.677212939921787</c:v>
                </c:pt>
                <c:pt idx="7">
                  <c:v>66.529595737287153</c:v>
                </c:pt>
                <c:pt idx="8">
                  <c:v>68.890902911521465</c:v>
                </c:pt>
                <c:pt idx="9">
                  <c:v>72.545943523083821</c:v>
                </c:pt>
                <c:pt idx="10">
                  <c:v>74.775885253249669</c:v>
                </c:pt>
                <c:pt idx="11">
                  <c:v>77.270023790642341</c:v>
                </c:pt>
                <c:pt idx="12">
                  <c:v>74.678448699067246</c:v>
                </c:pt>
                <c:pt idx="13">
                  <c:v>77.098674521354937</c:v>
                </c:pt>
                <c:pt idx="14">
                  <c:v>77.084463736661235</c:v>
                </c:pt>
                <c:pt idx="15">
                  <c:v>77.804211824830375</c:v>
                </c:pt>
                <c:pt idx="16">
                  <c:v>78.170103092783506</c:v>
                </c:pt>
                <c:pt idx="17">
                  <c:v>79.270103092783501</c:v>
                </c:pt>
                <c:pt idx="18">
                  <c:v>78.470103092783503</c:v>
                </c:pt>
                <c:pt idx="19">
                  <c:v>78.964162984781538</c:v>
                </c:pt>
                <c:pt idx="20">
                  <c:v>78.626511892199048</c:v>
                </c:pt>
                <c:pt idx="21">
                  <c:v>75.923869944488501</c:v>
                </c:pt>
                <c:pt idx="22">
                  <c:v>69.156793352823513</c:v>
                </c:pt>
                <c:pt idx="23">
                  <c:v>62.209570703185108</c:v>
                </c:pt>
                <c:pt idx="24">
                  <c:v>62.29533050333535</c:v>
                </c:pt>
                <c:pt idx="25">
                  <c:v>62.092708254947702</c:v>
                </c:pt>
                <c:pt idx="26">
                  <c:v>61.991695303550976</c:v>
                </c:pt>
                <c:pt idx="27">
                  <c:v>61.155350159971562</c:v>
                </c:pt>
                <c:pt idx="28">
                  <c:v>60.499929388504448</c:v>
                </c:pt>
                <c:pt idx="29">
                  <c:v>61.604903872945115</c:v>
                </c:pt>
                <c:pt idx="30">
                  <c:v>61.456270908718508</c:v>
                </c:pt>
                <c:pt idx="31">
                  <c:v>59.346174715138361</c:v>
                </c:pt>
                <c:pt idx="32">
                  <c:v>56.600615878966394</c:v>
                </c:pt>
                <c:pt idx="33">
                  <c:v>54.404873477038429</c:v>
                </c:pt>
                <c:pt idx="34">
                  <c:v>51.849018955769864</c:v>
                </c:pt>
                <c:pt idx="35">
                  <c:v>51.500132170235261</c:v>
                </c:pt>
                <c:pt idx="36">
                  <c:v>50.733544805709755</c:v>
                </c:pt>
                <c:pt idx="37">
                  <c:v>52.632432081955521</c:v>
                </c:pt>
                <c:pt idx="38">
                  <c:v>52.003501264345459</c:v>
                </c:pt>
                <c:pt idx="39">
                  <c:v>50.760309278350519</c:v>
                </c:pt>
                <c:pt idx="40">
                  <c:v>52.519690081321635</c:v>
                </c:pt>
                <c:pt idx="41">
                  <c:v>54.739144017494532</c:v>
                </c:pt>
                <c:pt idx="42">
                  <c:v>55.183276059564719</c:v>
                </c:pt>
                <c:pt idx="43">
                  <c:v>55.199954684490763</c:v>
                </c:pt>
                <c:pt idx="44">
                  <c:v>57.547064096817564</c:v>
                </c:pt>
                <c:pt idx="45">
                  <c:v>61.549178044023407</c:v>
                </c:pt>
                <c:pt idx="46">
                  <c:v>65.207578712733351</c:v>
                </c:pt>
                <c:pt idx="47">
                  <c:v>68.916132627472834</c:v>
                </c:pt>
                <c:pt idx="48">
                  <c:v>66.095776521449949</c:v>
                </c:pt>
                <c:pt idx="49">
                  <c:v>66.655581421128474</c:v>
                </c:pt>
                <c:pt idx="50">
                  <c:v>69.277241990910099</c:v>
                </c:pt>
                <c:pt idx="51">
                  <c:v>71.361268152089565</c:v>
                </c:pt>
                <c:pt idx="52">
                  <c:v>73.445294313269045</c:v>
                </c:pt>
                <c:pt idx="53">
                  <c:v>75.551490965524891</c:v>
                </c:pt>
                <c:pt idx="54">
                  <c:v>77.120053209178593</c:v>
                </c:pt>
                <c:pt idx="55">
                  <c:v>77.142223700254959</c:v>
                </c:pt>
                <c:pt idx="56">
                  <c:v>76.582418800576434</c:v>
                </c:pt>
                <c:pt idx="57">
                  <c:v>77.670541785479259</c:v>
                </c:pt>
                <c:pt idx="58">
                  <c:v>77.204430796227243</c:v>
                </c:pt>
                <c:pt idx="59">
                  <c:v>77.785698618118005</c:v>
                </c:pt>
                <c:pt idx="60">
                  <c:v>77.835051546391753</c:v>
                </c:pt>
                <c:pt idx="61">
                  <c:v>76.255757841631933</c:v>
                </c:pt>
                <c:pt idx="62">
                  <c:v>76.787672735248961</c:v>
                </c:pt>
                <c:pt idx="63">
                  <c:v>78.334064487826282</c:v>
                </c:pt>
                <c:pt idx="64">
                  <c:v>78.350515463917532</c:v>
                </c:pt>
                <c:pt idx="65">
                  <c:v>74.709366089054612</c:v>
                </c:pt>
                <c:pt idx="66">
                  <c:v>71.665935512173718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2A8-43E8-B407-02928602B5C5}"/>
            </c:ext>
          </c:extLst>
        </c:ser>
        <c:ser>
          <c:idx val="2"/>
          <c:order val="1"/>
          <c:spPr>
            <a:ln w="25400">
              <a:solidFill>
                <a:srgbClr val="C00000"/>
              </a:solidFill>
              <a:prstDash val="lgDash"/>
            </a:ln>
          </c:spPr>
          <c:marker>
            <c:symbol val="none"/>
          </c:marker>
          <c:cat>
            <c:numRef>
              <c:f>Sheet1!$A$15:$A$81</c:f>
              <c:numCache>
                <c:formatCode>0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cat>
          <c:val>
            <c:numRef>
              <c:f>Sheet1!$M$15:$M$80</c:f>
              <c:numCache>
                <c:formatCode>_(* #,##0.0_);_(* \(#,##0.0\);_(* "-"??_);_(@_)</c:formatCode>
                <c:ptCount val="66"/>
                <c:pt idx="0">
                  <c:v>45.288769808451455</c:v>
                </c:pt>
                <c:pt idx="1">
                  <c:v>44.436686726435788</c:v>
                </c:pt>
                <c:pt idx="2">
                  <c:v>41.365367362557819</c:v>
                </c:pt>
                <c:pt idx="3">
                  <c:v>39.570054000397064</c:v>
                </c:pt>
                <c:pt idx="4">
                  <c:v>38.684251016315223</c:v>
                </c:pt>
                <c:pt idx="5">
                  <c:v>39.002098218656528</c:v>
                </c:pt>
                <c:pt idx="6">
                  <c:v>38.815485594598201</c:v>
                </c:pt>
                <c:pt idx="7">
                  <c:v>36.161683461948435</c:v>
                </c:pt>
                <c:pt idx="8">
                  <c:v>32.213212747237257</c:v>
                </c:pt>
                <c:pt idx="9">
                  <c:v>33.291325750192655</c:v>
                </c:pt>
                <c:pt idx="10">
                  <c:v>30.002946412549676</c:v>
                </c:pt>
                <c:pt idx="11">
                  <c:v>25.487418754240576</c:v>
                </c:pt>
                <c:pt idx="12">
                  <c:v>25.248388041214699</c:v>
                </c:pt>
                <c:pt idx="13">
                  <c:v>27.986982523700053</c:v>
                </c:pt>
                <c:pt idx="14">
                  <c:v>26.376265280357064</c:v>
                </c:pt>
                <c:pt idx="15">
                  <c:v>30.852615363358144</c:v>
                </c:pt>
                <c:pt idx="16">
                  <c:v>31.517670405634004</c:v>
                </c:pt>
                <c:pt idx="17">
                  <c:v>30.612763120007561</c:v>
                </c:pt>
                <c:pt idx="18">
                  <c:v>30.028112394575352</c:v>
                </c:pt>
                <c:pt idx="19">
                  <c:v>33.925011518665229</c:v>
                </c:pt>
                <c:pt idx="20">
                  <c:v>29.243988388685789</c:v>
                </c:pt>
                <c:pt idx="21">
                  <c:v>22.916324109096617</c:v>
                </c:pt>
                <c:pt idx="22">
                  <c:v>26.185116127607699</c:v>
                </c:pt>
                <c:pt idx="23">
                  <c:v>31.436354559408809</c:v>
                </c:pt>
                <c:pt idx="24">
                  <c:v>44.413842067029265</c:v>
                </c:pt>
                <c:pt idx="25">
                  <c:v>46.633483107025469</c:v>
                </c:pt>
                <c:pt idx="26">
                  <c:v>49.885144146558645</c:v>
                </c:pt>
                <c:pt idx="27">
                  <c:v>47.485597678970848</c:v>
                </c:pt>
                <c:pt idx="28">
                  <c:v>36.832118127556917</c:v>
                </c:pt>
                <c:pt idx="29">
                  <c:v>39.150366725197493</c:v>
                </c:pt>
                <c:pt idx="30">
                  <c:v>38.089960333565614</c:v>
                </c:pt>
                <c:pt idx="31">
                  <c:v>37.588297820409878</c:v>
                </c:pt>
                <c:pt idx="32">
                  <c:v>36.419053223033728</c:v>
                </c:pt>
                <c:pt idx="33">
                  <c:v>35.511230570805132</c:v>
                </c:pt>
                <c:pt idx="34">
                  <c:v>36.11771478852841</c:v>
                </c:pt>
                <c:pt idx="35">
                  <c:v>33.554075288532026</c:v>
                </c:pt>
                <c:pt idx="36">
                  <c:v>26.492085688666432</c:v>
                </c:pt>
                <c:pt idx="37">
                  <c:v>21.728857735488553</c:v>
                </c:pt>
                <c:pt idx="38">
                  <c:v>19.979188948278331</c:v>
                </c:pt>
                <c:pt idx="39">
                  <c:v>20.378031203916315</c:v>
                </c:pt>
                <c:pt idx="40">
                  <c:v>20.912629157097584</c:v>
                </c:pt>
                <c:pt idx="41">
                  <c:v>25.303103527778671</c:v>
                </c:pt>
                <c:pt idx="42">
                  <c:v>26.539741413176937</c:v>
                </c:pt>
                <c:pt idx="43">
                  <c:v>29.145792473264166</c:v>
                </c:pt>
                <c:pt idx="44">
                  <c:v>29.919545777492619</c:v>
                </c:pt>
                <c:pt idx="45">
                  <c:v>31.858590269248648</c:v>
                </c:pt>
                <c:pt idx="46">
                  <c:v>34.02008768099072</c:v>
                </c:pt>
                <c:pt idx="47">
                  <c:v>36.171308033158503</c:v>
                </c:pt>
                <c:pt idx="48">
                  <c:v>36.071070454832594</c:v>
                </c:pt>
                <c:pt idx="49">
                  <c:v>35.746232762566677</c:v>
                </c:pt>
                <c:pt idx="50">
                  <c:v>36.1545481595832</c:v>
                </c:pt>
                <c:pt idx="51">
                  <c:v>38.022767738123541</c:v>
                </c:pt>
                <c:pt idx="52">
                  <c:v>38.852709969429021</c:v>
                </c:pt>
                <c:pt idx="53">
                  <c:v>40.520595999009025</c:v>
                </c:pt>
                <c:pt idx="54">
                  <c:v>43.86821069972153</c:v>
                </c:pt>
                <c:pt idx="55">
                  <c:v>51.389618983535804</c:v>
                </c:pt>
                <c:pt idx="56">
                  <c:v>56.614797156062878</c:v>
                </c:pt>
                <c:pt idx="57">
                  <c:v>63.248771079114931</c:v>
                </c:pt>
                <c:pt idx="58">
                  <c:v>65.569815724139744</c:v>
                </c:pt>
                <c:pt idx="59">
                  <c:v>64.422925917371543</c:v>
                </c:pt>
                <c:pt idx="60">
                  <c:v>65.182471268987385</c:v>
                </c:pt>
                <c:pt idx="61">
                  <c:v>65.074177267986059</c:v>
                </c:pt>
                <c:pt idx="62">
                  <c:v>64.759284366624144</c:v>
                </c:pt>
                <c:pt idx="63">
                  <c:v>65.929251563788995</c:v>
                </c:pt>
                <c:pt idx="64">
                  <c:v>65.566143512306951</c:v>
                </c:pt>
                <c:pt idx="65">
                  <c:v>62.751180366218605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2A8-43E8-B407-02928602B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98144"/>
        <c:axId val="51399680"/>
      </c:lineChart>
      <c:catAx>
        <c:axId val="513981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513996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139968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513981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6.0659813356663747E-2"/>
          <c:w val="0.89745603674540686"/>
          <c:h val="0.7952354913969087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Sheet1!$A$11:$A$81</c:f>
              <c:numCache>
                <c:formatCode>0</c:formatCode>
                <c:ptCount val="71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</c:numCache>
            </c:numRef>
          </c:cat>
          <c:val>
            <c:numRef>
              <c:f>Sheet1!$R$11:$R$81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_(* #,##0.0_);_(* \(#,##0.0\);_(* &quot;-&quot;??_);_(@_)">
                  <c:v>2.3135206015377157</c:v>
                </c:pt>
                <c:pt idx="5" formatCode="_(* #,##0.0_);_(* \(#,##0.0\);_(* &quot;-&quot;??_);_(@_)">
                  <c:v>1.9883230199334097</c:v>
                </c:pt>
                <c:pt idx="6" formatCode="_(* #,##0.0_);_(* \(#,##0.0\);_(* &quot;-&quot;??_);_(@_)">
                  <c:v>1.820474464529718</c:v>
                </c:pt>
                <c:pt idx="7" formatCode="_(* #,##0.0_);_(* \(#,##0.0\);_(* &quot;-&quot;??_);_(@_)">
                  <c:v>1.7987213305341576</c:v>
                </c:pt>
                <c:pt idx="8" formatCode="_(* #,##0.0_);_(* \(#,##0.0\);_(* &quot;-&quot;??_);_(@_)">
                  <c:v>1.8606834929033151</c:v>
                </c:pt>
                <c:pt idx="9" formatCode="_(* #,##0.0_);_(* \(#,##0.0\);_(* &quot;-&quot;??_);_(@_)">
                  <c:v>1.750349652073113</c:v>
                </c:pt>
                <c:pt idx="10" formatCode="_(* #,##0.0_);_(* \(#,##0.0\);_(* &quot;-&quot;??_);_(@_)">
                  <c:v>1.7790466409864656</c:v>
                </c:pt>
                <c:pt idx="11" formatCode="_(* #,##0.0_);_(* \(#,##0.0\);_(* &quot;-&quot;??_);_(@_)">
                  <c:v>1.5185024955349899</c:v>
                </c:pt>
                <c:pt idx="12" formatCode="_(* #,##0.0_);_(* \(#,##0.0\);_(* &quot;-&quot;??_);_(@_)">
                  <c:v>1.3537641280539192</c:v>
                </c:pt>
                <c:pt idx="13" formatCode="_(* #,##0.0_);_(* \(#,##0.0\);_(* &quot;-&quot;??_);_(@_)">
                  <c:v>1.2722982641679115</c:v>
                </c:pt>
                <c:pt idx="14" formatCode="_(* #,##0.0_);_(* \(#,##0.0\);_(* &quot;-&quot;??_);_(@_)">
                  <c:v>1.2575784586584329</c:v>
                </c:pt>
                <c:pt idx="15" formatCode="_(* #,##0.0_);_(* \(#,##0.0\);_(* &quot;-&quot;??_);_(@_)">
                  <c:v>1.0896826368938235</c:v>
                </c:pt>
                <c:pt idx="16" formatCode="_(* #,##0.0_);_(* \(#,##0.0\);_(* &quot;-&quot;??_);_(@_)">
                  <c:v>1.0213404483106556</c:v>
                </c:pt>
                <c:pt idx="17" formatCode="_(* #,##0.0_);_(* \(#,##0.0\);_(* &quot;-&quot;??_);_(@_)">
                  <c:v>1.2063546466784203</c:v>
                </c:pt>
                <c:pt idx="18" formatCode="_(* #,##0.0_);_(* \(#,##0.0\);_(* &quot;-&quot;??_);_(@_)">
                  <c:v>1.1277649197071278</c:v>
                </c:pt>
                <c:pt idx="19" formatCode="_(* #,##0.0_);_(* \(#,##0.0\);_(* &quot;-&quot;??_);_(@_)">
                  <c:v>1.2611547780165873</c:v>
                </c:pt>
                <c:pt idx="20" formatCode="_(* #,##0.0_);_(* \(#,##0.0\);_(* &quot;-&quot;??_);_(@_)">
                  <c:v>1.2815342043338454</c:v>
                </c:pt>
                <c:pt idx="21" formatCode="_(* #,##0.0_);_(* \(#,##0.0\);_(* &quot;-&quot;??_);_(@_)">
                  <c:v>1.2927273585757932</c:v>
                </c:pt>
                <c:pt idx="22" formatCode="_(* #,##0.0_);_(* \(#,##0.0\);_(* &quot;-&quot;??_);_(@_)">
                  <c:v>1.2894476757855684</c:v>
                </c:pt>
                <c:pt idx="23" formatCode="_(* #,##0.0_);_(* \(#,##0.0\);_(* &quot;-&quot;??_);_(@_)">
                  <c:v>1.3712308065309022</c:v>
                </c:pt>
                <c:pt idx="24" formatCode="_(* #,##0.0_);_(* \(#,##0.0\);_(* &quot;-&quot;??_);_(@_)">
                  <c:v>1.5897551736847153</c:v>
                </c:pt>
                <c:pt idx="25" formatCode="_(* #,##0.0_);_(* \(#,##0.0\);_(* &quot;-&quot;??_);_(@_)">
                  <c:v>1.9330409751351929</c:v>
                </c:pt>
                <c:pt idx="26" formatCode="_(* #,##0.0_);_(* \(#,##0.0\);_(* &quot;-&quot;??_);_(@_)">
                  <c:v>2.5614544742545475</c:v>
                </c:pt>
                <c:pt idx="27" formatCode="_(* #,##0.0_);_(* \(#,##0.0\);_(* &quot;-&quot;??_);_(@_)">
                  <c:v>3.2193181768900963</c:v>
                </c:pt>
                <c:pt idx="28" formatCode="_(* #,##0.0_);_(* \(#,##0.0\);_(* &quot;-&quot;??_);_(@_)">
                  <c:v>5.2386266100961887</c:v>
                </c:pt>
                <c:pt idx="29" formatCode="_(* #,##0.0_);_(* \(#,##0.0\);_(* &quot;-&quot;??_);_(@_)">
                  <c:v>5.2849421231848197</c:v>
                </c:pt>
                <c:pt idx="30" formatCode="_(* #,##0.0_);_(* \(#,##0.0\);_(* &quot;-&quot;??_);_(@_)">
                  <c:v>5.9252083214673421</c:v>
                </c:pt>
                <c:pt idx="31" formatCode="_(* #,##0.0_);_(* \(#,##0.0\);_(* &quot;-&quot;??_);_(@_)">
                  <c:v>6.4872885573560879</c:v>
                </c:pt>
                <c:pt idx="32" formatCode="_(* #,##0.0_);_(* \(#,##0.0\);_(* &quot;-&quot;??_);_(@_)">
                  <c:v>5.135494583481508</c:v>
                </c:pt>
                <c:pt idx="33" formatCode="_(* #,##0.0_);_(* \(#,##0.0\);_(* &quot;-&quot;??_);_(@_)">
                  <c:v>5.4926776719799619</c:v>
                </c:pt>
                <c:pt idx="34" formatCode="_(* #,##0.0_);_(* \(#,##0.0\);_(* &quot;-&quot;??_);_(@_)">
                  <c:v>5.5979355502996562</c:v>
                </c:pt>
                <c:pt idx="35" formatCode="_(* #,##0.0_);_(* \(#,##0.0\);_(* &quot;-&quot;??_);_(@_)">
                  <c:v>4.6139231913650853</c:v>
                </c:pt>
                <c:pt idx="36" formatCode="_(* #,##0.0_);_(* \(#,##0.0\);_(* &quot;-&quot;??_);_(@_)">
                  <c:v>4.0489250417703984</c:v>
                </c:pt>
                <c:pt idx="37" formatCode="_(* #,##0.0_);_(* \(#,##0.0\);_(* &quot;-&quot;??_);_(@_)">
                  <c:v>3.8109178927611773</c:v>
                </c:pt>
                <c:pt idx="38" formatCode="_(* #,##0.0_);_(* \(#,##0.0\);_(* &quot;-&quot;??_);_(@_)">
                  <c:v>3.6672844672843032</c:v>
                </c:pt>
                <c:pt idx="39" formatCode="_(* #,##0.0_);_(* \(#,##0.0\);_(* &quot;-&quot;??_);_(@_)">
                  <c:v>3.5388327596634577</c:v>
                </c:pt>
                <c:pt idx="40" formatCode="_(* #,##0.0_);_(* \(#,##0.0\);_(* &quot;-&quot;??_);_(@_)">
                  <c:v>3.0424453922026071</c:v>
                </c:pt>
                <c:pt idx="41" formatCode="_(* #,##0.0_);_(* \(#,##0.0\);_(* &quot;-&quot;??_);_(@_)">
                  <c:v>3.3046932385599415</c:v>
                </c:pt>
                <c:pt idx="42" formatCode="_(* #,##0.0_);_(* \(#,##0.0\);_(* &quot;-&quot;??_);_(@_)">
                  <c:v>2.8624384617141723</c:v>
                </c:pt>
                <c:pt idx="43" formatCode="_(* #,##0.0_);_(* \(#,##0.0\);_(* &quot;-&quot;??_);_(@_)">
                  <c:v>2.889155149721788</c:v>
                </c:pt>
                <c:pt idx="44" formatCode="_(* #,##0.0_);_(* \(#,##0.0\);_(* &quot;-&quot;??_);_(@_)">
                  <c:v>3.3639135096924715</c:v>
                </c:pt>
                <c:pt idx="45" formatCode="_(* #,##0.0_);_(* \(#,##0.0\);_(* &quot;-&quot;??_);_(@_)">
                  <c:v>4.190863597709404</c:v>
                </c:pt>
                <c:pt idx="46" formatCode="_(* #,##0.0_);_(* \(#,##0.0\);_(* &quot;-&quot;??_);_(@_)">
                  <c:v>4.149505844572781</c:v>
                </c:pt>
                <c:pt idx="47" formatCode="_(* #,##0.0_);_(* \(#,##0.0\);_(* &quot;-&quot;??_);_(@_)">
                  <c:v>4.8012421278989095</c:v>
                </c:pt>
                <c:pt idx="48" formatCode="_(* #,##0.0_);_(* \(#,##0.0\);_(* &quot;-&quot;??_);_(@_)">
                  <c:v>5.3030913765203573</c:v>
                </c:pt>
                <c:pt idx="49" formatCode="_(* #,##0.0_);_(* \(#,##0.0\);_(* &quot;-&quot;??_);_(@_)">
                  <c:v>6.3311470978506694</c:v>
                </c:pt>
                <c:pt idx="50" formatCode="_(* #,##0.0_);_(* \(#,##0.0\);_(* &quot;-&quot;??_);_(@_)">
                  <c:v>7.1496667292715363</c:v>
                </c:pt>
                <c:pt idx="51" formatCode="_(* #,##0.0_);_(* \(#,##0.0\);_(* &quot;-&quot;??_);_(@_)">
                  <c:v>7.4112888816371774</c:v>
                </c:pt>
                <c:pt idx="52" formatCode="_(* #,##0.0_);_(* \(#,##0.0\);_(* &quot;-&quot;??_);_(@_)">
                  <c:v>7.2099360860433901</c:v>
                </c:pt>
                <c:pt idx="53" formatCode="_(* #,##0.0_);_(* \(#,##0.0\);_(* &quot;-&quot;??_);_(@_)">
                  <c:v>7.1934539054171189</c:v>
                </c:pt>
                <c:pt idx="54" formatCode="_(* #,##0.0_);_(* \(#,##0.0\);_(* &quot;-&quot;??_);_(@_)">
                  <c:v>7.3449151851738703</c:v>
                </c:pt>
                <c:pt idx="55" formatCode="_(* #,##0.0_);_(* \(#,##0.0\);_(* &quot;-&quot;??_);_(@_)">
                  <c:v>7.9302443276211774</c:v>
                </c:pt>
                <c:pt idx="56" formatCode="_(* #,##0.0_);_(* \(#,##0.0\);_(* &quot;-&quot;??_);_(@_)">
                  <c:v>9.2157125359397263</c:v>
                </c:pt>
                <c:pt idx="57" formatCode="_(* #,##0.0_);_(* \(#,##0.0\);_(* &quot;-&quot;??_);_(@_)">
                  <c:v>11.467915365816083</c:v>
                </c:pt>
                <c:pt idx="58" formatCode="_(* #,##0.0_);_(* \(#,##0.0\);_(* &quot;-&quot;??_);_(@_)">
                  <c:v>14.292465477254709</c:v>
                </c:pt>
                <c:pt idx="59" formatCode="_(* #,##0.0_);_(* \(#,##0.0\);_(* &quot;-&quot;??_);_(@_)">
                  <c:v>17.84930155217895</c:v>
                </c:pt>
                <c:pt idx="60" formatCode="_(* #,##0.0_);_(* \(#,##0.0\);_(* &quot;-&quot;??_);_(@_)">
                  <c:v>22.425652580272097</c:v>
                </c:pt>
                <c:pt idx="61" formatCode="_(* #,##0.0_);_(* \(#,##0.0\);_(* &quot;-&quot;??_);_(@_)">
                  <c:v>30.353639105913082</c:v>
                </c:pt>
                <c:pt idx="62" formatCode="_(* #,##0.0_);_(* \(#,##0.0\);_(* &quot;-&quot;??_);_(@_)">
                  <c:v>33.663739131144553</c:v>
                </c:pt>
                <c:pt idx="63" formatCode="_(* #,##0.0_);_(* \(#,##0.0\);_(* &quot;-&quot;??_);_(@_)">
                  <c:v>38.592488771453866</c:v>
                </c:pt>
                <c:pt idx="64" formatCode="_(* #,##0.0_);_(* \(#,##0.0\);_(* &quot;-&quot;??_);_(@_)">
                  <c:v>42.489658054194955</c:v>
                </c:pt>
                <c:pt idx="65" formatCode="_(* #,##0.0_);_(* \(#,##0.0\);_(* &quot;-&quot;??_);_(@_)">
                  <c:v>45.026329219554427</c:v>
                </c:pt>
                <c:pt idx="66" formatCode="_(* #,##0.0_);_(* \(#,##0.0\);_(* &quot;-&quot;??_);_(@_)">
                  <c:v>45.718441695345561</c:v>
                </c:pt>
                <c:pt idx="67" formatCode="_(* #,##0.0_);_(* \(#,##0.0\);_(* &quot;-&quot;??_);_(@_)">
                  <c:v>47.980709819460792</c:v>
                </c:pt>
                <c:pt idx="68" formatCode="_(* #,##0.0_);_(* \(#,##0.0\);_(* &quot;-&quot;??_);_(@_)">
                  <c:v>45.29712674561388</c:v>
                </c:pt>
                <c:pt idx="69" formatCode="_(* #,##0.0_);_(* \(#,##0.0\);_(* &quot;-&quot;??_);_(@_)">
                  <c:v>39.411144527512825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C9-48EF-8E7E-13115E9A800E}"/>
            </c:ext>
          </c:extLst>
        </c:ser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Sheet1!$C$11:$C$81</c:f>
              <c:numCache>
                <c:formatCode>0.0</c:formatCode>
                <c:ptCount val="71"/>
                <c:pt idx="0">
                  <c:v>42.578124999999993</c:v>
                </c:pt>
                <c:pt idx="1">
                  <c:v>42.968750000000007</c:v>
                </c:pt>
                <c:pt idx="2">
                  <c:v>46.657986111111114</c:v>
                </c:pt>
                <c:pt idx="3">
                  <c:v>46.831597222222221</c:v>
                </c:pt>
                <c:pt idx="4">
                  <c:v>43.619791666666664</c:v>
                </c:pt>
                <c:pt idx="5">
                  <c:v>43.229166666666679</c:v>
                </c:pt>
                <c:pt idx="6">
                  <c:v>43.185763888888893</c:v>
                </c:pt>
                <c:pt idx="7">
                  <c:v>42.057291666666679</c:v>
                </c:pt>
                <c:pt idx="8">
                  <c:v>41.536458333333329</c:v>
                </c:pt>
                <c:pt idx="9">
                  <c:v>41.536458333333336</c:v>
                </c:pt>
                <c:pt idx="10">
                  <c:v>41.232638888888879</c:v>
                </c:pt>
                <c:pt idx="11">
                  <c:v>40.668402777777786</c:v>
                </c:pt>
                <c:pt idx="12">
                  <c:v>40.104166666666671</c:v>
                </c:pt>
                <c:pt idx="13">
                  <c:v>39.625827152414189</c:v>
                </c:pt>
                <c:pt idx="14">
                  <c:v>38.307155322862137</c:v>
                </c:pt>
                <c:pt idx="15">
                  <c:v>39.528795811518314</c:v>
                </c:pt>
                <c:pt idx="16">
                  <c:v>40.532286212914485</c:v>
                </c:pt>
                <c:pt idx="17">
                  <c:v>40.794066317626523</c:v>
                </c:pt>
                <c:pt idx="18">
                  <c:v>41.535776614310649</c:v>
                </c:pt>
                <c:pt idx="19">
                  <c:v>41.579406631762659</c:v>
                </c:pt>
                <c:pt idx="20">
                  <c:v>42.102966841186749</c:v>
                </c:pt>
                <c:pt idx="21">
                  <c:v>41.841186736474697</c:v>
                </c:pt>
                <c:pt idx="22">
                  <c:v>42.713787085514838</c:v>
                </c:pt>
                <c:pt idx="23">
                  <c:v>42.102966841186749</c:v>
                </c:pt>
                <c:pt idx="24">
                  <c:v>41.753472222222221</c:v>
                </c:pt>
                <c:pt idx="25">
                  <c:v>46.918402777777771</c:v>
                </c:pt>
                <c:pt idx="26">
                  <c:v>51.996527777777779</c:v>
                </c:pt>
                <c:pt idx="27">
                  <c:v>50.998263888888886</c:v>
                </c:pt>
                <c:pt idx="28">
                  <c:v>45.138888888888893</c:v>
                </c:pt>
                <c:pt idx="29">
                  <c:v>44.574652777777793</c:v>
                </c:pt>
                <c:pt idx="30">
                  <c:v>45.572916666666664</c:v>
                </c:pt>
                <c:pt idx="31">
                  <c:v>44.574652777777779</c:v>
                </c:pt>
                <c:pt idx="32">
                  <c:v>44.835069444444457</c:v>
                </c:pt>
                <c:pt idx="33">
                  <c:v>46.267361111111114</c:v>
                </c:pt>
                <c:pt idx="34">
                  <c:v>45.22569444444445</c:v>
                </c:pt>
                <c:pt idx="35">
                  <c:v>51.86631944444445</c:v>
                </c:pt>
                <c:pt idx="36">
                  <c:v>52.951388888888886</c:v>
                </c:pt>
                <c:pt idx="37">
                  <c:v>51.302083333333343</c:v>
                </c:pt>
                <c:pt idx="38">
                  <c:v>48.35069444444445</c:v>
                </c:pt>
                <c:pt idx="39">
                  <c:v>50.434027777777771</c:v>
                </c:pt>
                <c:pt idx="40">
                  <c:v>50.021815008726001</c:v>
                </c:pt>
                <c:pt idx="41">
                  <c:v>49.088541666666664</c:v>
                </c:pt>
                <c:pt idx="42">
                  <c:v>49.131944444444436</c:v>
                </c:pt>
                <c:pt idx="43">
                  <c:v>45.442708333333343</c:v>
                </c:pt>
                <c:pt idx="44">
                  <c:v>43.142361111111114</c:v>
                </c:pt>
                <c:pt idx="45">
                  <c:v>40.407986111111114</c:v>
                </c:pt>
                <c:pt idx="46">
                  <c:v>33.723958333333329</c:v>
                </c:pt>
                <c:pt idx="47">
                  <c:v>31.597222222222218</c:v>
                </c:pt>
                <c:pt idx="48">
                  <c:v>28.081597222222225</c:v>
                </c:pt>
                <c:pt idx="49">
                  <c:v>24.999999999999996</c:v>
                </c:pt>
                <c:pt idx="50">
                  <c:v>19.010416666666668</c:v>
                </c:pt>
                <c:pt idx="51">
                  <c:v>18.923611111111111</c:v>
                </c:pt>
                <c:pt idx="52">
                  <c:v>17.447916666666668</c:v>
                </c:pt>
                <c:pt idx="53">
                  <c:v>15.538194444444443</c:v>
                </c:pt>
                <c:pt idx="54">
                  <c:v>14.583333333333336</c:v>
                </c:pt>
                <c:pt idx="55">
                  <c:v>13.281249999999998</c:v>
                </c:pt>
                <c:pt idx="56">
                  <c:v>12.890625</c:v>
                </c:pt>
                <c:pt idx="57">
                  <c:v>12.977430555555557</c:v>
                </c:pt>
                <c:pt idx="58">
                  <c:v>11.979166666666666</c:v>
                </c:pt>
                <c:pt idx="59">
                  <c:v>12.5</c:v>
                </c:pt>
                <c:pt idx="60">
                  <c:v>12.022569444444445</c:v>
                </c:pt>
                <c:pt idx="61">
                  <c:v>13.064236111111112</c:v>
                </c:pt>
                <c:pt idx="62">
                  <c:v>12.5</c:v>
                </c:pt>
                <c:pt idx="63">
                  <c:v>13.671875</c:v>
                </c:pt>
                <c:pt idx="64">
                  <c:v>14.0625</c:v>
                </c:pt>
                <c:pt idx="65">
                  <c:v>14.0625</c:v>
                </c:pt>
                <c:pt idx="66">
                  <c:v>14.756944444444445</c:v>
                </c:pt>
                <c:pt idx="67">
                  <c:v>13.541666666666666</c:v>
                </c:pt>
                <c:pt idx="68">
                  <c:v>13.585069444444445</c:v>
                </c:pt>
                <c:pt idx="69">
                  <c:v>19.270833333333336</c:v>
                </c:pt>
                <c:pt idx="70">
                  <c:v>19.791666666666664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C9-48EF-8E7E-13115E9A8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66976"/>
        <c:axId val="52772864"/>
      </c:lineChart>
      <c:catAx>
        <c:axId val="527669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527728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2772864"/>
        <c:scaling>
          <c:orientation val="minMax"/>
          <c:max val="80"/>
        </c:scaling>
        <c:delete val="0"/>
        <c:axPos val="l"/>
        <c:numFmt formatCode="0" sourceLinked="0"/>
        <c:majorTickMark val="out"/>
        <c:minorTickMark val="none"/>
        <c:tickLblPos val="nextTo"/>
        <c:crossAx val="52766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USD!$A$59:$A$847</c:f>
              <c:strCache>
                <c:ptCount val="789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1951M1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1956M1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1961M1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1966M1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1971M1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1976M1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1981M1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1986M1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1991M1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1996M1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2001M1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2006M1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2011M1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</c:strCache>
            </c:strRef>
          </c:cat>
          <c:val>
            <c:numRef>
              <c:f>EUR_long!$GQ$59:$GQ$847</c:f>
              <c:numCache>
                <c:formatCode>0.00</c:formatCode>
                <c:ptCount val="789"/>
                <c:pt idx="0">
                  <c:v>12.307692307692308</c:v>
                </c:pt>
                <c:pt idx="1">
                  <c:v>12.307692307692308</c:v>
                </c:pt>
                <c:pt idx="2">
                  <c:v>12.307692307692308</c:v>
                </c:pt>
                <c:pt idx="3">
                  <c:v>12.307692307692308</c:v>
                </c:pt>
                <c:pt idx="4">
                  <c:v>12.307692307692308</c:v>
                </c:pt>
                <c:pt idx="5">
                  <c:v>12.307692307692308</c:v>
                </c:pt>
                <c:pt idx="6">
                  <c:v>12.307692307692308</c:v>
                </c:pt>
                <c:pt idx="7">
                  <c:v>12.307692307692308</c:v>
                </c:pt>
                <c:pt idx="8">
                  <c:v>12.307692307692308</c:v>
                </c:pt>
                <c:pt idx="9">
                  <c:v>12.307692307692308</c:v>
                </c:pt>
                <c:pt idx="10">
                  <c:v>12.307692307692308</c:v>
                </c:pt>
                <c:pt idx="11">
                  <c:v>12.307692307692308</c:v>
                </c:pt>
                <c:pt idx="12">
                  <c:v>12.307692307692308</c:v>
                </c:pt>
                <c:pt idx="13">
                  <c:v>12.307692307692308</c:v>
                </c:pt>
                <c:pt idx="14">
                  <c:v>12.307692307692308</c:v>
                </c:pt>
                <c:pt idx="15">
                  <c:v>12.307692307692308</c:v>
                </c:pt>
                <c:pt idx="16">
                  <c:v>12.307692307692308</c:v>
                </c:pt>
                <c:pt idx="17">
                  <c:v>12.307692307692308</c:v>
                </c:pt>
                <c:pt idx="18">
                  <c:v>12.307692307692308</c:v>
                </c:pt>
                <c:pt idx="19">
                  <c:v>12.307692307692308</c:v>
                </c:pt>
                <c:pt idx="20">
                  <c:v>12.307692307692308</c:v>
                </c:pt>
                <c:pt idx="21">
                  <c:v>12.307692307692308</c:v>
                </c:pt>
                <c:pt idx="22">
                  <c:v>12.820512820512821</c:v>
                </c:pt>
                <c:pt idx="23">
                  <c:v>12.820512820512821</c:v>
                </c:pt>
                <c:pt idx="24">
                  <c:v>12.820512820512821</c:v>
                </c:pt>
                <c:pt idx="25">
                  <c:v>12.820512820512821</c:v>
                </c:pt>
                <c:pt idx="26">
                  <c:v>12.820512820512821</c:v>
                </c:pt>
                <c:pt idx="27">
                  <c:v>12.820512820512821</c:v>
                </c:pt>
                <c:pt idx="28">
                  <c:v>12.820512820512821</c:v>
                </c:pt>
                <c:pt idx="29">
                  <c:v>12.820512820512821</c:v>
                </c:pt>
                <c:pt idx="30">
                  <c:v>12.820512820512821</c:v>
                </c:pt>
                <c:pt idx="31">
                  <c:v>12.820512820512821</c:v>
                </c:pt>
                <c:pt idx="32">
                  <c:v>12.820512820512821</c:v>
                </c:pt>
                <c:pt idx="33">
                  <c:v>12.820512820512821</c:v>
                </c:pt>
                <c:pt idx="34">
                  <c:v>12.820512820512821</c:v>
                </c:pt>
                <c:pt idx="35">
                  <c:v>12.820512820512821</c:v>
                </c:pt>
                <c:pt idx="36">
                  <c:v>12.820512820512821</c:v>
                </c:pt>
                <c:pt idx="37">
                  <c:v>12.820512820512821</c:v>
                </c:pt>
                <c:pt idx="38">
                  <c:v>12.820512820512821</c:v>
                </c:pt>
                <c:pt idx="39">
                  <c:v>12.820512820512821</c:v>
                </c:pt>
                <c:pt idx="40">
                  <c:v>12.820512820512821</c:v>
                </c:pt>
                <c:pt idx="41">
                  <c:v>12.820512820512821</c:v>
                </c:pt>
                <c:pt idx="42">
                  <c:v>12.820512820512821</c:v>
                </c:pt>
                <c:pt idx="43">
                  <c:v>12.820512820512821</c:v>
                </c:pt>
                <c:pt idx="44">
                  <c:v>12.820512820512821</c:v>
                </c:pt>
                <c:pt idx="45">
                  <c:v>12.820512820512821</c:v>
                </c:pt>
                <c:pt idx="46">
                  <c:v>12.820512820512821</c:v>
                </c:pt>
                <c:pt idx="47">
                  <c:v>12.820512820512821</c:v>
                </c:pt>
                <c:pt idx="48">
                  <c:v>12.820512820512821</c:v>
                </c:pt>
                <c:pt idx="49">
                  <c:v>12.820512820512821</c:v>
                </c:pt>
                <c:pt idx="50">
                  <c:v>12.820512820512821</c:v>
                </c:pt>
                <c:pt idx="51">
                  <c:v>12.820512820512821</c:v>
                </c:pt>
                <c:pt idx="52">
                  <c:v>12.820512820512821</c:v>
                </c:pt>
                <c:pt idx="53">
                  <c:v>12.820512820512821</c:v>
                </c:pt>
                <c:pt idx="54">
                  <c:v>12.820512820512821</c:v>
                </c:pt>
                <c:pt idx="55">
                  <c:v>12.820512820512821</c:v>
                </c:pt>
                <c:pt idx="56">
                  <c:v>12.820512820512821</c:v>
                </c:pt>
                <c:pt idx="57">
                  <c:v>12.820512820512821</c:v>
                </c:pt>
                <c:pt idx="58">
                  <c:v>12.820512820512821</c:v>
                </c:pt>
                <c:pt idx="59">
                  <c:v>12.820512820512821</c:v>
                </c:pt>
                <c:pt idx="60">
                  <c:v>12.820512820512821</c:v>
                </c:pt>
                <c:pt idx="61">
                  <c:v>12.820512820512821</c:v>
                </c:pt>
                <c:pt idx="62">
                  <c:v>12.820512820512821</c:v>
                </c:pt>
                <c:pt idx="63">
                  <c:v>12.820512820512821</c:v>
                </c:pt>
                <c:pt idx="64">
                  <c:v>12.820512820512821</c:v>
                </c:pt>
                <c:pt idx="65">
                  <c:v>12.820512820512821</c:v>
                </c:pt>
                <c:pt idx="66">
                  <c:v>12.820512820512821</c:v>
                </c:pt>
                <c:pt idx="67">
                  <c:v>13.846153846153847</c:v>
                </c:pt>
                <c:pt idx="68">
                  <c:v>13.846153846153847</c:v>
                </c:pt>
                <c:pt idx="69">
                  <c:v>13.846153846153847</c:v>
                </c:pt>
                <c:pt idx="70">
                  <c:v>13.846153846153847</c:v>
                </c:pt>
                <c:pt idx="71">
                  <c:v>13.846153846153847</c:v>
                </c:pt>
                <c:pt idx="72">
                  <c:v>13.846153846153847</c:v>
                </c:pt>
                <c:pt idx="73">
                  <c:v>13.846153846153847</c:v>
                </c:pt>
                <c:pt idx="74">
                  <c:v>13.846153846153847</c:v>
                </c:pt>
                <c:pt idx="75">
                  <c:v>13.846153846153847</c:v>
                </c:pt>
                <c:pt idx="76">
                  <c:v>13.846153846153847</c:v>
                </c:pt>
                <c:pt idx="77">
                  <c:v>13.846153846153847</c:v>
                </c:pt>
                <c:pt idx="78">
                  <c:v>13.846153846153847</c:v>
                </c:pt>
                <c:pt idx="79">
                  <c:v>13.846153846153847</c:v>
                </c:pt>
                <c:pt idx="80">
                  <c:v>13.846153846153847</c:v>
                </c:pt>
                <c:pt idx="81">
                  <c:v>13.846153846153847</c:v>
                </c:pt>
                <c:pt idx="82">
                  <c:v>13.846153846153847</c:v>
                </c:pt>
                <c:pt idx="83">
                  <c:v>13.846153846153847</c:v>
                </c:pt>
                <c:pt idx="84">
                  <c:v>13.846153846153847</c:v>
                </c:pt>
                <c:pt idx="85">
                  <c:v>13.846153846153847</c:v>
                </c:pt>
                <c:pt idx="86">
                  <c:v>13.846153846153847</c:v>
                </c:pt>
                <c:pt idx="87">
                  <c:v>14.358974358974359</c:v>
                </c:pt>
                <c:pt idx="88">
                  <c:v>14.358974358974359</c:v>
                </c:pt>
                <c:pt idx="89">
                  <c:v>14.358974358974359</c:v>
                </c:pt>
                <c:pt idx="90">
                  <c:v>14.358974358974359</c:v>
                </c:pt>
                <c:pt idx="91">
                  <c:v>14.358974358974359</c:v>
                </c:pt>
                <c:pt idx="92">
                  <c:v>14.358974358974359</c:v>
                </c:pt>
                <c:pt idx="93">
                  <c:v>14.358974358974359</c:v>
                </c:pt>
                <c:pt idx="94">
                  <c:v>14.358974358974359</c:v>
                </c:pt>
                <c:pt idx="95">
                  <c:v>14.358974358974359</c:v>
                </c:pt>
                <c:pt idx="96">
                  <c:v>14.358974358974359</c:v>
                </c:pt>
                <c:pt idx="97">
                  <c:v>14.358974358974359</c:v>
                </c:pt>
                <c:pt idx="98">
                  <c:v>14.358974358974359</c:v>
                </c:pt>
                <c:pt idx="99">
                  <c:v>14.358974358974359</c:v>
                </c:pt>
                <c:pt idx="100">
                  <c:v>14.358974358974359</c:v>
                </c:pt>
                <c:pt idx="101">
                  <c:v>14.358974358974359</c:v>
                </c:pt>
                <c:pt idx="102">
                  <c:v>14.358974358974359</c:v>
                </c:pt>
                <c:pt idx="103">
                  <c:v>14.358974358974359</c:v>
                </c:pt>
                <c:pt idx="104">
                  <c:v>14.358974358974359</c:v>
                </c:pt>
                <c:pt idx="105">
                  <c:v>13.846153846153847</c:v>
                </c:pt>
                <c:pt idx="106">
                  <c:v>13.846153846153847</c:v>
                </c:pt>
                <c:pt idx="107">
                  <c:v>13.846153846153847</c:v>
                </c:pt>
                <c:pt idx="108">
                  <c:v>13.846153846153847</c:v>
                </c:pt>
                <c:pt idx="109">
                  <c:v>13.846153846153847</c:v>
                </c:pt>
                <c:pt idx="110">
                  <c:v>14.358974358974359</c:v>
                </c:pt>
                <c:pt idx="111">
                  <c:v>14.358974358974359</c:v>
                </c:pt>
                <c:pt idx="112">
                  <c:v>14.358974358974359</c:v>
                </c:pt>
                <c:pt idx="113">
                  <c:v>14.358974358974359</c:v>
                </c:pt>
                <c:pt idx="114">
                  <c:v>14.358974358974359</c:v>
                </c:pt>
                <c:pt idx="115">
                  <c:v>14.358974358974359</c:v>
                </c:pt>
                <c:pt idx="116">
                  <c:v>14.358974358974359</c:v>
                </c:pt>
                <c:pt idx="117">
                  <c:v>14.358974358974359</c:v>
                </c:pt>
                <c:pt idx="118">
                  <c:v>14.358974358974359</c:v>
                </c:pt>
                <c:pt idx="119">
                  <c:v>14.358974358974359</c:v>
                </c:pt>
                <c:pt idx="120">
                  <c:v>14.358974358974359</c:v>
                </c:pt>
                <c:pt idx="121">
                  <c:v>14.358974358974359</c:v>
                </c:pt>
                <c:pt idx="122">
                  <c:v>13.846153846153847</c:v>
                </c:pt>
                <c:pt idx="123">
                  <c:v>13.846153846153847</c:v>
                </c:pt>
                <c:pt idx="124">
                  <c:v>13.846153846153847</c:v>
                </c:pt>
                <c:pt idx="125">
                  <c:v>13.846153846153847</c:v>
                </c:pt>
                <c:pt idx="126">
                  <c:v>13.846153846153847</c:v>
                </c:pt>
                <c:pt idx="127">
                  <c:v>13.846153846153847</c:v>
                </c:pt>
                <c:pt idx="128">
                  <c:v>13.846153846153847</c:v>
                </c:pt>
                <c:pt idx="129">
                  <c:v>13.846153846153847</c:v>
                </c:pt>
                <c:pt idx="130">
                  <c:v>13.846153846153847</c:v>
                </c:pt>
                <c:pt idx="131">
                  <c:v>13.846153846153847</c:v>
                </c:pt>
                <c:pt idx="132">
                  <c:v>13.846153846153847</c:v>
                </c:pt>
                <c:pt idx="133">
                  <c:v>13.846153846153847</c:v>
                </c:pt>
                <c:pt idx="134">
                  <c:v>13.846153846153847</c:v>
                </c:pt>
                <c:pt idx="135">
                  <c:v>13.846153846153847</c:v>
                </c:pt>
                <c:pt idx="136">
                  <c:v>13.846153846153847</c:v>
                </c:pt>
                <c:pt idx="137">
                  <c:v>13.846153846153847</c:v>
                </c:pt>
                <c:pt idx="138">
                  <c:v>13.846153846153847</c:v>
                </c:pt>
                <c:pt idx="139">
                  <c:v>13.846153846153847</c:v>
                </c:pt>
                <c:pt idx="140">
                  <c:v>13.846153846153847</c:v>
                </c:pt>
                <c:pt idx="141">
                  <c:v>13.846153846153847</c:v>
                </c:pt>
                <c:pt idx="142">
                  <c:v>13.846153846153847</c:v>
                </c:pt>
                <c:pt idx="143">
                  <c:v>13.846153846153847</c:v>
                </c:pt>
                <c:pt idx="144">
                  <c:v>13.846153846153847</c:v>
                </c:pt>
                <c:pt idx="145">
                  <c:v>13.846153846153847</c:v>
                </c:pt>
                <c:pt idx="146">
                  <c:v>13.846153846153847</c:v>
                </c:pt>
                <c:pt idx="147">
                  <c:v>13.846153846153847</c:v>
                </c:pt>
                <c:pt idx="148">
                  <c:v>13.846153846153847</c:v>
                </c:pt>
                <c:pt idx="149">
                  <c:v>13.846153846153847</c:v>
                </c:pt>
                <c:pt idx="150">
                  <c:v>13.333333333333334</c:v>
                </c:pt>
                <c:pt idx="151">
                  <c:v>13.333333333333334</c:v>
                </c:pt>
                <c:pt idx="152">
                  <c:v>13.333333333333334</c:v>
                </c:pt>
                <c:pt idx="153">
                  <c:v>13.333333333333334</c:v>
                </c:pt>
                <c:pt idx="154">
                  <c:v>13.333333333333334</c:v>
                </c:pt>
                <c:pt idx="155">
                  <c:v>13.333333333333334</c:v>
                </c:pt>
                <c:pt idx="156">
                  <c:v>13.333333333333334</c:v>
                </c:pt>
                <c:pt idx="157">
                  <c:v>13.333333333333334</c:v>
                </c:pt>
                <c:pt idx="158">
                  <c:v>13.333333333333334</c:v>
                </c:pt>
                <c:pt idx="159">
                  <c:v>13.333333333333334</c:v>
                </c:pt>
                <c:pt idx="160">
                  <c:v>13.333333333333334</c:v>
                </c:pt>
                <c:pt idx="161">
                  <c:v>13.333333333333334</c:v>
                </c:pt>
                <c:pt idx="162">
                  <c:v>13.333333333333334</c:v>
                </c:pt>
                <c:pt idx="163">
                  <c:v>13.333333333333334</c:v>
                </c:pt>
                <c:pt idx="164">
                  <c:v>13.333333333333334</c:v>
                </c:pt>
                <c:pt idx="165">
                  <c:v>13.333333333333334</c:v>
                </c:pt>
                <c:pt idx="166">
                  <c:v>13.333333333333334</c:v>
                </c:pt>
                <c:pt idx="167">
                  <c:v>13.333333333333334</c:v>
                </c:pt>
                <c:pt idx="168">
                  <c:v>13.333333333333334</c:v>
                </c:pt>
                <c:pt idx="169">
                  <c:v>13.333333333333334</c:v>
                </c:pt>
                <c:pt idx="170">
                  <c:v>13.333333333333334</c:v>
                </c:pt>
                <c:pt idx="171">
                  <c:v>13.333333333333334</c:v>
                </c:pt>
                <c:pt idx="172">
                  <c:v>13.333333333333334</c:v>
                </c:pt>
                <c:pt idx="173">
                  <c:v>13.333333333333334</c:v>
                </c:pt>
                <c:pt idx="174">
                  <c:v>13.333333333333334</c:v>
                </c:pt>
                <c:pt idx="175">
                  <c:v>13.333333333333334</c:v>
                </c:pt>
                <c:pt idx="176">
                  <c:v>13.333333333333334</c:v>
                </c:pt>
                <c:pt idx="177">
                  <c:v>13.333333333333334</c:v>
                </c:pt>
                <c:pt idx="178">
                  <c:v>13.333333333333334</c:v>
                </c:pt>
                <c:pt idx="179">
                  <c:v>13.333333333333334</c:v>
                </c:pt>
                <c:pt idx="180">
                  <c:v>13.333333333333334</c:v>
                </c:pt>
                <c:pt idx="181">
                  <c:v>13.333333333333334</c:v>
                </c:pt>
                <c:pt idx="182">
                  <c:v>13.333333333333334</c:v>
                </c:pt>
                <c:pt idx="183">
                  <c:v>13.333333333333334</c:v>
                </c:pt>
                <c:pt idx="184">
                  <c:v>13.333333333333334</c:v>
                </c:pt>
                <c:pt idx="185">
                  <c:v>13.333333333333334</c:v>
                </c:pt>
                <c:pt idx="186">
                  <c:v>13.333333333333334</c:v>
                </c:pt>
                <c:pt idx="187">
                  <c:v>13.333333333333334</c:v>
                </c:pt>
                <c:pt idx="188">
                  <c:v>13.333333333333334</c:v>
                </c:pt>
                <c:pt idx="189">
                  <c:v>13.333333333333334</c:v>
                </c:pt>
                <c:pt idx="190">
                  <c:v>13.333333333333334</c:v>
                </c:pt>
                <c:pt idx="191">
                  <c:v>13.333333333333334</c:v>
                </c:pt>
                <c:pt idx="192">
                  <c:v>13.333333333333334</c:v>
                </c:pt>
                <c:pt idx="193">
                  <c:v>13.333333333333334</c:v>
                </c:pt>
                <c:pt idx="194">
                  <c:v>13.333333333333334</c:v>
                </c:pt>
                <c:pt idx="195">
                  <c:v>13.333333333333334</c:v>
                </c:pt>
                <c:pt idx="196">
                  <c:v>13.333333333333334</c:v>
                </c:pt>
                <c:pt idx="197">
                  <c:v>13.333333333333334</c:v>
                </c:pt>
                <c:pt idx="198">
                  <c:v>13.333333333333334</c:v>
                </c:pt>
                <c:pt idx="199">
                  <c:v>13.333333333333334</c:v>
                </c:pt>
                <c:pt idx="200">
                  <c:v>13.333333333333334</c:v>
                </c:pt>
                <c:pt idx="201">
                  <c:v>13.333333333333334</c:v>
                </c:pt>
                <c:pt idx="202">
                  <c:v>13.333333333333334</c:v>
                </c:pt>
                <c:pt idx="203">
                  <c:v>13.333333333333334</c:v>
                </c:pt>
                <c:pt idx="204">
                  <c:v>13.333333333333334</c:v>
                </c:pt>
                <c:pt idx="205">
                  <c:v>13.333333333333334</c:v>
                </c:pt>
                <c:pt idx="206">
                  <c:v>13.846153846153847</c:v>
                </c:pt>
                <c:pt idx="207">
                  <c:v>13.846153846153847</c:v>
                </c:pt>
                <c:pt idx="208">
                  <c:v>13.846153846153847</c:v>
                </c:pt>
                <c:pt idx="209">
                  <c:v>13.846153846153847</c:v>
                </c:pt>
                <c:pt idx="210">
                  <c:v>13.846153846153847</c:v>
                </c:pt>
                <c:pt idx="211">
                  <c:v>13.846153846153847</c:v>
                </c:pt>
                <c:pt idx="212">
                  <c:v>13.846153846153847</c:v>
                </c:pt>
                <c:pt idx="213">
                  <c:v>13.846153846153847</c:v>
                </c:pt>
                <c:pt idx="214">
                  <c:v>13.846153846153847</c:v>
                </c:pt>
                <c:pt idx="215">
                  <c:v>13.846153846153847</c:v>
                </c:pt>
                <c:pt idx="216">
                  <c:v>13.846153846153847</c:v>
                </c:pt>
                <c:pt idx="217">
                  <c:v>13.846153846153847</c:v>
                </c:pt>
                <c:pt idx="218">
                  <c:v>13.846153846153847</c:v>
                </c:pt>
                <c:pt idx="219">
                  <c:v>13.846153846153847</c:v>
                </c:pt>
                <c:pt idx="220">
                  <c:v>13.846153846153847</c:v>
                </c:pt>
                <c:pt idx="221">
                  <c:v>13.846153846153847</c:v>
                </c:pt>
                <c:pt idx="222">
                  <c:v>13.846153846153847</c:v>
                </c:pt>
                <c:pt idx="223">
                  <c:v>13.846153846153847</c:v>
                </c:pt>
                <c:pt idx="224">
                  <c:v>13.846153846153847</c:v>
                </c:pt>
                <c:pt idx="225">
                  <c:v>13.846153846153847</c:v>
                </c:pt>
                <c:pt idx="226">
                  <c:v>13.846153846153847</c:v>
                </c:pt>
                <c:pt idx="227">
                  <c:v>13.846153846153847</c:v>
                </c:pt>
                <c:pt idx="228">
                  <c:v>13.846153846153847</c:v>
                </c:pt>
                <c:pt idx="229">
                  <c:v>13.846153846153847</c:v>
                </c:pt>
                <c:pt idx="230">
                  <c:v>13.846153846153847</c:v>
                </c:pt>
                <c:pt idx="231">
                  <c:v>13.846153846153847</c:v>
                </c:pt>
                <c:pt idx="232">
                  <c:v>13.846153846153847</c:v>
                </c:pt>
                <c:pt idx="233">
                  <c:v>13.846153846153847</c:v>
                </c:pt>
                <c:pt idx="234">
                  <c:v>13.846153846153847</c:v>
                </c:pt>
                <c:pt idx="235">
                  <c:v>13.333333333333334</c:v>
                </c:pt>
                <c:pt idx="236">
                  <c:v>13.333333333333334</c:v>
                </c:pt>
                <c:pt idx="237">
                  <c:v>13.333333333333334</c:v>
                </c:pt>
                <c:pt idx="238">
                  <c:v>13.333333333333334</c:v>
                </c:pt>
                <c:pt idx="239">
                  <c:v>13.333333333333334</c:v>
                </c:pt>
                <c:pt idx="240">
                  <c:v>13.333333333333334</c:v>
                </c:pt>
                <c:pt idx="241">
                  <c:v>13.333333333333334</c:v>
                </c:pt>
                <c:pt idx="242">
                  <c:v>13.333333333333334</c:v>
                </c:pt>
                <c:pt idx="243">
                  <c:v>13.333333333333334</c:v>
                </c:pt>
                <c:pt idx="244">
                  <c:v>13.333333333333334</c:v>
                </c:pt>
                <c:pt idx="245">
                  <c:v>13.333333333333334</c:v>
                </c:pt>
                <c:pt idx="246">
                  <c:v>13.333333333333334</c:v>
                </c:pt>
                <c:pt idx="247">
                  <c:v>13.333333333333334</c:v>
                </c:pt>
                <c:pt idx="248">
                  <c:v>13.333333333333334</c:v>
                </c:pt>
                <c:pt idx="249">
                  <c:v>13.333333333333334</c:v>
                </c:pt>
                <c:pt idx="250">
                  <c:v>13.333333333333334</c:v>
                </c:pt>
                <c:pt idx="251">
                  <c:v>13.333333333333334</c:v>
                </c:pt>
                <c:pt idx="252">
                  <c:v>13.333333333333334</c:v>
                </c:pt>
                <c:pt idx="253">
                  <c:v>13.333333333333334</c:v>
                </c:pt>
                <c:pt idx="254">
                  <c:v>13.333333333333334</c:v>
                </c:pt>
                <c:pt idx="255">
                  <c:v>13.333333333333334</c:v>
                </c:pt>
                <c:pt idx="256">
                  <c:v>13.846153846153847</c:v>
                </c:pt>
                <c:pt idx="257">
                  <c:v>13.846153846153847</c:v>
                </c:pt>
                <c:pt idx="258">
                  <c:v>13.846153846153847</c:v>
                </c:pt>
                <c:pt idx="259">
                  <c:v>13.846153846153847</c:v>
                </c:pt>
                <c:pt idx="260">
                  <c:v>14.358974358974359</c:v>
                </c:pt>
                <c:pt idx="261">
                  <c:v>14.358974358974359</c:v>
                </c:pt>
                <c:pt idx="262">
                  <c:v>14.358974358974359</c:v>
                </c:pt>
                <c:pt idx="263">
                  <c:v>14.358974358974359</c:v>
                </c:pt>
                <c:pt idx="264">
                  <c:v>14.358974358974359</c:v>
                </c:pt>
                <c:pt idx="265">
                  <c:v>14.358974358974359</c:v>
                </c:pt>
                <c:pt idx="266">
                  <c:v>14.358974358974359</c:v>
                </c:pt>
                <c:pt idx="267">
                  <c:v>14.358974358974359</c:v>
                </c:pt>
                <c:pt idx="268">
                  <c:v>14.358974358974359</c:v>
                </c:pt>
                <c:pt idx="269">
                  <c:v>14.358974358974359</c:v>
                </c:pt>
                <c:pt idx="270">
                  <c:v>14.871794871794872</c:v>
                </c:pt>
                <c:pt idx="271">
                  <c:v>14.871794871794872</c:v>
                </c:pt>
                <c:pt idx="272">
                  <c:v>14.871794871794872</c:v>
                </c:pt>
                <c:pt idx="273">
                  <c:v>14.871794871794872</c:v>
                </c:pt>
                <c:pt idx="274">
                  <c:v>14.871794871794872</c:v>
                </c:pt>
                <c:pt idx="275">
                  <c:v>14.871794871794872</c:v>
                </c:pt>
                <c:pt idx="276">
                  <c:v>15.897435897435898</c:v>
                </c:pt>
                <c:pt idx="277">
                  <c:v>15.897435897435898</c:v>
                </c:pt>
                <c:pt idx="278">
                  <c:v>15.897435897435898</c:v>
                </c:pt>
                <c:pt idx="279">
                  <c:v>17.435897435897434</c:v>
                </c:pt>
                <c:pt idx="280">
                  <c:v>17.435897435897434</c:v>
                </c:pt>
                <c:pt idx="281">
                  <c:v>17.435897435897434</c:v>
                </c:pt>
                <c:pt idx="282">
                  <c:v>17.948717948717949</c:v>
                </c:pt>
                <c:pt idx="283">
                  <c:v>17.948717948717949</c:v>
                </c:pt>
                <c:pt idx="284">
                  <c:v>17.948717948717949</c:v>
                </c:pt>
                <c:pt idx="285">
                  <c:v>17.948717948717949</c:v>
                </c:pt>
                <c:pt idx="286">
                  <c:v>17.948717948717949</c:v>
                </c:pt>
                <c:pt idx="287">
                  <c:v>17.948717948717949</c:v>
                </c:pt>
                <c:pt idx="288">
                  <c:v>17.948717948717949</c:v>
                </c:pt>
                <c:pt idx="289">
                  <c:v>16.923076923076923</c:v>
                </c:pt>
                <c:pt idx="290">
                  <c:v>16.923076923076923</c:v>
                </c:pt>
                <c:pt idx="291">
                  <c:v>16.923076923076923</c:v>
                </c:pt>
                <c:pt idx="292">
                  <c:v>16.923076923076923</c:v>
                </c:pt>
                <c:pt idx="293">
                  <c:v>16.923076923076923</c:v>
                </c:pt>
                <c:pt idx="294">
                  <c:v>16.923076923076923</c:v>
                </c:pt>
                <c:pt idx="295">
                  <c:v>16.923076923076923</c:v>
                </c:pt>
                <c:pt idx="296">
                  <c:v>16.923076923076923</c:v>
                </c:pt>
                <c:pt idx="297">
                  <c:v>16.923076923076923</c:v>
                </c:pt>
                <c:pt idx="298">
                  <c:v>16.923076923076923</c:v>
                </c:pt>
                <c:pt idx="299">
                  <c:v>16.923076923076923</c:v>
                </c:pt>
                <c:pt idx="300">
                  <c:v>16.923076923076923</c:v>
                </c:pt>
                <c:pt idx="301">
                  <c:v>16.923076923076923</c:v>
                </c:pt>
                <c:pt idx="302">
                  <c:v>16.923076923076923</c:v>
                </c:pt>
                <c:pt idx="303">
                  <c:v>16.923076923076923</c:v>
                </c:pt>
                <c:pt idx="304">
                  <c:v>16.923076923076923</c:v>
                </c:pt>
                <c:pt idx="305">
                  <c:v>16.923076923076923</c:v>
                </c:pt>
                <c:pt idx="306">
                  <c:v>16.410256410256409</c:v>
                </c:pt>
                <c:pt idx="307">
                  <c:v>16.410256410256409</c:v>
                </c:pt>
                <c:pt idx="308">
                  <c:v>16.410256410256409</c:v>
                </c:pt>
                <c:pt idx="309">
                  <c:v>16.410256410256409</c:v>
                </c:pt>
                <c:pt idx="310">
                  <c:v>16.410256410256409</c:v>
                </c:pt>
                <c:pt idx="311">
                  <c:v>16.410256410256409</c:v>
                </c:pt>
                <c:pt idx="312">
                  <c:v>16.410256410256409</c:v>
                </c:pt>
                <c:pt idx="313">
                  <c:v>16.410256410256409</c:v>
                </c:pt>
                <c:pt idx="314">
                  <c:v>16.410256410256409</c:v>
                </c:pt>
                <c:pt idx="315">
                  <c:v>16.410256410256409</c:v>
                </c:pt>
                <c:pt idx="316">
                  <c:v>16.410256410256409</c:v>
                </c:pt>
                <c:pt idx="317">
                  <c:v>16.410256410256409</c:v>
                </c:pt>
                <c:pt idx="318">
                  <c:v>16.410256410256409</c:v>
                </c:pt>
                <c:pt idx="319">
                  <c:v>16.410256410256409</c:v>
                </c:pt>
                <c:pt idx="320">
                  <c:v>16.410256410256409</c:v>
                </c:pt>
                <c:pt idx="321">
                  <c:v>16.410256410256409</c:v>
                </c:pt>
                <c:pt idx="322">
                  <c:v>16.410256410256409</c:v>
                </c:pt>
                <c:pt idx="323">
                  <c:v>16.410256410256409</c:v>
                </c:pt>
                <c:pt idx="324">
                  <c:v>16.410256410256409</c:v>
                </c:pt>
                <c:pt idx="325">
                  <c:v>16.410256410256409</c:v>
                </c:pt>
                <c:pt idx="326">
                  <c:v>16.410256410256409</c:v>
                </c:pt>
                <c:pt idx="327">
                  <c:v>16.410256410256409</c:v>
                </c:pt>
                <c:pt idx="328">
                  <c:v>16.410256410256409</c:v>
                </c:pt>
                <c:pt idx="329">
                  <c:v>16.410256410256409</c:v>
                </c:pt>
                <c:pt idx="330">
                  <c:v>16.410256410256409</c:v>
                </c:pt>
                <c:pt idx="331">
                  <c:v>16.410256410256409</c:v>
                </c:pt>
                <c:pt idx="332">
                  <c:v>16.410256410256409</c:v>
                </c:pt>
                <c:pt idx="333">
                  <c:v>16.410256410256409</c:v>
                </c:pt>
                <c:pt idx="334">
                  <c:v>16.410256410256409</c:v>
                </c:pt>
                <c:pt idx="335">
                  <c:v>16.410256410256409</c:v>
                </c:pt>
                <c:pt idx="336">
                  <c:v>16.923076923076923</c:v>
                </c:pt>
                <c:pt idx="337">
                  <c:v>16.923076923076923</c:v>
                </c:pt>
                <c:pt idx="338">
                  <c:v>16.923076923076923</c:v>
                </c:pt>
                <c:pt idx="339">
                  <c:v>16.923076923076923</c:v>
                </c:pt>
                <c:pt idx="340">
                  <c:v>16.923076923076923</c:v>
                </c:pt>
                <c:pt idx="341">
                  <c:v>16.923076923076923</c:v>
                </c:pt>
                <c:pt idx="342">
                  <c:v>16.923076923076923</c:v>
                </c:pt>
                <c:pt idx="343">
                  <c:v>16.923076923076923</c:v>
                </c:pt>
                <c:pt idx="344">
                  <c:v>16.923076923076923</c:v>
                </c:pt>
                <c:pt idx="345">
                  <c:v>16.923076923076923</c:v>
                </c:pt>
                <c:pt idx="346">
                  <c:v>16.923076923076923</c:v>
                </c:pt>
                <c:pt idx="347">
                  <c:v>16.923076923076923</c:v>
                </c:pt>
                <c:pt idx="348">
                  <c:v>16.923076923076923</c:v>
                </c:pt>
                <c:pt idx="349">
                  <c:v>16.923076923076923</c:v>
                </c:pt>
                <c:pt idx="350">
                  <c:v>16.923076923076923</c:v>
                </c:pt>
                <c:pt idx="351">
                  <c:v>17.435897435897434</c:v>
                </c:pt>
                <c:pt idx="352">
                  <c:v>17.435897435897434</c:v>
                </c:pt>
                <c:pt idx="353">
                  <c:v>17.435897435897434</c:v>
                </c:pt>
                <c:pt idx="354">
                  <c:v>17.435897435897434</c:v>
                </c:pt>
                <c:pt idx="355">
                  <c:v>17.948717948717949</c:v>
                </c:pt>
                <c:pt idx="356">
                  <c:v>17.948717948717949</c:v>
                </c:pt>
                <c:pt idx="357">
                  <c:v>17.948717948717949</c:v>
                </c:pt>
                <c:pt idx="358">
                  <c:v>17.948717948717949</c:v>
                </c:pt>
                <c:pt idx="359">
                  <c:v>17.948717948717949</c:v>
                </c:pt>
                <c:pt idx="360">
                  <c:v>17.948717948717949</c:v>
                </c:pt>
                <c:pt idx="361">
                  <c:v>17.948717948717949</c:v>
                </c:pt>
                <c:pt idx="362">
                  <c:v>17.948717948717949</c:v>
                </c:pt>
                <c:pt idx="363">
                  <c:v>17.948717948717949</c:v>
                </c:pt>
                <c:pt idx="364">
                  <c:v>17.948717948717949</c:v>
                </c:pt>
                <c:pt idx="365">
                  <c:v>17.948717948717949</c:v>
                </c:pt>
                <c:pt idx="366">
                  <c:v>17.948717948717949</c:v>
                </c:pt>
                <c:pt idx="367">
                  <c:v>17.948717948717949</c:v>
                </c:pt>
                <c:pt idx="368">
                  <c:v>17.948717948717949</c:v>
                </c:pt>
                <c:pt idx="369">
                  <c:v>17.948717948717949</c:v>
                </c:pt>
                <c:pt idx="370">
                  <c:v>17.948717948717949</c:v>
                </c:pt>
                <c:pt idx="371">
                  <c:v>17.948717948717949</c:v>
                </c:pt>
                <c:pt idx="372">
                  <c:v>18.46153846153846</c:v>
                </c:pt>
                <c:pt idx="373">
                  <c:v>18.46153846153846</c:v>
                </c:pt>
                <c:pt idx="374">
                  <c:v>18.46153846153846</c:v>
                </c:pt>
                <c:pt idx="375">
                  <c:v>18.46153846153846</c:v>
                </c:pt>
                <c:pt idx="376">
                  <c:v>18.46153846153846</c:v>
                </c:pt>
                <c:pt idx="377">
                  <c:v>18.46153846153846</c:v>
                </c:pt>
                <c:pt idx="378">
                  <c:v>18.46153846153846</c:v>
                </c:pt>
                <c:pt idx="379">
                  <c:v>18.46153846153846</c:v>
                </c:pt>
                <c:pt idx="380">
                  <c:v>18.46153846153846</c:v>
                </c:pt>
                <c:pt idx="381">
                  <c:v>18.974358974358974</c:v>
                </c:pt>
                <c:pt idx="382">
                  <c:v>18.974358974358974</c:v>
                </c:pt>
                <c:pt idx="383">
                  <c:v>18.974358974358974</c:v>
                </c:pt>
                <c:pt idx="384">
                  <c:v>18.974358974358974</c:v>
                </c:pt>
                <c:pt idx="385">
                  <c:v>18.974358974358974</c:v>
                </c:pt>
                <c:pt idx="386">
                  <c:v>18.974358974358974</c:v>
                </c:pt>
                <c:pt idx="387">
                  <c:v>18.974358974358974</c:v>
                </c:pt>
                <c:pt idx="388">
                  <c:v>18.974358974358974</c:v>
                </c:pt>
                <c:pt idx="389">
                  <c:v>18.974358974358974</c:v>
                </c:pt>
                <c:pt idx="390">
                  <c:v>18.974358974358974</c:v>
                </c:pt>
                <c:pt idx="391">
                  <c:v>18.974358974358974</c:v>
                </c:pt>
                <c:pt idx="392">
                  <c:v>18.974358974358974</c:v>
                </c:pt>
                <c:pt idx="393">
                  <c:v>18.974358974358974</c:v>
                </c:pt>
                <c:pt idx="394">
                  <c:v>18.974358974358974</c:v>
                </c:pt>
                <c:pt idx="395">
                  <c:v>18.974358974358974</c:v>
                </c:pt>
                <c:pt idx="396">
                  <c:v>19.487179487179485</c:v>
                </c:pt>
                <c:pt idx="397">
                  <c:v>19.487179487179485</c:v>
                </c:pt>
                <c:pt idx="398">
                  <c:v>19.487179487179485</c:v>
                </c:pt>
                <c:pt idx="399">
                  <c:v>19.487179487179485</c:v>
                </c:pt>
                <c:pt idx="400">
                  <c:v>19.487179487179485</c:v>
                </c:pt>
                <c:pt idx="401">
                  <c:v>19.487179487179485</c:v>
                </c:pt>
                <c:pt idx="402">
                  <c:v>19.487179487179485</c:v>
                </c:pt>
                <c:pt idx="403">
                  <c:v>19.487179487179485</c:v>
                </c:pt>
                <c:pt idx="404">
                  <c:v>19.487179487179485</c:v>
                </c:pt>
                <c:pt idx="405">
                  <c:v>19.487179487179485</c:v>
                </c:pt>
                <c:pt idx="406">
                  <c:v>19.487179487179485</c:v>
                </c:pt>
                <c:pt idx="407">
                  <c:v>19.487179487179485</c:v>
                </c:pt>
                <c:pt idx="408">
                  <c:v>19.487179487179485</c:v>
                </c:pt>
                <c:pt idx="409">
                  <c:v>19.487179487179485</c:v>
                </c:pt>
                <c:pt idx="410">
                  <c:v>19.487179487179485</c:v>
                </c:pt>
                <c:pt idx="411">
                  <c:v>19.487179487179485</c:v>
                </c:pt>
                <c:pt idx="412">
                  <c:v>19.487179487179485</c:v>
                </c:pt>
                <c:pt idx="413">
                  <c:v>20</c:v>
                </c:pt>
                <c:pt idx="414">
                  <c:v>20</c:v>
                </c:pt>
                <c:pt idx="415">
                  <c:v>20</c:v>
                </c:pt>
                <c:pt idx="416">
                  <c:v>20.512820512820515</c:v>
                </c:pt>
                <c:pt idx="417">
                  <c:v>20.512820512820515</c:v>
                </c:pt>
                <c:pt idx="418">
                  <c:v>20.512820512820515</c:v>
                </c:pt>
                <c:pt idx="419">
                  <c:v>20.512820512820515</c:v>
                </c:pt>
                <c:pt idx="420">
                  <c:v>20.512820512820515</c:v>
                </c:pt>
                <c:pt idx="421">
                  <c:v>20.512820512820515</c:v>
                </c:pt>
                <c:pt idx="422">
                  <c:v>20.512820512820515</c:v>
                </c:pt>
                <c:pt idx="423">
                  <c:v>20.512820512820515</c:v>
                </c:pt>
                <c:pt idx="424">
                  <c:v>20.512820512820515</c:v>
                </c:pt>
                <c:pt idx="425">
                  <c:v>20.512820512820515</c:v>
                </c:pt>
                <c:pt idx="426">
                  <c:v>20.512820512820515</c:v>
                </c:pt>
                <c:pt idx="427">
                  <c:v>20.512820512820515</c:v>
                </c:pt>
                <c:pt idx="428">
                  <c:v>20.512820512820515</c:v>
                </c:pt>
                <c:pt idx="429">
                  <c:v>20.512820512820515</c:v>
                </c:pt>
                <c:pt idx="430">
                  <c:v>20.512820512820515</c:v>
                </c:pt>
                <c:pt idx="431">
                  <c:v>20.512820512820515</c:v>
                </c:pt>
                <c:pt idx="432">
                  <c:v>20.512820512820515</c:v>
                </c:pt>
                <c:pt idx="433">
                  <c:v>20.512820512820515</c:v>
                </c:pt>
                <c:pt idx="434">
                  <c:v>20.512820512820515</c:v>
                </c:pt>
                <c:pt idx="435">
                  <c:v>20.512820512820515</c:v>
                </c:pt>
                <c:pt idx="436">
                  <c:v>20.512820512820515</c:v>
                </c:pt>
                <c:pt idx="437">
                  <c:v>20.512820512820515</c:v>
                </c:pt>
                <c:pt idx="438">
                  <c:v>20.512820512820515</c:v>
                </c:pt>
                <c:pt idx="439">
                  <c:v>20.512820512820515</c:v>
                </c:pt>
                <c:pt idx="440">
                  <c:v>20.512820512820515</c:v>
                </c:pt>
                <c:pt idx="441">
                  <c:v>20.512820512820515</c:v>
                </c:pt>
                <c:pt idx="442">
                  <c:v>20.512820512820515</c:v>
                </c:pt>
                <c:pt idx="443">
                  <c:v>20.512820512820515</c:v>
                </c:pt>
                <c:pt idx="444">
                  <c:v>20.512820512820515</c:v>
                </c:pt>
                <c:pt idx="445">
                  <c:v>20.512820512820515</c:v>
                </c:pt>
                <c:pt idx="446">
                  <c:v>20.512820512820515</c:v>
                </c:pt>
                <c:pt idx="447">
                  <c:v>20.512820512820515</c:v>
                </c:pt>
                <c:pt idx="448">
                  <c:v>20.512820512820515</c:v>
                </c:pt>
                <c:pt idx="449">
                  <c:v>20.512820512820515</c:v>
                </c:pt>
                <c:pt idx="450">
                  <c:v>20.512820512820515</c:v>
                </c:pt>
                <c:pt idx="451">
                  <c:v>20.512820512820515</c:v>
                </c:pt>
                <c:pt idx="452">
                  <c:v>20.512820512820515</c:v>
                </c:pt>
                <c:pt idx="453">
                  <c:v>20.512820512820515</c:v>
                </c:pt>
                <c:pt idx="454">
                  <c:v>20.512820512820515</c:v>
                </c:pt>
                <c:pt idx="455">
                  <c:v>20.512820512820515</c:v>
                </c:pt>
                <c:pt idx="456">
                  <c:v>20.512820512820515</c:v>
                </c:pt>
                <c:pt idx="457">
                  <c:v>21.025641025641026</c:v>
                </c:pt>
                <c:pt idx="458">
                  <c:v>21.025641025641026</c:v>
                </c:pt>
                <c:pt idx="459">
                  <c:v>21.025641025641026</c:v>
                </c:pt>
                <c:pt idx="460">
                  <c:v>21.025641025641026</c:v>
                </c:pt>
                <c:pt idx="461">
                  <c:v>21.025641025641026</c:v>
                </c:pt>
                <c:pt idx="462">
                  <c:v>21.025641025641026</c:v>
                </c:pt>
                <c:pt idx="463">
                  <c:v>21.025641025641026</c:v>
                </c:pt>
                <c:pt idx="464">
                  <c:v>21.025641025641026</c:v>
                </c:pt>
                <c:pt idx="465">
                  <c:v>21.025641025641026</c:v>
                </c:pt>
                <c:pt idx="466">
                  <c:v>21.025641025641026</c:v>
                </c:pt>
                <c:pt idx="467">
                  <c:v>21.025641025641026</c:v>
                </c:pt>
                <c:pt idx="468">
                  <c:v>21.025641025641026</c:v>
                </c:pt>
                <c:pt idx="469">
                  <c:v>21.025641025641026</c:v>
                </c:pt>
                <c:pt idx="470">
                  <c:v>21.025641025641026</c:v>
                </c:pt>
                <c:pt idx="471">
                  <c:v>21.025641025641026</c:v>
                </c:pt>
                <c:pt idx="472">
                  <c:v>21.025641025641026</c:v>
                </c:pt>
                <c:pt idx="473">
                  <c:v>21.025641025641026</c:v>
                </c:pt>
                <c:pt idx="474">
                  <c:v>21.025641025641026</c:v>
                </c:pt>
                <c:pt idx="475">
                  <c:v>21.025641025641026</c:v>
                </c:pt>
                <c:pt idx="476">
                  <c:v>21.025641025641026</c:v>
                </c:pt>
                <c:pt idx="477">
                  <c:v>21.025641025641026</c:v>
                </c:pt>
                <c:pt idx="478">
                  <c:v>21.025641025641026</c:v>
                </c:pt>
                <c:pt idx="479">
                  <c:v>21.025641025641026</c:v>
                </c:pt>
                <c:pt idx="480">
                  <c:v>21.025641025641026</c:v>
                </c:pt>
                <c:pt idx="481">
                  <c:v>21.025641025641026</c:v>
                </c:pt>
                <c:pt idx="482">
                  <c:v>21.025641025641026</c:v>
                </c:pt>
                <c:pt idx="483">
                  <c:v>21.025641025641026</c:v>
                </c:pt>
                <c:pt idx="484">
                  <c:v>21.025641025641026</c:v>
                </c:pt>
                <c:pt idx="485">
                  <c:v>21.025641025641026</c:v>
                </c:pt>
                <c:pt idx="486">
                  <c:v>21.025641025641026</c:v>
                </c:pt>
                <c:pt idx="487">
                  <c:v>21.025641025641026</c:v>
                </c:pt>
                <c:pt idx="488">
                  <c:v>21.53846153846154</c:v>
                </c:pt>
                <c:pt idx="489">
                  <c:v>21.53846153846154</c:v>
                </c:pt>
                <c:pt idx="490">
                  <c:v>21.53846153846154</c:v>
                </c:pt>
                <c:pt idx="491">
                  <c:v>21.53846153846154</c:v>
                </c:pt>
                <c:pt idx="492">
                  <c:v>21.53846153846154</c:v>
                </c:pt>
                <c:pt idx="493">
                  <c:v>21.53846153846154</c:v>
                </c:pt>
                <c:pt idx="494">
                  <c:v>21.53846153846154</c:v>
                </c:pt>
                <c:pt idx="495">
                  <c:v>21.53846153846154</c:v>
                </c:pt>
                <c:pt idx="496">
                  <c:v>21.53846153846154</c:v>
                </c:pt>
                <c:pt idx="497">
                  <c:v>21.53846153846154</c:v>
                </c:pt>
                <c:pt idx="498">
                  <c:v>21.53846153846154</c:v>
                </c:pt>
                <c:pt idx="499">
                  <c:v>21.53846153846154</c:v>
                </c:pt>
                <c:pt idx="500">
                  <c:v>21.53846153846154</c:v>
                </c:pt>
                <c:pt idx="501">
                  <c:v>21.53846153846154</c:v>
                </c:pt>
                <c:pt idx="502">
                  <c:v>21.53846153846154</c:v>
                </c:pt>
                <c:pt idx="503">
                  <c:v>21.53846153846154</c:v>
                </c:pt>
                <c:pt idx="504">
                  <c:v>21.53846153846154</c:v>
                </c:pt>
                <c:pt idx="505">
                  <c:v>21.53846153846154</c:v>
                </c:pt>
                <c:pt idx="506">
                  <c:v>21.53846153846154</c:v>
                </c:pt>
                <c:pt idx="507">
                  <c:v>21.53846153846154</c:v>
                </c:pt>
                <c:pt idx="508">
                  <c:v>21.53846153846154</c:v>
                </c:pt>
                <c:pt idx="509">
                  <c:v>21.53846153846154</c:v>
                </c:pt>
                <c:pt idx="510">
                  <c:v>22.051282051282051</c:v>
                </c:pt>
                <c:pt idx="511">
                  <c:v>22.051282051282051</c:v>
                </c:pt>
                <c:pt idx="512">
                  <c:v>21.025641025641026</c:v>
                </c:pt>
                <c:pt idx="513">
                  <c:v>21.025641025641026</c:v>
                </c:pt>
                <c:pt idx="514">
                  <c:v>21.025641025641026</c:v>
                </c:pt>
                <c:pt idx="515">
                  <c:v>21.025641025641026</c:v>
                </c:pt>
                <c:pt idx="516">
                  <c:v>21.025641025641026</c:v>
                </c:pt>
                <c:pt idx="517">
                  <c:v>21.025641025641026</c:v>
                </c:pt>
                <c:pt idx="518">
                  <c:v>21.025641025641026</c:v>
                </c:pt>
                <c:pt idx="519">
                  <c:v>23.076923076923077</c:v>
                </c:pt>
                <c:pt idx="520">
                  <c:v>23.076923076923077</c:v>
                </c:pt>
                <c:pt idx="521">
                  <c:v>23.076923076923077</c:v>
                </c:pt>
                <c:pt idx="522">
                  <c:v>23.076923076923077</c:v>
                </c:pt>
                <c:pt idx="523">
                  <c:v>23.076923076923077</c:v>
                </c:pt>
                <c:pt idx="524">
                  <c:v>23.076923076923077</c:v>
                </c:pt>
                <c:pt idx="525">
                  <c:v>23.076923076923077</c:v>
                </c:pt>
                <c:pt idx="526">
                  <c:v>23.076923076923077</c:v>
                </c:pt>
                <c:pt idx="527">
                  <c:v>23.076923076923077</c:v>
                </c:pt>
                <c:pt idx="528">
                  <c:v>23.076923076923077</c:v>
                </c:pt>
                <c:pt idx="529">
                  <c:v>23.076923076923077</c:v>
                </c:pt>
                <c:pt idx="530">
                  <c:v>23.076923076923077</c:v>
                </c:pt>
                <c:pt idx="531">
                  <c:v>23.076923076923077</c:v>
                </c:pt>
                <c:pt idx="532">
                  <c:v>22.564102564102566</c:v>
                </c:pt>
                <c:pt idx="533">
                  <c:v>22.564102564102566</c:v>
                </c:pt>
                <c:pt idx="534">
                  <c:v>23.076923076923077</c:v>
                </c:pt>
                <c:pt idx="535">
                  <c:v>23.076923076923077</c:v>
                </c:pt>
                <c:pt idx="536">
                  <c:v>23.076923076923077</c:v>
                </c:pt>
                <c:pt idx="537">
                  <c:v>23.589743589743591</c:v>
                </c:pt>
                <c:pt idx="538">
                  <c:v>23.589743589743591</c:v>
                </c:pt>
                <c:pt idx="539">
                  <c:v>23.589743589743591</c:v>
                </c:pt>
                <c:pt idx="540">
                  <c:v>24.102564102564102</c:v>
                </c:pt>
                <c:pt idx="541">
                  <c:v>24.615384615384617</c:v>
                </c:pt>
                <c:pt idx="542">
                  <c:v>24.615384615384617</c:v>
                </c:pt>
                <c:pt idx="543">
                  <c:v>24.615384615384617</c:v>
                </c:pt>
                <c:pt idx="544">
                  <c:v>24.615384615384617</c:v>
                </c:pt>
                <c:pt idx="545">
                  <c:v>25.128205128205128</c:v>
                </c:pt>
                <c:pt idx="546">
                  <c:v>25.128205128205128</c:v>
                </c:pt>
                <c:pt idx="547">
                  <c:v>25.128205128205128</c:v>
                </c:pt>
                <c:pt idx="548">
                  <c:v>25.128205128205128</c:v>
                </c:pt>
                <c:pt idx="549">
                  <c:v>25.128205128205128</c:v>
                </c:pt>
                <c:pt idx="550">
                  <c:v>25.128205128205128</c:v>
                </c:pt>
                <c:pt idx="551">
                  <c:v>25.128205128205128</c:v>
                </c:pt>
                <c:pt idx="552">
                  <c:v>25.128205128205128</c:v>
                </c:pt>
                <c:pt idx="553">
                  <c:v>25.128205128205128</c:v>
                </c:pt>
                <c:pt idx="554">
                  <c:v>25.128205128205128</c:v>
                </c:pt>
                <c:pt idx="555">
                  <c:v>25.128205128205128</c:v>
                </c:pt>
                <c:pt idx="556">
                  <c:v>25.128205128205128</c:v>
                </c:pt>
                <c:pt idx="557">
                  <c:v>25.128205128205128</c:v>
                </c:pt>
                <c:pt idx="558">
                  <c:v>25.128205128205128</c:v>
                </c:pt>
                <c:pt idx="559">
                  <c:v>25.128205128205128</c:v>
                </c:pt>
                <c:pt idx="560">
                  <c:v>25.128205128205128</c:v>
                </c:pt>
                <c:pt idx="561">
                  <c:v>25.128205128205128</c:v>
                </c:pt>
                <c:pt idx="562">
                  <c:v>25.128205128205128</c:v>
                </c:pt>
                <c:pt idx="563">
                  <c:v>25.128205128205128</c:v>
                </c:pt>
                <c:pt idx="564">
                  <c:v>25.641025641025642</c:v>
                </c:pt>
                <c:pt idx="565">
                  <c:v>25.641025641025642</c:v>
                </c:pt>
                <c:pt idx="566">
                  <c:v>25.641025641025642</c:v>
                </c:pt>
                <c:pt idx="567">
                  <c:v>25.641025641025642</c:v>
                </c:pt>
                <c:pt idx="568">
                  <c:v>26.153846153846153</c:v>
                </c:pt>
                <c:pt idx="569">
                  <c:v>26.153846153846153</c:v>
                </c:pt>
                <c:pt idx="570">
                  <c:v>26.153846153846153</c:v>
                </c:pt>
                <c:pt idx="571">
                  <c:v>26.153846153846153</c:v>
                </c:pt>
                <c:pt idx="572">
                  <c:v>26.153846153846153</c:v>
                </c:pt>
                <c:pt idx="573">
                  <c:v>26.153846153846153</c:v>
                </c:pt>
                <c:pt idx="574">
                  <c:v>26.153846153846153</c:v>
                </c:pt>
                <c:pt idx="575">
                  <c:v>26.153846153846153</c:v>
                </c:pt>
                <c:pt idx="576">
                  <c:v>26.153846153846153</c:v>
                </c:pt>
                <c:pt idx="577">
                  <c:v>26.153846153846153</c:v>
                </c:pt>
                <c:pt idx="578">
                  <c:v>26.153846153846153</c:v>
                </c:pt>
                <c:pt idx="579">
                  <c:v>26.153846153846153</c:v>
                </c:pt>
                <c:pt idx="580">
                  <c:v>26.153846153846153</c:v>
                </c:pt>
                <c:pt idx="581">
                  <c:v>26.153846153846153</c:v>
                </c:pt>
                <c:pt idx="582">
                  <c:v>26.153846153846153</c:v>
                </c:pt>
                <c:pt idx="583">
                  <c:v>26.153846153846153</c:v>
                </c:pt>
                <c:pt idx="584">
                  <c:v>26.153846153846153</c:v>
                </c:pt>
                <c:pt idx="585">
                  <c:v>26.153846153846153</c:v>
                </c:pt>
                <c:pt idx="586">
                  <c:v>26.153846153846153</c:v>
                </c:pt>
                <c:pt idx="587">
                  <c:v>26.153846153846153</c:v>
                </c:pt>
                <c:pt idx="588">
                  <c:v>27.179487179487179</c:v>
                </c:pt>
                <c:pt idx="589">
                  <c:v>27.692307692307693</c:v>
                </c:pt>
                <c:pt idx="590">
                  <c:v>27.179487179487179</c:v>
                </c:pt>
                <c:pt idx="591">
                  <c:v>27.179487179487179</c:v>
                </c:pt>
                <c:pt idx="592">
                  <c:v>27.179487179487179</c:v>
                </c:pt>
                <c:pt idx="593">
                  <c:v>27.179487179487179</c:v>
                </c:pt>
                <c:pt idx="594">
                  <c:v>27.179487179487179</c:v>
                </c:pt>
                <c:pt idx="595">
                  <c:v>27.179487179487179</c:v>
                </c:pt>
                <c:pt idx="596">
                  <c:v>27.179487179487179</c:v>
                </c:pt>
                <c:pt idx="597">
                  <c:v>27.179487179487179</c:v>
                </c:pt>
                <c:pt idx="598">
                  <c:v>27.179487179487179</c:v>
                </c:pt>
                <c:pt idx="599">
                  <c:v>27.179487179487179</c:v>
                </c:pt>
                <c:pt idx="600">
                  <c:v>27.179487179487179</c:v>
                </c:pt>
                <c:pt idx="601">
                  <c:v>27.179487179487179</c:v>
                </c:pt>
                <c:pt idx="602">
                  <c:v>27.179487179487179</c:v>
                </c:pt>
                <c:pt idx="603">
                  <c:v>27.179487179487179</c:v>
                </c:pt>
                <c:pt idx="604">
                  <c:v>27.179487179487179</c:v>
                </c:pt>
                <c:pt idx="605">
                  <c:v>27.179487179487179</c:v>
                </c:pt>
                <c:pt idx="606">
                  <c:v>27.179487179487179</c:v>
                </c:pt>
                <c:pt idx="607">
                  <c:v>27.179487179487179</c:v>
                </c:pt>
                <c:pt idx="608">
                  <c:v>27.179487179487179</c:v>
                </c:pt>
                <c:pt idx="609">
                  <c:v>27.179487179487179</c:v>
                </c:pt>
                <c:pt idx="610">
                  <c:v>27.179487179487179</c:v>
                </c:pt>
                <c:pt idx="611">
                  <c:v>27.179487179487179</c:v>
                </c:pt>
                <c:pt idx="612">
                  <c:v>27.692307692307693</c:v>
                </c:pt>
                <c:pt idx="613">
                  <c:v>27.179487179487179</c:v>
                </c:pt>
                <c:pt idx="614">
                  <c:v>27.179487179487179</c:v>
                </c:pt>
                <c:pt idx="615">
                  <c:v>27.692307692307693</c:v>
                </c:pt>
                <c:pt idx="616">
                  <c:v>27.692307692307693</c:v>
                </c:pt>
                <c:pt idx="617">
                  <c:v>27.692307692307693</c:v>
                </c:pt>
                <c:pt idx="618">
                  <c:v>27.692307692307693</c:v>
                </c:pt>
                <c:pt idx="619">
                  <c:v>27.692307692307693</c:v>
                </c:pt>
                <c:pt idx="620">
                  <c:v>28.205128205128204</c:v>
                </c:pt>
                <c:pt idx="621">
                  <c:v>28.205128205128204</c:v>
                </c:pt>
                <c:pt idx="622">
                  <c:v>28.205128205128204</c:v>
                </c:pt>
                <c:pt idx="623">
                  <c:v>28.205128205128204</c:v>
                </c:pt>
                <c:pt idx="624">
                  <c:v>28.205128205128204</c:v>
                </c:pt>
                <c:pt idx="625">
                  <c:v>28.717948717948719</c:v>
                </c:pt>
                <c:pt idx="626">
                  <c:v>28.717948717948719</c:v>
                </c:pt>
                <c:pt idx="627">
                  <c:v>28.717948717948719</c:v>
                </c:pt>
                <c:pt idx="628">
                  <c:v>28.717948717948719</c:v>
                </c:pt>
                <c:pt idx="629">
                  <c:v>28.717948717948719</c:v>
                </c:pt>
                <c:pt idx="630">
                  <c:v>28.717948717948719</c:v>
                </c:pt>
                <c:pt idx="631">
                  <c:v>28.717948717948719</c:v>
                </c:pt>
                <c:pt idx="632">
                  <c:v>28.717948717948719</c:v>
                </c:pt>
                <c:pt idx="633">
                  <c:v>28.717948717948719</c:v>
                </c:pt>
                <c:pt idx="634">
                  <c:v>28.717948717948719</c:v>
                </c:pt>
                <c:pt idx="635">
                  <c:v>28.717948717948719</c:v>
                </c:pt>
                <c:pt idx="636">
                  <c:v>28.717948717948719</c:v>
                </c:pt>
                <c:pt idx="637">
                  <c:v>28.717948717948719</c:v>
                </c:pt>
                <c:pt idx="638">
                  <c:v>28.717948717948719</c:v>
                </c:pt>
                <c:pt idx="639">
                  <c:v>28.717948717948719</c:v>
                </c:pt>
                <c:pt idx="640">
                  <c:v>28.717948717948719</c:v>
                </c:pt>
                <c:pt idx="641">
                  <c:v>28.717948717948719</c:v>
                </c:pt>
                <c:pt idx="642">
                  <c:v>28.717948717948719</c:v>
                </c:pt>
                <c:pt idx="643">
                  <c:v>28.717948717948719</c:v>
                </c:pt>
                <c:pt idx="644">
                  <c:v>28.717948717948719</c:v>
                </c:pt>
                <c:pt idx="645">
                  <c:v>28.717948717948719</c:v>
                </c:pt>
                <c:pt idx="646">
                  <c:v>28.717948717948719</c:v>
                </c:pt>
                <c:pt idx="647">
                  <c:v>28.717948717948719</c:v>
                </c:pt>
                <c:pt idx="648">
                  <c:v>28.717948717948719</c:v>
                </c:pt>
                <c:pt idx="649">
                  <c:v>28.717948717948719</c:v>
                </c:pt>
                <c:pt idx="650">
                  <c:v>28.717948717948719</c:v>
                </c:pt>
                <c:pt idx="651">
                  <c:v>28.717948717948719</c:v>
                </c:pt>
                <c:pt idx="652">
                  <c:v>28.717948717948719</c:v>
                </c:pt>
                <c:pt idx="653">
                  <c:v>28.717948717948719</c:v>
                </c:pt>
                <c:pt idx="654">
                  <c:v>28.717948717948719</c:v>
                </c:pt>
                <c:pt idx="655">
                  <c:v>28.717948717948719</c:v>
                </c:pt>
                <c:pt idx="656">
                  <c:v>28.717948717948719</c:v>
                </c:pt>
                <c:pt idx="657">
                  <c:v>28.717948717948719</c:v>
                </c:pt>
                <c:pt idx="658">
                  <c:v>28.717948717948719</c:v>
                </c:pt>
                <c:pt idx="659">
                  <c:v>28.717948717948719</c:v>
                </c:pt>
                <c:pt idx="660">
                  <c:v>28.717948717948719</c:v>
                </c:pt>
                <c:pt idx="661">
                  <c:v>28.717948717948719</c:v>
                </c:pt>
                <c:pt idx="662">
                  <c:v>28.717948717948719</c:v>
                </c:pt>
                <c:pt idx="663">
                  <c:v>28.717948717948719</c:v>
                </c:pt>
                <c:pt idx="664">
                  <c:v>28.717948717948719</c:v>
                </c:pt>
                <c:pt idx="665">
                  <c:v>28.717948717948719</c:v>
                </c:pt>
                <c:pt idx="666">
                  <c:v>28.717948717948719</c:v>
                </c:pt>
                <c:pt idx="667">
                  <c:v>28.717948717948719</c:v>
                </c:pt>
                <c:pt idx="668">
                  <c:v>28.717948717948719</c:v>
                </c:pt>
                <c:pt idx="669">
                  <c:v>28.717948717948719</c:v>
                </c:pt>
                <c:pt idx="670">
                  <c:v>28.717948717948719</c:v>
                </c:pt>
                <c:pt idx="671">
                  <c:v>28.717948717948719</c:v>
                </c:pt>
                <c:pt idx="672">
                  <c:v>28.717948717948719</c:v>
                </c:pt>
                <c:pt idx="673">
                  <c:v>28.717948717948719</c:v>
                </c:pt>
                <c:pt idx="674">
                  <c:v>28.717948717948719</c:v>
                </c:pt>
                <c:pt idx="675">
                  <c:v>28.717948717948719</c:v>
                </c:pt>
                <c:pt idx="676">
                  <c:v>28.717948717948719</c:v>
                </c:pt>
                <c:pt idx="677">
                  <c:v>28.717948717948719</c:v>
                </c:pt>
                <c:pt idx="678">
                  <c:v>28.717948717948719</c:v>
                </c:pt>
                <c:pt idx="679">
                  <c:v>28.717948717948719</c:v>
                </c:pt>
                <c:pt idx="680">
                  <c:v>28.717948717948719</c:v>
                </c:pt>
                <c:pt idx="681">
                  <c:v>28.717948717948719</c:v>
                </c:pt>
                <c:pt idx="682">
                  <c:v>28.717948717948719</c:v>
                </c:pt>
                <c:pt idx="683">
                  <c:v>28.717948717948719</c:v>
                </c:pt>
                <c:pt idx="684">
                  <c:v>28.717948717948719</c:v>
                </c:pt>
                <c:pt idx="685">
                  <c:v>28.717948717948719</c:v>
                </c:pt>
                <c:pt idx="686">
                  <c:v>28.717948717948719</c:v>
                </c:pt>
                <c:pt idx="687">
                  <c:v>28.717948717948719</c:v>
                </c:pt>
                <c:pt idx="688">
                  <c:v>28.717948717948719</c:v>
                </c:pt>
                <c:pt idx="689">
                  <c:v>28.717948717948719</c:v>
                </c:pt>
                <c:pt idx="690">
                  <c:v>28.717948717948719</c:v>
                </c:pt>
                <c:pt idx="691">
                  <c:v>28.717948717948719</c:v>
                </c:pt>
                <c:pt idx="692">
                  <c:v>28.717948717948719</c:v>
                </c:pt>
                <c:pt idx="693">
                  <c:v>28.717948717948719</c:v>
                </c:pt>
                <c:pt idx="694">
                  <c:v>28.717948717948719</c:v>
                </c:pt>
                <c:pt idx="695">
                  <c:v>28.717948717948719</c:v>
                </c:pt>
                <c:pt idx="696">
                  <c:v>28.717948717948719</c:v>
                </c:pt>
                <c:pt idx="697">
                  <c:v>28.717948717948719</c:v>
                </c:pt>
                <c:pt idx="698">
                  <c:v>28.717948717948719</c:v>
                </c:pt>
                <c:pt idx="699">
                  <c:v>28.717948717948719</c:v>
                </c:pt>
                <c:pt idx="700">
                  <c:v>28.717948717948719</c:v>
                </c:pt>
                <c:pt idx="701">
                  <c:v>28.717948717948719</c:v>
                </c:pt>
                <c:pt idx="702">
                  <c:v>28.717948717948719</c:v>
                </c:pt>
                <c:pt idx="703">
                  <c:v>28.717948717948719</c:v>
                </c:pt>
                <c:pt idx="704">
                  <c:v>28.717948717948719</c:v>
                </c:pt>
                <c:pt idx="705">
                  <c:v>28.717948717948719</c:v>
                </c:pt>
                <c:pt idx="706">
                  <c:v>28.717948717948719</c:v>
                </c:pt>
                <c:pt idx="707">
                  <c:v>28.717948717948719</c:v>
                </c:pt>
                <c:pt idx="708">
                  <c:v>28.205128205128204</c:v>
                </c:pt>
                <c:pt idx="709">
                  <c:v>28.205128205128204</c:v>
                </c:pt>
                <c:pt idx="710">
                  <c:v>28.205128205128204</c:v>
                </c:pt>
                <c:pt idx="711">
                  <c:v>28.205128205128204</c:v>
                </c:pt>
                <c:pt idx="712">
                  <c:v>28.205128205128204</c:v>
                </c:pt>
                <c:pt idx="713">
                  <c:v>28.205128205128204</c:v>
                </c:pt>
                <c:pt idx="714">
                  <c:v>28.205128205128204</c:v>
                </c:pt>
                <c:pt idx="715">
                  <c:v>28.205128205128204</c:v>
                </c:pt>
                <c:pt idx="716">
                  <c:v>28.205128205128204</c:v>
                </c:pt>
                <c:pt idx="717">
                  <c:v>28.205128205128204</c:v>
                </c:pt>
                <c:pt idx="718">
                  <c:v>28.205128205128204</c:v>
                </c:pt>
                <c:pt idx="719">
                  <c:v>28.205128205128204</c:v>
                </c:pt>
                <c:pt idx="720">
                  <c:v>28.205128205128204</c:v>
                </c:pt>
                <c:pt idx="721">
                  <c:v>28.205128205128204</c:v>
                </c:pt>
                <c:pt idx="722">
                  <c:v>28.205128205128204</c:v>
                </c:pt>
                <c:pt idx="723">
                  <c:v>28.205128205128204</c:v>
                </c:pt>
                <c:pt idx="724">
                  <c:v>28.205128205128204</c:v>
                </c:pt>
                <c:pt idx="725">
                  <c:v>28.205128205128204</c:v>
                </c:pt>
                <c:pt idx="726">
                  <c:v>28.205128205128204</c:v>
                </c:pt>
                <c:pt idx="727">
                  <c:v>28.205128205128204</c:v>
                </c:pt>
                <c:pt idx="728">
                  <c:v>28.205128205128204</c:v>
                </c:pt>
                <c:pt idx="729">
                  <c:v>28.205128205128204</c:v>
                </c:pt>
                <c:pt idx="730">
                  <c:v>28.205128205128204</c:v>
                </c:pt>
                <c:pt idx="731">
                  <c:v>28.205128205128204</c:v>
                </c:pt>
                <c:pt idx="732">
                  <c:v>28.205128205128204</c:v>
                </c:pt>
                <c:pt idx="733">
                  <c:v>28.205128205128204</c:v>
                </c:pt>
                <c:pt idx="734">
                  <c:v>28.205128205128204</c:v>
                </c:pt>
                <c:pt idx="735">
                  <c:v>28.205128205128204</c:v>
                </c:pt>
                <c:pt idx="736">
                  <c:v>28.205128205128204</c:v>
                </c:pt>
                <c:pt idx="737">
                  <c:v>28.205128205128204</c:v>
                </c:pt>
                <c:pt idx="738">
                  <c:v>28.205128205128204</c:v>
                </c:pt>
                <c:pt idx="739">
                  <c:v>28.205128205128204</c:v>
                </c:pt>
                <c:pt idx="740">
                  <c:v>28.205128205128204</c:v>
                </c:pt>
                <c:pt idx="741">
                  <c:v>28.205128205128204</c:v>
                </c:pt>
                <c:pt idx="742">
                  <c:v>28.205128205128204</c:v>
                </c:pt>
                <c:pt idx="743">
                  <c:v>28.205128205128204</c:v>
                </c:pt>
                <c:pt idx="744">
                  <c:v>28.205128205128204</c:v>
                </c:pt>
                <c:pt idx="745">
                  <c:v>28.205128205128204</c:v>
                </c:pt>
                <c:pt idx="746">
                  <c:v>28.205128205128204</c:v>
                </c:pt>
                <c:pt idx="747">
                  <c:v>28.205128205128204</c:v>
                </c:pt>
                <c:pt idx="748">
                  <c:v>28.205128205128204</c:v>
                </c:pt>
                <c:pt idx="749">
                  <c:v>28.205128205128204</c:v>
                </c:pt>
                <c:pt idx="750">
                  <c:v>28.205128205128204</c:v>
                </c:pt>
                <c:pt idx="751">
                  <c:v>28.205128205128204</c:v>
                </c:pt>
                <c:pt idx="752">
                  <c:v>28.205128205128204</c:v>
                </c:pt>
                <c:pt idx="753">
                  <c:v>28.205128205128204</c:v>
                </c:pt>
                <c:pt idx="754">
                  <c:v>28.205128205128204</c:v>
                </c:pt>
                <c:pt idx="755">
                  <c:v>28.205128205128204</c:v>
                </c:pt>
                <c:pt idx="756">
                  <c:v>28.205128205128204</c:v>
                </c:pt>
                <c:pt idx="757">
                  <c:v>28.205128205128204</c:v>
                </c:pt>
                <c:pt idx="758">
                  <c:v>28.205128205128204</c:v>
                </c:pt>
                <c:pt idx="759">
                  <c:v>28.205128205128204</c:v>
                </c:pt>
                <c:pt idx="760">
                  <c:v>28.205128205128204</c:v>
                </c:pt>
                <c:pt idx="761">
                  <c:v>28.205128205128204</c:v>
                </c:pt>
                <c:pt idx="762">
                  <c:v>28.205128205128204</c:v>
                </c:pt>
                <c:pt idx="763">
                  <c:v>28.205128205128204</c:v>
                </c:pt>
                <c:pt idx="764">
                  <c:v>28.205128205128204</c:v>
                </c:pt>
                <c:pt idx="765">
                  <c:v>28.205128205128204</c:v>
                </c:pt>
                <c:pt idx="766">
                  <c:v>28.205128205128204</c:v>
                </c:pt>
                <c:pt idx="767">
                  <c:v>28.205128205128204</c:v>
                </c:pt>
                <c:pt idx="768">
                  <c:v>28.205128205128204</c:v>
                </c:pt>
                <c:pt idx="769">
                  <c:v>28.205128205128204</c:v>
                </c:pt>
                <c:pt idx="770">
                  <c:v>28.205128205128204</c:v>
                </c:pt>
                <c:pt idx="771">
                  <c:v>28.205128205128204</c:v>
                </c:pt>
                <c:pt idx="772">
                  <c:v>28.205128205128204</c:v>
                </c:pt>
                <c:pt idx="773">
                  <c:v>28.205128205128204</c:v>
                </c:pt>
                <c:pt idx="774">
                  <c:v>28.205128205128204</c:v>
                </c:pt>
                <c:pt idx="775">
                  <c:v>28.205128205128204</c:v>
                </c:pt>
                <c:pt idx="776">
                  <c:v>28.205128205128204</c:v>
                </c:pt>
                <c:pt idx="777">
                  <c:v>28.205128205128204</c:v>
                </c:pt>
                <c:pt idx="778">
                  <c:v>28.205128205128204</c:v>
                </c:pt>
                <c:pt idx="779">
                  <c:v>28.205128205128204</c:v>
                </c:pt>
                <c:pt idx="780">
                  <c:v>28.205128205128204</c:v>
                </c:pt>
                <c:pt idx="781">
                  <c:v>28.205128205128204</c:v>
                </c:pt>
                <c:pt idx="782">
                  <c:v>28.205128205128204</c:v>
                </c:pt>
                <c:pt idx="783">
                  <c:v>28.205128205128204</c:v>
                </c:pt>
                <c:pt idx="784">
                  <c:v>28.205128205128204</c:v>
                </c:pt>
                <c:pt idx="785">
                  <c:v>28.205128205128204</c:v>
                </c:pt>
                <c:pt idx="786">
                  <c:v>28.205128205128204</c:v>
                </c:pt>
                <c:pt idx="787">
                  <c:v>28.205128205128204</c:v>
                </c:pt>
                <c:pt idx="788">
                  <c:v>28.205128205128204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AD-4CC6-89D8-67F2BE1A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32512"/>
        <c:axId val="43634048"/>
      </c:lineChart>
      <c:lineChart>
        <c:grouping val="standard"/>
        <c:varyColors val="0"/>
        <c:ser>
          <c:idx val="1"/>
          <c:order val="1"/>
          <c:spPr>
            <a:ln>
              <a:solidFill>
                <a:schemeClr val="bg2">
                  <a:lumMod val="10000"/>
                </a:schemeClr>
              </a:solidFill>
              <a:prstDash val="sysDash"/>
            </a:ln>
          </c:spPr>
          <c:marker>
            <c:symbol val="none"/>
          </c:marker>
          <c:dPt>
            <c:idx val="252"/>
            <c:bubble3D val="0"/>
            <c:spPr>
              <a:ln>
                <a:solidFill>
                  <a:schemeClr val="bg2">
                    <a:lumMod val="10000"/>
                  </a:schemeClr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AD-4CC6-89D8-67F2BE1A81F8}"/>
              </c:ext>
            </c:extLst>
          </c:dPt>
          <c:dPt>
            <c:idx val="708"/>
            <c:bubble3D val="0"/>
            <c:spPr>
              <a:ln>
                <a:solidFill>
                  <a:schemeClr val="bg2">
                    <a:lumMod val="75000"/>
                  </a:schemeClr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AD-4CC6-89D8-67F2BE1A81F8}"/>
              </c:ext>
            </c:extLst>
          </c:dPt>
          <c:cat>
            <c:strRef>
              <c:f>USD!$A$59:$A$847</c:f>
              <c:strCache>
                <c:ptCount val="789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1951M1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1956M1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1961M1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1966M1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1971M1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1976M1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1981M1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1986M1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1991M1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1996M1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2001M1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2006M1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2011M1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</c:strCache>
            </c:strRef>
          </c:cat>
          <c:val>
            <c:numRef>
              <c:f>EUR_long!$GR$59:$GR$847</c:f>
              <c:numCache>
                <c:formatCode>0.00</c:formatCode>
                <c:ptCount val="789"/>
                <c:pt idx="0">
                  <c:v>8.8277338046634117</c:v>
                </c:pt>
                <c:pt idx="1">
                  <c:v>8.8277338046634117</c:v>
                </c:pt>
                <c:pt idx="2">
                  <c:v>8.8277338046634117</c:v>
                </c:pt>
                <c:pt idx="3">
                  <c:v>8.8277338046634117</c:v>
                </c:pt>
                <c:pt idx="4">
                  <c:v>8.8277338046634117</c:v>
                </c:pt>
                <c:pt idx="5">
                  <c:v>8.8277338046634117</c:v>
                </c:pt>
                <c:pt idx="6">
                  <c:v>8.8277338046634117</c:v>
                </c:pt>
                <c:pt idx="7">
                  <c:v>8.8277338046634117</c:v>
                </c:pt>
                <c:pt idx="8">
                  <c:v>8.8277338046634117</c:v>
                </c:pt>
                <c:pt idx="9">
                  <c:v>8.8277338046634117</c:v>
                </c:pt>
                <c:pt idx="10">
                  <c:v>8.8277338046634117</c:v>
                </c:pt>
                <c:pt idx="11">
                  <c:v>8.8277338046634117</c:v>
                </c:pt>
                <c:pt idx="12">
                  <c:v>8.9600428864319159</c:v>
                </c:pt>
                <c:pt idx="13">
                  <c:v>8.9600428864319159</c:v>
                </c:pt>
                <c:pt idx="14">
                  <c:v>8.9600428864319159</c:v>
                </c:pt>
                <c:pt idx="15">
                  <c:v>8.9600428864319159</c:v>
                </c:pt>
                <c:pt idx="16">
                  <c:v>8.9600428864319159</c:v>
                </c:pt>
                <c:pt idx="17">
                  <c:v>8.9600428864319159</c:v>
                </c:pt>
                <c:pt idx="18">
                  <c:v>8.9600428864319159</c:v>
                </c:pt>
                <c:pt idx="19">
                  <c:v>8.9600428864319159</c:v>
                </c:pt>
                <c:pt idx="20">
                  <c:v>8.9600428864319159</c:v>
                </c:pt>
                <c:pt idx="21">
                  <c:v>8.9600428864319159</c:v>
                </c:pt>
                <c:pt idx="22">
                  <c:v>9.0753829113792488</c:v>
                </c:pt>
                <c:pt idx="23">
                  <c:v>9.0753829113792488</c:v>
                </c:pt>
                <c:pt idx="24">
                  <c:v>9.0753829113792488</c:v>
                </c:pt>
                <c:pt idx="25">
                  <c:v>9.0753829113792488</c:v>
                </c:pt>
                <c:pt idx="26">
                  <c:v>9.0753829113792488</c:v>
                </c:pt>
                <c:pt idx="27">
                  <c:v>9.0753829113792488</c:v>
                </c:pt>
                <c:pt idx="28">
                  <c:v>9.0753829113792488</c:v>
                </c:pt>
                <c:pt idx="29">
                  <c:v>9.0753829113792488</c:v>
                </c:pt>
                <c:pt idx="30">
                  <c:v>9.0753829113792488</c:v>
                </c:pt>
                <c:pt idx="31">
                  <c:v>9.0753829113792488</c:v>
                </c:pt>
                <c:pt idx="32">
                  <c:v>9.0753829113792488</c:v>
                </c:pt>
                <c:pt idx="33">
                  <c:v>9.0753829113792488</c:v>
                </c:pt>
                <c:pt idx="34">
                  <c:v>9.0753829113792488</c:v>
                </c:pt>
                <c:pt idx="35">
                  <c:v>9.0753829113792488</c:v>
                </c:pt>
                <c:pt idx="36">
                  <c:v>9.1348389504954373</c:v>
                </c:pt>
                <c:pt idx="37">
                  <c:v>9.1348389504954373</c:v>
                </c:pt>
                <c:pt idx="38">
                  <c:v>9.1348389504954373</c:v>
                </c:pt>
                <c:pt idx="39">
                  <c:v>9.1348389504954373</c:v>
                </c:pt>
                <c:pt idx="40">
                  <c:v>9.1348389504954373</c:v>
                </c:pt>
                <c:pt idx="41">
                  <c:v>9.1348389504954373</c:v>
                </c:pt>
                <c:pt idx="42">
                  <c:v>9.1348389504954373</c:v>
                </c:pt>
                <c:pt idx="43">
                  <c:v>9.1348389504954373</c:v>
                </c:pt>
                <c:pt idx="44">
                  <c:v>9.1348389504954373</c:v>
                </c:pt>
                <c:pt idx="45">
                  <c:v>9.1348389504954373</c:v>
                </c:pt>
                <c:pt idx="46">
                  <c:v>9.1348389504954373</c:v>
                </c:pt>
                <c:pt idx="47">
                  <c:v>9.1348389504954373</c:v>
                </c:pt>
                <c:pt idx="48">
                  <c:v>9.4328458439044987</c:v>
                </c:pt>
                <c:pt idx="49">
                  <c:v>9.4328458439044987</c:v>
                </c:pt>
                <c:pt idx="50">
                  <c:v>9.4328458439044987</c:v>
                </c:pt>
                <c:pt idx="51">
                  <c:v>9.4328458439044987</c:v>
                </c:pt>
                <c:pt idx="52">
                  <c:v>9.4328458439044987</c:v>
                </c:pt>
                <c:pt idx="53">
                  <c:v>9.4328458439044987</c:v>
                </c:pt>
                <c:pt idx="54">
                  <c:v>9.4328458439044987</c:v>
                </c:pt>
                <c:pt idx="55">
                  <c:v>9.4328458439044987</c:v>
                </c:pt>
                <c:pt idx="56">
                  <c:v>9.4328458439044987</c:v>
                </c:pt>
                <c:pt idx="57">
                  <c:v>9.4328458439044987</c:v>
                </c:pt>
                <c:pt idx="58">
                  <c:v>9.4328458439044987</c:v>
                </c:pt>
                <c:pt idx="59">
                  <c:v>9.4328458439044987</c:v>
                </c:pt>
                <c:pt idx="60">
                  <c:v>9.6693382071559029</c:v>
                </c:pt>
                <c:pt idx="61">
                  <c:v>9.6693382071559029</c:v>
                </c:pt>
                <c:pt idx="62">
                  <c:v>9.6693382071559029</c:v>
                </c:pt>
                <c:pt idx="63">
                  <c:v>9.6693382071559029</c:v>
                </c:pt>
                <c:pt idx="64">
                  <c:v>9.6693382071559029</c:v>
                </c:pt>
                <c:pt idx="65">
                  <c:v>9.6693382071559029</c:v>
                </c:pt>
                <c:pt idx="66">
                  <c:v>9.6693382071559029</c:v>
                </c:pt>
                <c:pt idx="67">
                  <c:v>9.6693382071559029</c:v>
                </c:pt>
                <c:pt idx="68">
                  <c:v>9.6693382071559029</c:v>
                </c:pt>
                <c:pt idx="69">
                  <c:v>9.6693382071559029</c:v>
                </c:pt>
                <c:pt idx="70">
                  <c:v>9.6693382071559029</c:v>
                </c:pt>
                <c:pt idx="71">
                  <c:v>9.6693382071559029</c:v>
                </c:pt>
                <c:pt idx="72">
                  <c:v>9.84292806708849</c:v>
                </c:pt>
                <c:pt idx="73">
                  <c:v>9.84292806708849</c:v>
                </c:pt>
                <c:pt idx="74">
                  <c:v>9.84292806708849</c:v>
                </c:pt>
                <c:pt idx="75">
                  <c:v>9.84292806708849</c:v>
                </c:pt>
                <c:pt idx="76">
                  <c:v>9.84292806708849</c:v>
                </c:pt>
                <c:pt idx="77">
                  <c:v>9.84292806708849</c:v>
                </c:pt>
                <c:pt idx="78">
                  <c:v>9.84292806708849</c:v>
                </c:pt>
                <c:pt idx="79">
                  <c:v>9.84292806708849</c:v>
                </c:pt>
                <c:pt idx="80">
                  <c:v>9.84292806708849</c:v>
                </c:pt>
                <c:pt idx="81">
                  <c:v>9.84292806708849</c:v>
                </c:pt>
                <c:pt idx="82">
                  <c:v>9.84292806708849</c:v>
                </c:pt>
                <c:pt idx="83">
                  <c:v>9.84292806708849</c:v>
                </c:pt>
                <c:pt idx="84">
                  <c:v>10.05416342767697</c:v>
                </c:pt>
                <c:pt idx="85">
                  <c:v>10.05416342767697</c:v>
                </c:pt>
                <c:pt idx="86">
                  <c:v>10.05416342767697</c:v>
                </c:pt>
                <c:pt idx="87">
                  <c:v>10.05416342767697</c:v>
                </c:pt>
                <c:pt idx="88">
                  <c:v>10.05416342767697</c:v>
                </c:pt>
                <c:pt idx="89">
                  <c:v>10.05416342767697</c:v>
                </c:pt>
                <c:pt idx="90">
                  <c:v>10.05416342767697</c:v>
                </c:pt>
                <c:pt idx="91">
                  <c:v>10.05416342767697</c:v>
                </c:pt>
                <c:pt idx="92">
                  <c:v>10.05416342767697</c:v>
                </c:pt>
                <c:pt idx="93">
                  <c:v>10.05416342767697</c:v>
                </c:pt>
                <c:pt idx="94">
                  <c:v>10.05416342767697</c:v>
                </c:pt>
                <c:pt idx="95">
                  <c:v>10.05416342767697</c:v>
                </c:pt>
                <c:pt idx="96">
                  <c:v>10.086579908404536</c:v>
                </c:pt>
                <c:pt idx="97">
                  <c:v>10.086579908404536</c:v>
                </c:pt>
                <c:pt idx="98">
                  <c:v>10.086579908404536</c:v>
                </c:pt>
                <c:pt idx="99">
                  <c:v>10.086579908404536</c:v>
                </c:pt>
                <c:pt idx="100">
                  <c:v>10.086579908404536</c:v>
                </c:pt>
                <c:pt idx="101">
                  <c:v>10.086579908404536</c:v>
                </c:pt>
                <c:pt idx="102">
                  <c:v>10.086579908404536</c:v>
                </c:pt>
                <c:pt idx="103">
                  <c:v>10.086579908404536</c:v>
                </c:pt>
                <c:pt idx="104">
                  <c:v>10.086579908404536</c:v>
                </c:pt>
                <c:pt idx="105">
                  <c:v>10.086579908404536</c:v>
                </c:pt>
                <c:pt idx="106">
                  <c:v>10.086579908404536</c:v>
                </c:pt>
                <c:pt idx="107">
                  <c:v>10.086579908404536</c:v>
                </c:pt>
                <c:pt idx="108">
                  <c:v>10.187164010894435</c:v>
                </c:pt>
                <c:pt idx="109">
                  <c:v>10.187164010894435</c:v>
                </c:pt>
                <c:pt idx="110">
                  <c:v>10.187164010894435</c:v>
                </c:pt>
                <c:pt idx="111">
                  <c:v>10.187164010894435</c:v>
                </c:pt>
                <c:pt idx="112">
                  <c:v>10.187164010894435</c:v>
                </c:pt>
                <c:pt idx="113">
                  <c:v>10.187164010894435</c:v>
                </c:pt>
                <c:pt idx="114">
                  <c:v>10.187164010894435</c:v>
                </c:pt>
                <c:pt idx="115">
                  <c:v>10.187164010894435</c:v>
                </c:pt>
                <c:pt idx="116">
                  <c:v>10.187164010894435</c:v>
                </c:pt>
                <c:pt idx="117">
                  <c:v>10.187164010894435</c:v>
                </c:pt>
                <c:pt idx="118">
                  <c:v>10.187164010894435</c:v>
                </c:pt>
                <c:pt idx="119">
                  <c:v>10.187164010894435</c:v>
                </c:pt>
                <c:pt idx="120">
                  <c:v>10.454908171233887</c:v>
                </c:pt>
                <c:pt idx="121">
                  <c:v>10.454908171233887</c:v>
                </c:pt>
                <c:pt idx="122">
                  <c:v>10.454908171233887</c:v>
                </c:pt>
                <c:pt idx="123">
                  <c:v>10.454908171233887</c:v>
                </c:pt>
                <c:pt idx="124">
                  <c:v>10.454908171233887</c:v>
                </c:pt>
                <c:pt idx="125">
                  <c:v>10.454908171233887</c:v>
                </c:pt>
                <c:pt idx="126">
                  <c:v>10.454908171233887</c:v>
                </c:pt>
                <c:pt idx="127">
                  <c:v>10.454908171233887</c:v>
                </c:pt>
                <c:pt idx="128">
                  <c:v>10.454908171233887</c:v>
                </c:pt>
                <c:pt idx="129">
                  <c:v>10.454908171233887</c:v>
                </c:pt>
                <c:pt idx="130">
                  <c:v>10.454908171233887</c:v>
                </c:pt>
                <c:pt idx="131">
                  <c:v>10.454908171233887</c:v>
                </c:pt>
                <c:pt idx="132">
                  <c:v>10.600405069539763</c:v>
                </c:pt>
                <c:pt idx="133">
                  <c:v>10.600405069539763</c:v>
                </c:pt>
                <c:pt idx="134">
                  <c:v>10.600405069539763</c:v>
                </c:pt>
                <c:pt idx="135">
                  <c:v>10.600405069539763</c:v>
                </c:pt>
                <c:pt idx="136">
                  <c:v>10.600405069539763</c:v>
                </c:pt>
                <c:pt idx="137">
                  <c:v>10.600405069539763</c:v>
                </c:pt>
                <c:pt idx="138">
                  <c:v>10.600405069539763</c:v>
                </c:pt>
                <c:pt idx="139">
                  <c:v>10.600405069539763</c:v>
                </c:pt>
                <c:pt idx="140">
                  <c:v>10.600405069539763</c:v>
                </c:pt>
                <c:pt idx="141">
                  <c:v>10.600405069539763</c:v>
                </c:pt>
                <c:pt idx="142">
                  <c:v>10.600405069539763</c:v>
                </c:pt>
                <c:pt idx="143">
                  <c:v>10.600405069539763</c:v>
                </c:pt>
                <c:pt idx="144">
                  <c:v>10.66698555532861</c:v>
                </c:pt>
                <c:pt idx="145">
                  <c:v>10.66698555532861</c:v>
                </c:pt>
                <c:pt idx="146">
                  <c:v>10.66698555532861</c:v>
                </c:pt>
                <c:pt idx="147">
                  <c:v>10.66698555532861</c:v>
                </c:pt>
                <c:pt idx="148">
                  <c:v>10.66698555532861</c:v>
                </c:pt>
                <c:pt idx="149">
                  <c:v>10.66698555532861</c:v>
                </c:pt>
                <c:pt idx="150">
                  <c:v>10.66698555532861</c:v>
                </c:pt>
                <c:pt idx="151">
                  <c:v>10.66698555532861</c:v>
                </c:pt>
                <c:pt idx="152">
                  <c:v>10.66698555532861</c:v>
                </c:pt>
                <c:pt idx="153">
                  <c:v>10.66698555532861</c:v>
                </c:pt>
                <c:pt idx="154">
                  <c:v>10.66698555532861</c:v>
                </c:pt>
                <c:pt idx="155">
                  <c:v>10.66698555532861</c:v>
                </c:pt>
                <c:pt idx="156">
                  <c:v>10.597365986170978</c:v>
                </c:pt>
                <c:pt idx="157">
                  <c:v>10.597365986170978</c:v>
                </c:pt>
                <c:pt idx="158">
                  <c:v>10.597365986170978</c:v>
                </c:pt>
                <c:pt idx="159">
                  <c:v>10.597365986170978</c:v>
                </c:pt>
                <c:pt idx="160">
                  <c:v>10.597365986170978</c:v>
                </c:pt>
                <c:pt idx="161">
                  <c:v>10.597365986170978</c:v>
                </c:pt>
                <c:pt idx="162">
                  <c:v>10.597365986170978</c:v>
                </c:pt>
                <c:pt idx="163">
                  <c:v>10.597365986170978</c:v>
                </c:pt>
                <c:pt idx="164">
                  <c:v>10.597365986170978</c:v>
                </c:pt>
                <c:pt idx="165">
                  <c:v>10.597365986170978</c:v>
                </c:pt>
                <c:pt idx="166">
                  <c:v>10.597365986170978</c:v>
                </c:pt>
                <c:pt idx="167">
                  <c:v>10.597365986170978</c:v>
                </c:pt>
                <c:pt idx="168">
                  <c:v>10.521927733304173</c:v>
                </c:pt>
                <c:pt idx="169">
                  <c:v>10.521927733304173</c:v>
                </c:pt>
                <c:pt idx="170">
                  <c:v>10.521927733304173</c:v>
                </c:pt>
                <c:pt idx="171">
                  <c:v>10.521927733304173</c:v>
                </c:pt>
                <c:pt idx="172">
                  <c:v>10.521927733304173</c:v>
                </c:pt>
                <c:pt idx="173">
                  <c:v>10.521927733304173</c:v>
                </c:pt>
                <c:pt idx="174">
                  <c:v>10.521927733304173</c:v>
                </c:pt>
                <c:pt idx="175">
                  <c:v>10.521927733304173</c:v>
                </c:pt>
                <c:pt idx="176">
                  <c:v>10.521927733304173</c:v>
                </c:pt>
                <c:pt idx="177">
                  <c:v>10.521927733304173</c:v>
                </c:pt>
                <c:pt idx="178">
                  <c:v>10.521927733304173</c:v>
                </c:pt>
                <c:pt idx="179">
                  <c:v>10.521927733304173</c:v>
                </c:pt>
                <c:pt idx="180">
                  <c:v>10.515870595858765</c:v>
                </c:pt>
                <c:pt idx="181">
                  <c:v>10.515870595858765</c:v>
                </c:pt>
                <c:pt idx="182">
                  <c:v>10.515870595858765</c:v>
                </c:pt>
                <c:pt idx="183">
                  <c:v>10.515870595858765</c:v>
                </c:pt>
                <c:pt idx="184">
                  <c:v>10.515870595858765</c:v>
                </c:pt>
                <c:pt idx="185">
                  <c:v>10.515870595858765</c:v>
                </c:pt>
                <c:pt idx="186">
                  <c:v>10.515870595858765</c:v>
                </c:pt>
                <c:pt idx="187">
                  <c:v>10.515870595858765</c:v>
                </c:pt>
                <c:pt idx="188">
                  <c:v>10.515870595858765</c:v>
                </c:pt>
                <c:pt idx="189">
                  <c:v>10.515870595858765</c:v>
                </c:pt>
                <c:pt idx="190">
                  <c:v>10.515870595858765</c:v>
                </c:pt>
                <c:pt idx="191">
                  <c:v>10.515870595858765</c:v>
                </c:pt>
                <c:pt idx="192">
                  <c:v>10.3741834743591</c:v>
                </c:pt>
                <c:pt idx="193">
                  <c:v>10.3741834743591</c:v>
                </c:pt>
                <c:pt idx="194">
                  <c:v>10.3741834743591</c:v>
                </c:pt>
                <c:pt idx="195">
                  <c:v>10.3741834743591</c:v>
                </c:pt>
                <c:pt idx="196">
                  <c:v>10.3741834743591</c:v>
                </c:pt>
                <c:pt idx="197">
                  <c:v>10.3741834743591</c:v>
                </c:pt>
                <c:pt idx="198">
                  <c:v>10.3741834743591</c:v>
                </c:pt>
                <c:pt idx="199">
                  <c:v>10.3741834743591</c:v>
                </c:pt>
                <c:pt idx="200">
                  <c:v>10.3741834743591</c:v>
                </c:pt>
                <c:pt idx="201">
                  <c:v>10.3741834743591</c:v>
                </c:pt>
                <c:pt idx="202">
                  <c:v>10.3741834743591</c:v>
                </c:pt>
                <c:pt idx="203">
                  <c:v>10.3741834743591</c:v>
                </c:pt>
                <c:pt idx="204">
                  <c:v>10.162102748921436</c:v>
                </c:pt>
                <c:pt idx="205">
                  <c:v>10.162102748921436</c:v>
                </c:pt>
                <c:pt idx="206">
                  <c:v>10.162102748921436</c:v>
                </c:pt>
                <c:pt idx="207">
                  <c:v>10.162102748921436</c:v>
                </c:pt>
                <c:pt idx="208">
                  <c:v>10.162102748921436</c:v>
                </c:pt>
                <c:pt idx="209">
                  <c:v>10.162102748921436</c:v>
                </c:pt>
                <c:pt idx="210">
                  <c:v>10.162102748921436</c:v>
                </c:pt>
                <c:pt idx="211">
                  <c:v>10.162102748921436</c:v>
                </c:pt>
                <c:pt idx="212">
                  <c:v>10.162102748921436</c:v>
                </c:pt>
                <c:pt idx="213">
                  <c:v>10.162102748921436</c:v>
                </c:pt>
                <c:pt idx="214">
                  <c:v>10.162102748921436</c:v>
                </c:pt>
                <c:pt idx="215">
                  <c:v>10.162102748921436</c:v>
                </c:pt>
                <c:pt idx="216">
                  <c:v>10.11552872941267</c:v>
                </c:pt>
                <c:pt idx="217">
                  <c:v>10.11552872941267</c:v>
                </c:pt>
                <c:pt idx="218">
                  <c:v>10.11552872941267</c:v>
                </c:pt>
                <c:pt idx="219">
                  <c:v>10.11552872941267</c:v>
                </c:pt>
                <c:pt idx="220">
                  <c:v>10.11552872941267</c:v>
                </c:pt>
                <c:pt idx="221">
                  <c:v>10.11552872941267</c:v>
                </c:pt>
                <c:pt idx="222">
                  <c:v>10.11552872941267</c:v>
                </c:pt>
                <c:pt idx="223">
                  <c:v>10.11552872941267</c:v>
                </c:pt>
                <c:pt idx="224">
                  <c:v>10.11552872941267</c:v>
                </c:pt>
                <c:pt idx="225">
                  <c:v>10.11552872941267</c:v>
                </c:pt>
                <c:pt idx="226">
                  <c:v>10.11552872941267</c:v>
                </c:pt>
                <c:pt idx="227">
                  <c:v>10.11552872941267</c:v>
                </c:pt>
                <c:pt idx="228">
                  <c:v>10.272161105643956</c:v>
                </c:pt>
                <c:pt idx="229">
                  <c:v>10.272161105643956</c:v>
                </c:pt>
                <c:pt idx="230">
                  <c:v>10.272161105643956</c:v>
                </c:pt>
                <c:pt idx="231">
                  <c:v>10.272161105643956</c:v>
                </c:pt>
                <c:pt idx="232">
                  <c:v>10.272161105643956</c:v>
                </c:pt>
                <c:pt idx="233">
                  <c:v>10.272161105643956</c:v>
                </c:pt>
                <c:pt idx="234">
                  <c:v>10.272161105643956</c:v>
                </c:pt>
                <c:pt idx="235">
                  <c:v>10.272161105643956</c:v>
                </c:pt>
                <c:pt idx="236">
                  <c:v>10.272161105643956</c:v>
                </c:pt>
                <c:pt idx="237">
                  <c:v>10.272161105643956</c:v>
                </c:pt>
                <c:pt idx="238">
                  <c:v>10.272161105643956</c:v>
                </c:pt>
                <c:pt idx="239">
                  <c:v>10.272161105643956</c:v>
                </c:pt>
                <c:pt idx="240">
                  <c:v>10.296599455711004</c:v>
                </c:pt>
                <c:pt idx="241">
                  <c:v>10.296599455711004</c:v>
                </c:pt>
                <c:pt idx="242">
                  <c:v>10.296599455711004</c:v>
                </c:pt>
                <c:pt idx="243">
                  <c:v>10.296599455711004</c:v>
                </c:pt>
                <c:pt idx="244">
                  <c:v>10.296599455711004</c:v>
                </c:pt>
                <c:pt idx="245">
                  <c:v>10.296599455711004</c:v>
                </c:pt>
                <c:pt idx="246">
                  <c:v>10.296599455711004</c:v>
                </c:pt>
                <c:pt idx="247">
                  <c:v>10.296599455711004</c:v>
                </c:pt>
                <c:pt idx="248">
                  <c:v>10.296599455711004</c:v>
                </c:pt>
                <c:pt idx="249">
                  <c:v>10.296599455711004</c:v>
                </c:pt>
                <c:pt idx="250">
                  <c:v>10.296599455711004</c:v>
                </c:pt>
                <c:pt idx="251">
                  <c:v>10.296599455711004</c:v>
                </c:pt>
                <c:pt idx="252">
                  <c:v>10.260668043413185</c:v>
                </c:pt>
                <c:pt idx="253">
                  <c:v>10.260668043413185</c:v>
                </c:pt>
                <c:pt idx="254">
                  <c:v>10.260668043413185</c:v>
                </c:pt>
                <c:pt idx="255">
                  <c:v>10.260668043413185</c:v>
                </c:pt>
                <c:pt idx="256">
                  <c:v>10.260668043413185</c:v>
                </c:pt>
                <c:pt idx="257">
                  <c:v>10.260668043413185</c:v>
                </c:pt>
                <c:pt idx="258">
                  <c:v>10.260668043413185</c:v>
                </c:pt>
                <c:pt idx="259">
                  <c:v>10.260668043413185</c:v>
                </c:pt>
                <c:pt idx="260">
                  <c:v>10.260668043413185</c:v>
                </c:pt>
                <c:pt idx="261">
                  <c:v>10.260668043413185</c:v>
                </c:pt>
                <c:pt idx="262">
                  <c:v>10.260668043413185</c:v>
                </c:pt>
                <c:pt idx="263">
                  <c:v>10.260668043413185</c:v>
                </c:pt>
                <c:pt idx="264">
                  <c:v>10.222166294042745</c:v>
                </c:pt>
                <c:pt idx="265">
                  <c:v>10.222166294042745</c:v>
                </c:pt>
                <c:pt idx="266">
                  <c:v>10.222166294042745</c:v>
                </c:pt>
                <c:pt idx="267">
                  <c:v>10.222166294042745</c:v>
                </c:pt>
                <c:pt idx="268">
                  <c:v>10.222166294042745</c:v>
                </c:pt>
                <c:pt idx="269">
                  <c:v>10.222166294042745</c:v>
                </c:pt>
                <c:pt idx="270">
                  <c:v>10.222166294042745</c:v>
                </c:pt>
                <c:pt idx="271">
                  <c:v>10.222166294042745</c:v>
                </c:pt>
                <c:pt idx="272">
                  <c:v>10.222166294042745</c:v>
                </c:pt>
                <c:pt idx="273">
                  <c:v>10.222166294042745</c:v>
                </c:pt>
                <c:pt idx="274">
                  <c:v>10.222166294042745</c:v>
                </c:pt>
                <c:pt idx="275">
                  <c:v>10.222166294042745</c:v>
                </c:pt>
                <c:pt idx="276">
                  <c:v>10.07354470889493</c:v>
                </c:pt>
                <c:pt idx="277">
                  <c:v>10.07354470889493</c:v>
                </c:pt>
                <c:pt idx="278">
                  <c:v>10.07354470889493</c:v>
                </c:pt>
                <c:pt idx="279">
                  <c:v>10.07354470889493</c:v>
                </c:pt>
                <c:pt idx="280">
                  <c:v>10.07354470889493</c:v>
                </c:pt>
                <c:pt idx="281">
                  <c:v>10.07354470889493</c:v>
                </c:pt>
                <c:pt idx="282">
                  <c:v>10.07354470889493</c:v>
                </c:pt>
                <c:pt idx="283">
                  <c:v>10.07354470889493</c:v>
                </c:pt>
                <c:pt idx="284">
                  <c:v>10.07354470889493</c:v>
                </c:pt>
                <c:pt idx="285">
                  <c:v>10.07354470889493</c:v>
                </c:pt>
                <c:pt idx="286">
                  <c:v>10.07354470889493</c:v>
                </c:pt>
                <c:pt idx="287">
                  <c:v>10.07354470889493</c:v>
                </c:pt>
                <c:pt idx="288">
                  <c:v>9.9858230147846552</c:v>
                </c:pt>
                <c:pt idx="289">
                  <c:v>9.9858230147846552</c:v>
                </c:pt>
                <c:pt idx="290">
                  <c:v>9.9858230147846552</c:v>
                </c:pt>
                <c:pt idx="291">
                  <c:v>9.9858230147846552</c:v>
                </c:pt>
                <c:pt idx="292">
                  <c:v>9.9858230147846552</c:v>
                </c:pt>
                <c:pt idx="293">
                  <c:v>9.9858230147846552</c:v>
                </c:pt>
                <c:pt idx="294">
                  <c:v>9.9858230147846552</c:v>
                </c:pt>
                <c:pt idx="295">
                  <c:v>9.9858230147846552</c:v>
                </c:pt>
                <c:pt idx="296">
                  <c:v>9.9858230147846552</c:v>
                </c:pt>
                <c:pt idx="297">
                  <c:v>9.9858230147846552</c:v>
                </c:pt>
                <c:pt idx="298">
                  <c:v>9.9858230147846552</c:v>
                </c:pt>
                <c:pt idx="299">
                  <c:v>9.9858230147846552</c:v>
                </c:pt>
                <c:pt idx="300">
                  <c:v>9.7350717608835442</c:v>
                </c:pt>
                <c:pt idx="301">
                  <c:v>9.7350717608835442</c:v>
                </c:pt>
                <c:pt idx="302">
                  <c:v>9.7350717608835442</c:v>
                </c:pt>
                <c:pt idx="303">
                  <c:v>9.7350717608835442</c:v>
                </c:pt>
                <c:pt idx="304">
                  <c:v>9.7350717608835442</c:v>
                </c:pt>
                <c:pt idx="305">
                  <c:v>9.7350717608835442</c:v>
                </c:pt>
                <c:pt idx="306">
                  <c:v>9.7350717608835442</c:v>
                </c:pt>
                <c:pt idx="307">
                  <c:v>9.7350717608835442</c:v>
                </c:pt>
                <c:pt idx="308">
                  <c:v>9.7350717608835442</c:v>
                </c:pt>
                <c:pt idx="309">
                  <c:v>9.7350717608835442</c:v>
                </c:pt>
                <c:pt idx="310">
                  <c:v>9.7350717608835442</c:v>
                </c:pt>
                <c:pt idx="311">
                  <c:v>9.7350717608835442</c:v>
                </c:pt>
                <c:pt idx="312">
                  <c:v>9.7439402188440347</c:v>
                </c:pt>
                <c:pt idx="313">
                  <c:v>9.7439402188440347</c:v>
                </c:pt>
                <c:pt idx="314">
                  <c:v>9.7439402188440347</c:v>
                </c:pt>
                <c:pt idx="315">
                  <c:v>9.7439402188440347</c:v>
                </c:pt>
                <c:pt idx="316">
                  <c:v>9.7439402188440347</c:v>
                </c:pt>
                <c:pt idx="317">
                  <c:v>9.7439402188440347</c:v>
                </c:pt>
                <c:pt idx="318">
                  <c:v>9.7439402188440347</c:v>
                </c:pt>
                <c:pt idx="319">
                  <c:v>9.7439402188440347</c:v>
                </c:pt>
                <c:pt idx="320">
                  <c:v>9.7439402188440347</c:v>
                </c:pt>
                <c:pt idx="321">
                  <c:v>9.7439402188440347</c:v>
                </c:pt>
                <c:pt idx="322">
                  <c:v>9.7439402188440347</c:v>
                </c:pt>
                <c:pt idx="323">
                  <c:v>9.7439402188440347</c:v>
                </c:pt>
                <c:pt idx="324">
                  <c:v>9.668513176953704</c:v>
                </c:pt>
                <c:pt idx="325">
                  <c:v>9.668513176953704</c:v>
                </c:pt>
                <c:pt idx="326">
                  <c:v>9.668513176953704</c:v>
                </c:pt>
                <c:pt idx="327">
                  <c:v>9.668513176953704</c:v>
                </c:pt>
                <c:pt idx="328">
                  <c:v>9.668513176953704</c:v>
                </c:pt>
                <c:pt idx="329">
                  <c:v>9.668513176953704</c:v>
                </c:pt>
                <c:pt idx="330">
                  <c:v>9.668513176953704</c:v>
                </c:pt>
                <c:pt idx="331">
                  <c:v>9.668513176953704</c:v>
                </c:pt>
                <c:pt idx="332">
                  <c:v>9.668513176953704</c:v>
                </c:pt>
                <c:pt idx="333">
                  <c:v>9.668513176953704</c:v>
                </c:pt>
                <c:pt idx="334">
                  <c:v>9.668513176953704</c:v>
                </c:pt>
                <c:pt idx="335">
                  <c:v>9.668513176953704</c:v>
                </c:pt>
                <c:pt idx="336">
                  <c:v>9.529369886490116</c:v>
                </c:pt>
                <c:pt idx="337">
                  <c:v>9.529369886490116</c:v>
                </c:pt>
                <c:pt idx="338">
                  <c:v>9.529369886490116</c:v>
                </c:pt>
                <c:pt idx="339">
                  <c:v>9.529369886490116</c:v>
                </c:pt>
                <c:pt idx="340">
                  <c:v>9.529369886490116</c:v>
                </c:pt>
                <c:pt idx="341">
                  <c:v>9.529369886490116</c:v>
                </c:pt>
                <c:pt idx="342">
                  <c:v>9.529369886490116</c:v>
                </c:pt>
                <c:pt idx="343">
                  <c:v>9.529369886490116</c:v>
                </c:pt>
                <c:pt idx="344">
                  <c:v>9.529369886490116</c:v>
                </c:pt>
                <c:pt idx="345">
                  <c:v>9.529369886490116</c:v>
                </c:pt>
                <c:pt idx="346">
                  <c:v>9.529369886490116</c:v>
                </c:pt>
                <c:pt idx="347">
                  <c:v>9.529369886490116</c:v>
                </c:pt>
                <c:pt idx="348">
                  <c:v>9.543974524437294</c:v>
                </c:pt>
                <c:pt idx="349">
                  <c:v>9.543974524437294</c:v>
                </c:pt>
                <c:pt idx="350">
                  <c:v>9.543974524437294</c:v>
                </c:pt>
                <c:pt idx="351">
                  <c:v>9.543974524437294</c:v>
                </c:pt>
                <c:pt idx="352">
                  <c:v>9.543974524437294</c:v>
                </c:pt>
                <c:pt idx="353">
                  <c:v>9.543974524437294</c:v>
                </c:pt>
                <c:pt idx="354">
                  <c:v>9.543974524437294</c:v>
                </c:pt>
                <c:pt idx="355">
                  <c:v>9.543974524437294</c:v>
                </c:pt>
                <c:pt idx="356">
                  <c:v>9.543974524437294</c:v>
                </c:pt>
                <c:pt idx="357">
                  <c:v>9.543974524437294</c:v>
                </c:pt>
                <c:pt idx="358">
                  <c:v>9.543974524437294</c:v>
                </c:pt>
                <c:pt idx="359">
                  <c:v>9.543974524437294</c:v>
                </c:pt>
                <c:pt idx="360">
                  <c:v>9.4439060246712394</c:v>
                </c:pt>
                <c:pt idx="361">
                  <c:v>9.4439060246712394</c:v>
                </c:pt>
                <c:pt idx="362">
                  <c:v>9.4439060246712394</c:v>
                </c:pt>
                <c:pt idx="363">
                  <c:v>9.4439060246712394</c:v>
                </c:pt>
                <c:pt idx="364">
                  <c:v>9.4439060246712394</c:v>
                </c:pt>
                <c:pt idx="365">
                  <c:v>9.4439060246712394</c:v>
                </c:pt>
                <c:pt idx="366">
                  <c:v>9.4439060246712394</c:v>
                </c:pt>
                <c:pt idx="367">
                  <c:v>9.4439060246712394</c:v>
                </c:pt>
                <c:pt idx="368">
                  <c:v>9.4439060246712394</c:v>
                </c:pt>
                <c:pt idx="369">
                  <c:v>9.4439060246712394</c:v>
                </c:pt>
                <c:pt idx="370">
                  <c:v>9.4439060246712394</c:v>
                </c:pt>
                <c:pt idx="371">
                  <c:v>9.4439060246712394</c:v>
                </c:pt>
                <c:pt idx="372">
                  <c:v>9.3204141485613654</c:v>
                </c:pt>
                <c:pt idx="373">
                  <c:v>9.3204141485613654</c:v>
                </c:pt>
                <c:pt idx="374">
                  <c:v>9.3204141485613654</c:v>
                </c:pt>
                <c:pt idx="375">
                  <c:v>9.3204141485613654</c:v>
                </c:pt>
                <c:pt idx="376">
                  <c:v>9.3204141485613654</c:v>
                </c:pt>
                <c:pt idx="377">
                  <c:v>9.3204141485613654</c:v>
                </c:pt>
                <c:pt idx="378">
                  <c:v>9.3204141485613654</c:v>
                </c:pt>
                <c:pt idx="379">
                  <c:v>9.3204141485613654</c:v>
                </c:pt>
                <c:pt idx="380">
                  <c:v>9.3204141485613654</c:v>
                </c:pt>
                <c:pt idx="381">
                  <c:v>9.3204141485613654</c:v>
                </c:pt>
                <c:pt idx="382">
                  <c:v>9.3204141485613654</c:v>
                </c:pt>
                <c:pt idx="383">
                  <c:v>9.3204141485613654</c:v>
                </c:pt>
                <c:pt idx="384">
                  <c:v>9.2727134237342543</c:v>
                </c:pt>
                <c:pt idx="385">
                  <c:v>9.2727134237342543</c:v>
                </c:pt>
                <c:pt idx="386">
                  <c:v>9.2727134237342543</c:v>
                </c:pt>
                <c:pt idx="387">
                  <c:v>9.2727134237342543</c:v>
                </c:pt>
                <c:pt idx="388">
                  <c:v>9.2727134237342543</c:v>
                </c:pt>
                <c:pt idx="389">
                  <c:v>9.2727134237342543</c:v>
                </c:pt>
                <c:pt idx="390">
                  <c:v>9.2727134237342543</c:v>
                </c:pt>
                <c:pt idx="391">
                  <c:v>9.2727134237342543</c:v>
                </c:pt>
                <c:pt idx="392">
                  <c:v>9.2727134237342543</c:v>
                </c:pt>
                <c:pt idx="393">
                  <c:v>9.2727134237342543</c:v>
                </c:pt>
                <c:pt idx="394">
                  <c:v>9.2727134237342543</c:v>
                </c:pt>
                <c:pt idx="395">
                  <c:v>9.2727134237342543</c:v>
                </c:pt>
                <c:pt idx="396">
                  <c:v>9.1592250769341099</c:v>
                </c:pt>
                <c:pt idx="397">
                  <c:v>9.1592250769341099</c:v>
                </c:pt>
                <c:pt idx="398">
                  <c:v>9.1592250769341099</c:v>
                </c:pt>
                <c:pt idx="399">
                  <c:v>9.1592250769341099</c:v>
                </c:pt>
                <c:pt idx="400">
                  <c:v>9.1592250769341099</c:v>
                </c:pt>
                <c:pt idx="401">
                  <c:v>9.1592250769341099</c:v>
                </c:pt>
                <c:pt idx="402">
                  <c:v>9.1592250769341099</c:v>
                </c:pt>
                <c:pt idx="403">
                  <c:v>9.1592250769341099</c:v>
                </c:pt>
                <c:pt idx="404">
                  <c:v>9.1592250769341099</c:v>
                </c:pt>
                <c:pt idx="405">
                  <c:v>9.1592250769341099</c:v>
                </c:pt>
                <c:pt idx="406">
                  <c:v>9.1592250769341099</c:v>
                </c:pt>
                <c:pt idx="407">
                  <c:v>9.1592250769341099</c:v>
                </c:pt>
                <c:pt idx="408">
                  <c:v>8.9610599339153687</c:v>
                </c:pt>
                <c:pt idx="409">
                  <c:v>8.9610599339153687</c:v>
                </c:pt>
                <c:pt idx="410">
                  <c:v>8.9610599339153687</c:v>
                </c:pt>
                <c:pt idx="411">
                  <c:v>8.9610599339153687</c:v>
                </c:pt>
                <c:pt idx="412">
                  <c:v>8.9610599339153687</c:v>
                </c:pt>
                <c:pt idx="413">
                  <c:v>8.9610599339153687</c:v>
                </c:pt>
                <c:pt idx="414">
                  <c:v>8.9610599339153687</c:v>
                </c:pt>
                <c:pt idx="415">
                  <c:v>8.9610599339153687</c:v>
                </c:pt>
                <c:pt idx="416">
                  <c:v>8.9610599339153687</c:v>
                </c:pt>
                <c:pt idx="417">
                  <c:v>8.9610599339153687</c:v>
                </c:pt>
                <c:pt idx="418">
                  <c:v>8.9610599339153687</c:v>
                </c:pt>
                <c:pt idx="419">
                  <c:v>8.9610599339153687</c:v>
                </c:pt>
                <c:pt idx="420">
                  <c:v>8.8259556697128634</c:v>
                </c:pt>
                <c:pt idx="421">
                  <c:v>8.8259556697128634</c:v>
                </c:pt>
                <c:pt idx="422">
                  <c:v>8.8259556697128634</c:v>
                </c:pt>
                <c:pt idx="423">
                  <c:v>8.8259556697128634</c:v>
                </c:pt>
                <c:pt idx="424">
                  <c:v>8.8259556697128634</c:v>
                </c:pt>
                <c:pt idx="425">
                  <c:v>8.8259556697128634</c:v>
                </c:pt>
                <c:pt idx="426">
                  <c:v>8.8259556697128634</c:v>
                </c:pt>
                <c:pt idx="427">
                  <c:v>8.8259556697128634</c:v>
                </c:pt>
                <c:pt idx="428">
                  <c:v>8.8259556697128634</c:v>
                </c:pt>
                <c:pt idx="429">
                  <c:v>8.8259556697128634</c:v>
                </c:pt>
                <c:pt idx="430">
                  <c:v>8.8259556697128634</c:v>
                </c:pt>
                <c:pt idx="431">
                  <c:v>8.8259556697128634</c:v>
                </c:pt>
                <c:pt idx="432">
                  <c:v>8.7257244671538068</c:v>
                </c:pt>
                <c:pt idx="433">
                  <c:v>8.7257244671538068</c:v>
                </c:pt>
                <c:pt idx="434">
                  <c:v>8.7257244671538068</c:v>
                </c:pt>
                <c:pt idx="435">
                  <c:v>8.7257244671538068</c:v>
                </c:pt>
                <c:pt idx="436">
                  <c:v>8.7257244671538068</c:v>
                </c:pt>
                <c:pt idx="437">
                  <c:v>8.7257244671538068</c:v>
                </c:pt>
                <c:pt idx="438">
                  <c:v>8.7257244671538068</c:v>
                </c:pt>
                <c:pt idx="439">
                  <c:v>8.7257244671538068</c:v>
                </c:pt>
                <c:pt idx="440">
                  <c:v>8.7257244671538068</c:v>
                </c:pt>
                <c:pt idx="441">
                  <c:v>8.7257244671538068</c:v>
                </c:pt>
                <c:pt idx="442">
                  <c:v>8.7257244671538068</c:v>
                </c:pt>
                <c:pt idx="443">
                  <c:v>8.7257244671538068</c:v>
                </c:pt>
                <c:pt idx="444">
                  <c:v>8.585500329380606</c:v>
                </c:pt>
                <c:pt idx="445">
                  <c:v>8.585500329380606</c:v>
                </c:pt>
                <c:pt idx="446">
                  <c:v>8.585500329380606</c:v>
                </c:pt>
                <c:pt idx="447">
                  <c:v>8.585500329380606</c:v>
                </c:pt>
                <c:pt idx="448">
                  <c:v>8.585500329380606</c:v>
                </c:pt>
                <c:pt idx="449">
                  <c:v>8.585500329380606</c:v>
                </c:pt>
                <c:pt idx="450">
                  <c:v>8.585500329380606</c:v>
                </c:pt>
                <c:pt idx="451">
                  <c:v>8.585500329380606</c:v>
                </c:pt>
                <c:pt idx="452">
                  <c:v>8.585500329380606</c:v>
                </c:pt>
                <c:pt idx="453">
                  <c:v>8.585500329380606</c:v>
                </c:pt>
                <c:pt idx="454">
                  <c:v>8.585500329380606</c:v>
                </c:pt>
                <c:pt idx="455">
                  <c:v>8.585500329380606</c:v>
                </c:pt>
                <c:pt idx="456">
                  <c:v>8.5707281152402093</c:v>
                </c:pt>
                <c:pt idx="457">
                  <c:v>8.5707281152402093</c:v>
                </c:pt>
                <c:pt idx="458">
                  <c:v>8.5707281152402093</c:v>
                </c:pt>
                <c:pt idx="459">
                  <c:v>8.5707281152402093</c:v>
                </c:pt>
                <c:pt idx="460">
                  <c:v>8.5707281152402093</c:v>
                </c:pt>
                <c:pt idx="461">
                  <c:v>8.5707281152402093</c:v>
                </c:pt>
                <c:pt idx="462">
                  <c:v>8.5707281152402093</c:v>
                </c:pt>
                <c:pt idx="463">
                  <c:v>8.5707281152402093</c:v>
                </c:pt>
                <c:pt idx="464">
                  <c:v>8.5707281152402093</c:v>
                </c:pt>
                <c:pt idx="465">
                  <c:v>8.5707281152402093</c:v>
                </c:pt>
                <c:pt idx="466">
                  <c:v>8.5707281152402093</c:v>
                </c:pt>
                <c:pt idx="467">
                  <c:v>8.5707281152402093</c:v>
                </c:pt>
                <c:pt idx="468">
                  <c:v>8.62467107127212</c:v>
                </c:pt>
                <c:pt idx="469">
                  <c:v>8.62467107127212</c:v>
                </c:pt>
                <c:pt idx="470">
                  <c:v>8.62467107127212</c:v>
                </c:pt>
                <c:pt idx="471">
                  <c:v>8.62467107127212</c:v>
                </c:pt>
                <c:pt idx="472">
                  <c:v>8.62467107127212</c:v>
                </c:pt>
                <c:pt idx="473">
                  <c:v>8.62467107127212</c:v>
                </c:pt>
                <c:pt idx="474">
                  <c:v>8.62467107127212</c:v>
                </c:pt>
                <c:pt idx="475">
                  <c:v>8.62467107127212</c:v>
                </c:pt>
                <c:pt idx="476">
                  <c:v>8.62467107127212</c:v>
                </c:pt>
                <c:pt idx="477">
                  <c:v>8.62467107127212</c:v>
                </c:pt>
                <c:pt idx="478">
                  <c:v>8.62467107127212</c:v>
                </c:pt>
                <c:pt idx="479">
                  <c:v>8.62467107127212</c:v>
                </c:pt>
                <c:pt idx="480">
                  <c:v>8.6684305054046753</c:v>
                </c:pt>
                <c:pt idx="481">
                  <c:v>8.6684305054046753</c:v>
                </c:pt>
                <c:pt idx="482">
                  <c:v>8.6684305054046753</c:v>
                </c:pt>
                <c:pt idx="483">
                  <c:v>8.6684305054046753</c:v>
                </c:pt>
                <c:pt idx="484">
                  <c:v>8.6684305054046753</c:v>
                </c:pt>
                <c:pt idx="485">
                  <c:v>8.6684305054046753</c:v>
                </c:pt>
                <c:pt idx="486">
                  <c:v>8.6684305054046753</c:v>
                </c:pt>
                <c:pt idx="487">
                  <c:v>8.6684305054046753</c:v>
                </c:pt>
                <c:pt idx="488">
                  <c:v>8.6684305054046753</c:v>
                </c:pt>
                <c:pt idx="489">
                  <c:v>8.6684305054046753</c:v>
                </c:pt>
                <c:pt idx="490">
                  <c:v>8.6684305054046753</c:v>
                </c:pt>
                <c:pt idx="491">
                  <c:v>8.6684305054046753</c:v>
                </c:pt>
                <c:pt idx="492">
                  <c:v>8.840931496653619</c:v>
                </c:pt>
                <c:pt idx="493">
                  <c:v>8.840931496653619</c:v>
                </c:pt>
                <c:pt idx="494">
                  <c:v>8.840931496653619</c:v>
                </c:pt>
                <c:pt idx="495">
                  <c:v>8.840931496653619</c:v>
                </c:pt>
                <c:pt idx="496">
                  <c:v>8.840931496653619</c:v>
                </c:pt>
                <c:pt idx="497">
                  <c:v>8.840931496653619</c:v>
                </c:pt>
                <c:pt idx="498">
                  <c:v>8.840931496653619</c:v>
                </c:pt>
                <c:pt idx="499">
                  <c:v>8.840931496653619</c:v>
                </c:pt>
                <c:pt idx="500">
                  <c:v>8.840931496653619</c:v>
                </c:pt>
                <c:pt idx="501">
                  <c:v>8.840931496653619</c:v>
                </c:pt>
                <c:pt idx="502">
                  <c:v>8.840931496653619</c:v>
                </c:pt>
                <c:pt idx="503">
                  <c:v>8.840931496653619</c:v>
                </c:pt>
                <c:pt idx="504">
                  <c:v>8.8212587335139201</c:v>
                </c:pt>
                <c:pt idx="505">
                  <c:v>8.8212587335139201</c:v>
                </c:pt>
                <c:pt idx="506">
                  <c:v>8.8212587335139201</c:v>
                </c:pt>
                <c:pt idx="507">
                  <c:v>8.8212587335139201</c:v>
                </c:pt>
                <c:pt idx="508">
                  <c:v>8.8212587335139201</c:v>
                </c:pt>
                <c:pt idx="509">
                  <c:v>8.8212587335139201</c:v>
                </c:pt>
                <c:pt idx="510">
                  <c:v>8.8212587335139201</c:v>
                </c:pt>
                <c:pt idx="511">
                  <c:v>8.8212587335139201</c:v>
                </c:pt>
                <c:pt idx="512">
                  <c:v>8.8212587335139201</c:v>
                </c:pt>
                <c:pt idx="513">
                  <c:v>8.8212587335139201</c:v>
                </c:pt>
                <c:pt idx="514">
                  <c:v>8.8212587335139201</c:v>
                </c:pt>
                <c:pt idx="515">
                  <c:v>8.8212587335139201</c:v>
                </c:pt>
                <c:pt idx="516">
                  <c:v>8.5701423911804717</c:v>
                </c:pt>
                <c:pt idx="517">
                  <c:v>8.5701423911804717</c:v>
                </c:pt>
                <c:pt idx="518">
                  <c:v>8.5701423911804717</c:v>
                </c:pt>
                <c:pt idx="519">
                  <c:v>8.5701423911804717</c:v>
                </c:pt>
                <c:pt idx="520">
                  <c:v>8.5701423911804717</c:v>
                </c:pt>
                <c:pt idx="521">
                  <c:v>8.5701423911804717</c:v>
                </c:pt>
                <c:pt idx="522">
                  <c:v>8.5701423911804717</c:v>
                </c:pt>
                <c:pt idx="523">
                  <c:v>8.5701423911804717</c:v>
                </c:pt>
                <c:pt idx="524">
                  <c:v>8.5701423911804717</c:v>
                </c:pt>
                <c:pt idx="525">
                  <c:v>8.5701423911804717</c:v>
                </c:pt>
                <c:pt idx="526">
                  <c:v>8.5701423911804717</c:v>
                </c:pt>
                <c:pt idx="527">
                  <c:v>8.5701423911804717</c:v>
                </c:pt>
                <c:pt idx="528">
                  <c:v>8.5061705260163407</c:v>
                </c:pt>
                <c:pt idx="529">
                  <c:v>8.5061705260163407</c:v>
                </c:pt>
                <c:pt idx="530">
                  <c:v>8.5061705260163407</c:v>
                </c:pt>
                <c:pt idx="531">
                  <c:v>8.5061705260163407</c:v>
                </c:pt>
                <c:pt idx="532">
                  <c:v>8.5061705260163407</c:v>
                </c:pt>
                <c:pt idx="533">
                  <c:v>8.5061705260163407</c:v>
                </c:pt>
                <c:pt idx="534">
                  <c:v>8.5061705260163407</c:v>
                </c:pt>
                <c:pt idx="535">
                  <c:v>8.5061705260163407</c:v>
                </c:pt>
                <c:pt idx="536">
                  <c:v>8.5061705260163407</c:v>
                </c:pt>
                <c:pt idx="537">
                  <c:v>8.5061705260163407</c:v>
                </c:pt>
                <c:pt idx="538">
                  <c:v>8.5061705260163407</c:v>
                </c:pt>
                <c:pt idx="539">
                  <c:v>8.5061705260163407</c:v>
                </c:pt>
                <c:pt idx="540">
                  <c:v>8.3721268821146317</c:v>
                </c:pt>
                <c:pt idx="541">
                  <c:v>8.3721268821146317</c:v>
                </c:pt>
                <c:pt idx="542">
                  <c:v>8.3721268821146317</c:v>
                </c:pt>
                <c:pt idx="543">
                  <c:v>8.3721268821146317</c:v>
                </c:pt>
                <c:pt idx="544">
                  <c:v>8.3721268821146317</c:v>
                </c:pt>
                <c:pt idx="545">
                  <c:v>8.3721268821146317</c:v>
                </c:pt>
                <c:pt idx="546">
                  <c:v>8.3721268821146317</c:v>
                </c:pt>
                <c:pt idx="547">
                  <c:v>8.3721268821146317</c:v>
                </c:pt>
                <c:pt idx="548">
                  <c:v>8.3721268821146317</c:v>
                </c:pt>
                <c:pt idx="549">
                  <c:v>8.3721268821146317</c:v>
                </c:pt>
                <c:pt idx="550">
                  <c:v>8.3721268821146317</c:v>
                </c:pt>
                <c:pt idx="551">
                  <c:v>8.3721268821146317</c:v>
                </c:pt>
                <c:pt idx="552">
                  <c:v>8.1487130336820055</c:v>
                </c:pt>
                <c:pt idx="553">
                  <c:v>8.1487130336820055</c:v>
                </c:pt>
                <c:pt idx="554">
                  <c:v>8.1487130336820055</c:v>
                </c:pt>
                <c:pt idx="555">
                  <c:v>8.1487130336820055</c:v>
                </c:pt>
                <c:pt idx="556">
                  <c:v>8.1487130336820055</c:v>
                </c:pt>
                <c:pt idx="557">
                  <c:v>8.1487130336820055</c:v>
                </c:pt>
                <c:pt idx="558">
                  <c:v>8.1487130336820055</c:v>
                </c:pt>
                <c:pt idx="559">
                  <c:v>8.1487130336820055</c:v>
                </c:pt>
                <c:pt idx="560">
                  <c:v>8.1487130336820055</c:v>
                </c:pt>
                <c:pt idx="561">
                  <c:v>8.1487130336820055</c:v>
                </c:pt>
                <c:pt idx="562">
                  <c:v>8.1487130336820055</c:v>
                </c:pt>
                <c:pt idx="563">
                  <c:v>8.1487130336820055</c:v>
                </c:pt>
                <c:pt idx="564">
                  <c:v>7.9952903028511004</c:v>
                </c:pt>
                <c:pt idx="565">
                  <c:v>7.9952903028511004</c:v>
                </c:pt>
                <c:pt idx="566">
                  <c:v>7.9952903028511004</c:v>
                </c:pt>
                <c:pt idx="567">
                  <c:v>7.9952903028511004</c:v>
                </c:pt>
                <c:pt idx="568">
                  <c:v>7.9952903028511004</c:v>
                </c:pt>
                <c:pt idx="569">
                  <c:v>7.9952903028511004</c:v>
                </c:pt>
                <c:pt idx="570">
                  <c:v>7.9952903028511004</c:v>
                </c:pt>
                <c:pt idx="571">
                  <c:v>7.9952903028511004</c:v>
                </c:pt>
                <c:pt idx="572">
                  <c:v>7.9952903028511004</c:v>
                </c:pt>
                <c:pt idx="573">
                  <c:v>7.9952903028511004</c:v>
                </c:pt>
                <c:pt idx="574">
                  <c:v>7.9952903028511004</c:v>
                </c:pt>
                <c:pt idx="575">
                  <c:v>7.9952903028511004</c:v>
                </c:pt>
                <c:pt idx="576">
                  <c:v>8.0528297771761128</c:v>
                </c:pt>
                <c:pt idx="577">
                  <c:v>8.0528297771761128</c:v>
                </c:pt>
                <c:pt idx="578">
                  <c:v>8.0528297771761128</c:v>
                </c:pt>
                <c:pt idx="579">
                  <c:v>8.0528297771761128</c:v>
                </c:pt>
                <c:pt idx="580">
                  <c:v>8.0528297771761128</c:v>
                </c:pt>
                <c:pt idx="581">
                  <c:v>8.0528297771761128</c:v>
                </c:pt>
                <c:pt idx="582">
                  <c:v>8.0528297771761128</c:v>
                </c:pt>
                <c:pt idx="583">
                  <c:v>8.0528297771761128</c:v>
                </c:pt>
                <c:pt idx="584">
                  <c:v>8.0528297771761128</c:v>
                </c:pt>
                <c:pt idx="585">
                  <c:v>8.0528297771761128</c:v>
                </c:pt>
                <c:pt idx="586">
                  <c:v>8.0528297771761128</c:v>
                </c:pt>
                <c:pt idx="587">
                  <c:v>8.0528297771761128</c:v>
                </c:pt>
                <c:pt idx="588">
                  <c:v>8.0214840424812639</c:v>
                </c:pt>
                <c:pt idx="589">
                  <c:v>8.0214840424812639</c:v>
                </c:pt>
                <c:pt idx="590">
                  <c:v>8.0214840424812639</c:v>
                </c:pt>
                <c:pt idx="591">
                  <c:v>8.0214840424812639</c:v>
                </c:pt>
                <c:pt idx="592">
                  <c:v>8.0214840424812639</c:v>
                </c:pt>
                <c:pt idx="593">
                  <c:v>8.0214840424812639</c:v>
                </c:pt>
                <c:pt idx="594">
                  <c:v>8.0214840424812639</c:v>
                </c:pt>
                <c:pt idx="595">
                  <c:v>8.0214840424812639</c:v>
                </c:pt>
                <c:pt idx="596">
                  <c:v>8.0214840424812639</c:v>
                </c:pt>
                <c:pt idx="597">
                  <c:v>8.0214840424812639</c:v>
                </c:pt>
                <c:pt idx="598">
                  <c:v>8.0214840424812639</c:v>
                </c:pt>
                <c:pt idx="599">
                  <c:v>8.0214840424812639</c:v>
                </c:pt>
                <c:pt idx="600">
                  <c:v>7.9216919482984789</c:v>
                </c:pt>
                <c:pt idx="601">
                  <c:v>7.9216919482984789</c:v>
                </c:pt>
                <c:pt idx="602">
                  <c:v>7.9216919482984789</c:v>
                </c:pt>
                <c:pt idx="603">
                  <c:v>7.9216919482984789</c:v>
                </c:pt>
                <c:pt idx="604">
                  <c:v>7.9216919482984789</c:v>
                </c:pt>
                <c:pt idx="605">
                  <c:v>7.9216919482984789</c:v>
                </c:pt>
                <c:pt idx="606">
                  <c:v>7.9216919482984789</c:v>
                </c:pt>
                <c:pt idx="607">
                  <c:v>7.9216919482984789</c:v>
                </c:pt>
                <c:pt idx="608">
                  <c:v>7.9216919482984789</c:v>
                </c:pt>
                <c:pt idx="609">
                  <c:v>7.9216919482984789</c:v>
                </c:pt>
                <c:pt idx="610">
                  <c:v>7.9216919482984789</c:v>
                </c:pt>
                <c:pt idx="611">
                  <c:v>7.9216919482984789</c:v>
                </c:pt>
                <c:pt idx="612">
                  <c:v>7.874707774060373</c:v>
                </c:pt>
                <c:pt idx="613">
                  <c:v>7.874707774060373</c:v>
                </c:pt>
                <c:pt idx="614">
                  <c:v>7.874707774060373</c:v>
                </c:pt>
                <c:pt idx="615">
                  <c:v>7.874707774060373</c:v>
                </c:pt>
                <c:pt idx="616">
                  <c:v>7.874707774060373</c:v>
                </c:pt>
                <c:pt idx="617">
                  <c:v>7.874707774060373</c:v>
                </c:pt>
                <c:pt idx="618">
                  <c:v>7.874707774060373</c:v>
                </c:pt>
                <c:pt idx="619">
                  <c:v>7.874707774060373</c:v>
                </c:pt>
                <c:pt idx="620">
                  <c:v>7.874707774060373</c:v>
                </c:pt>
                <c:pt idx="621">
                  <c:v>7.874707774060373</c:v>
                </c:pt>
                <c:pt idx="622">
                  <c:v>7.874707774060373</c:v>
                </c:pt>
                <c:pt idx="623">
                  <c:v>7.874707774060373</c:v>
                </c:pt>
                <c:pt idx="624">
                  <c:v>7.6668984825800131</c:v>
                </c:pt>
                <c:pt idx="625">
                  <c:v>7.6668984825800131</c:v>
                </c:pt>
                <c:pt idx="626">
                  <c:v>7.6668984825800131</c:v>
                </c:pt>
                <c:pt idx="627">
                  <c:v>7.6668984825800131</c:v>
                </c:pt>
                <c:pt idx="628">
                  <c:v>7.6668984825800131</c:v>
                </c:pt>
                <c:pt idx="629">
                  <c:v>7.6668984825800131</c:v>
                </c:pt>
                <c:pt idx="630">
                  <c:v>7.6668984825800131</c:v>
                </c:pt>
                <c:pt idx="631">
                  <c:v>7.6668984825800131</c:v>
                </c:pt>
                <c:pt idx="632">
                  <c:v>7.6668984825800131</c:v>
                </c:pt>
                <c:pt idx="633">
                  <c:v>7.6668984825800131</c:v>
                </c:pt>
                <c:pt idx="634">
                  <c:v>7.6668984825800131</c:v>
                </c:pt>
                <c:pt idx="635">
                  <c:v>7.6668984825800131</c:v>
                </c:pt>
                <c:pt idx="636">
                  <c:v>7.389332003448895</c:v>
                </c:pt>
                <c:pt idx="637">
                  <c:v>7.389332003448895</c:v>
                </c:pt>
                <c:pt idx="638">
                  <c:v>7.389332003448895</c:v>
                </c:pt>
                <c:pt idx="639">
                  <c:v>7.389332003448895</c:v>
                </c:pt>
                <c:pt idx="640">
                  <c:v>7.389332003448895</c:v>
                </c:pt>
                <c:pt idx="641">
                  <c:v>7.389332003448895</c:v>
                </c:pt>
                <c:pt idx="642">
                  <c:v>7.389332003448895</c:v>
                </c:pt>
                <c:pt idx="643">
                  <c:v>7.389332003448895</c:v>
                </c:pt>
                <c:pt idx="644">
                  <c:v>7.389332003448895</c:v>
                </c:pt>
                <c:pt idx="645">
                  <c:v>7.389332003448895</c:v>
                </c:pt>
                <c:pt idx="646">
                  <c:v>7.389332003448895</c:v>
                </c:pt>
                <c:pt idx="647">
                  <c:v>7.389332003448895</c:v>
                </c:pt>
                <c:pt idx="648">
                  <c:v>7.1649994841126325</c:v>
                </c:pt>
                <c:pt idx="649">
                  <c:v>7.1649994841126325</c:v>
                </c:pt>
                <c:pt idx="650">
                  <c:v>7.1649994841126325</c:v>
                </c:pt>
                <c:pt idx="651">
                  <c:v>7.1649994841126325</c:v>
                </c:pt>
                <c:pt idx="652">
                  <c:v>7.1649994841126325</c:v>
                </c:pt>
                <c:pt idx="653">
                  <c:v>7.1649994841126325</c:v>
                </c:pt>
                <c:pt idx="654">
                  <c:v>7.1649994841126325</c:v>
                </c:pt>
                <c:pt idx="655">
                  <c:v>7.1649994841126325</c:v>
                </c:pt>
                <c:pt idx="656">
                  <c:v>7.1649994841126325</c:v>
                </c:pt>
                <c:pt idx="657">
                  <c:v>7.1649994841126325</c:v>
                </c:pt>
                <c:pt idx="658">
                  <c:v>7.1649994841126325</c:v>
                </c:pt>
                <c:pt idx="659">
                  <c:v>7.1649994841126325</c:v>
                </c:pt>
                <c:pt idx="660">
                  <c:v>6.9286144749977936</c:v>
                </c:pt>
                <c:pt idx="661">
                  <c:v>6.9286144749977936</c:v>
                </c:pt>
                <c:pt idx="662">
                  <c:v>6.9286144749977936</c:v>
                </c:pt>
                <c:pt idx="663">
                  <c:v>6.9286144749977936</c:v>
                </c:pt>
                <c:pt idx="664">
                  <c:v>6.9286144749977936</c:v>
                </c:pt>
                <c:pt idx="665">
                  <c:v>6.9286144749977936</c:v>
                </c:pt>
                <c:pt idx="666">
                  <c:v>6.9286144749977936</c:v>
                </c:pt>
                <c:pt idx="667">
                  <c:v>6.9286144749977936</c:v>
                </c:pt>
                <c:pt idx="668">
                  <c:v>6.9286144749977936</c:v>
                </c:pt>
                <c:pt idx="669">
                  <c:v>6.9286144749977936</c:v>
                </c:pt>
                <c:pt idx="670">
                  <c:v>6.9286144749977936</c:v>
                </c:pt>
                <c:pt idx="671">
                  <c:v>6.9286144749977936</c:v>
                </c:pt>
                <c:pt idx="672">
                  <c:v>6.7743252804723708</c:v>
                </c:pt>
                <c:pt idx="673">
                  <c:v>6.7743252804723708</c:v>
                </c:pt>
                <c:pt idx="674">
                  <c:v>6.7743252804723708</c:v>
                </c:pt>
                <c:pt idx="675">
                  <c:v>6.7743252804723708</c:v>
                </c:pt>
                <c:pt idx="676">
                  <c:v>6.7743252804723708</c:v>
                </c:pt>
                <c:pt idx="677">
                  <c:v>6.7743252804723708</c:v>
                </c:pt>
                <c:pt idx="678">
                  <c:v>6.7743252804723708</c:v>
                </c:pt>
                <c:pt idx="679">
                  <c:v>6.7743252804723708</c:v>
                </c:pt>
                <c:pt idx="680">
                  <c:v>6.7743252804723708</c:v>
                </c:pt>
                <c:pt idx="681">
                  <c:v>6.7743252804723708</c:v>
                </c:pt>
                <c:pt idx="682">
                  <c:v>6.7743252804723708</c:v>
                </c:pt>
                <c:pt idx="683">
                  <c:v>6.7743252804723708</c:v>
                </c:pt>
                <c:pt idx="684">
                  <c:v>6.6167929362576059</c:v>
                </c:pt>
                <c:pt idx="685">
                  <c:v>6.6167929362576059</c:v>
                </c:pt>
                <c:pt idx="686">
                  <c:v>6.6167929362576059</c:v>
                </c:pt>
                <c:pt idx="687">
                  <c:v>6.6167929362576059</c:v>
                </c:pt>
                <c:pt idx="688">
                  <c:v>6.6167929362576059</c:v>
                </c:pt>
                <c:pt idx="689">
                  <c:v>6.6167929362576059</c:v>
                </c:pt>
                <c:pt idx="690">
                  <c:v>6.6167929362576059</c:v>
                </c:pt>
                <c:pt idx="691">
                  <c:v>6.6167929362576059</c:v>
                </c:pt>
                <c:pt idx="692">
                  <c:v>6.6167929362576059</c:v>
                </c:pt>
                <c:pt idx="693">
                  <c:v>6.6167929362576059</c:v>
                </c:pt>
                <c:pt idx="694">
                  <c:v>6.6167929362576059</c:v>
                </c:pt>
                <c:pt idx="695">
                  <c:v>6.6167929362576059</c:v>
                </c:pt>
                <c:pt idx="696">
                  <c:v>6.500030557213627</c:v>
                </c:pt>
                <c:pt idx="697">
                  <c:v>6.500030557213627</c:v>
                </c:pt>
                <c:pt idx="698">
                  <c:v>6.500030557213627</c:v>
                </c:pt>
                <c:pt idx="699">
                  <c:v>6.500030557213627</c:v>
                </c:pt>
                <c:pt idx="700">
                  <c:v>6.500030557213627</c:v>
                </c:pt>
                <c:pt idx="701">
                  <c:v>6.500030557213627</c:v>
                </c:pt>
                <c:pt idx="702">
                  <c:v>6.500030557213627</c:v>
                </c:pt>
                <c:pt idx="703">
                  <c:v>6.500030557213627</c:v>
                </c:pt>
                <c:pt idx="704">
                  <c:v>6.500030557213627</c:v>
                </c:pt>
                <c:pt idx="705">
                  <c:v>6.500030557213627</c:v>
                </c:pt>
                <c:pt idx="706">
                  <c:v>6.500030557213627</c:v>
                </c:pt>
                <c:pt idx="707">
                  <c:v>6.500030557213627</c:v>
                </c:pt>
                <c:pt idx="708">
                  <c:v>6.2378303838247495</c:v>
                </c:pt>
                <c:pt idx="709">
                  <c:v>6.2378303838247495</c:v>
                </c:pt>
                <c:pt idx="710">
                  <c:v>6.2378303838247495</c:v>
                </c:pt>
                <c:pt idx="711">
                  <c:v>6.2378303838247495</c:v>
                </c:pt>
                <c:pt idx="712">
                  <c:v>6.2378303838247495</c:v>
                </c:pt>
                <c:pt idx="713">
                  <c:v>6.2378303838247495</c:v>
                </c:pt>
                <c:pt idx="714">
                  <c:v>6.2378303838247495</c:v>
                </c:pt>
                <c:pt idx="715">
                  <c:v>6.2378303838247495</c:v>
                </c:pt>
                <c:pt idx="716">
                  <c:v>6.2378303838247495</c:v>
                </c:pt>
                <c:pt idx="717">
                  <c:v>6.2378303838247495</c:v>
                </c:pt>
                <c:pt idx="718">
                  <c:v>6.2378303838247495</c:v>
                </c:pt>
                <c:pt idx="719">
                  <c:v>6.2378303838247495</c:v>
                </c:pt>
                <c:pt idx="720">
                  <c:v>6.098186744787462</c:v>
                </c:pt>
                <c:pt idx="721">
                  <c:v>6.098186744787462</c:v>
                </c:pt>
                <c:pt idx="722">
                  <c:v>6.098186744787462</c:v>
                </c:pt>
                <c:pt idx="723">
                  <c:v>6.098186744787462</c:v>
                </c:pt>
                <c:pt idx="724">
                  <c:v>6.098186744787462</c:v>
                </c:pt>
                <c:pt idx="725">
                  <c:v>6.098186744787462</c:v>
                </c:pt>
                <c:pt idx="726">
                  <c:v>6.098186744787462</c:v>
                </c:pt>
                <c:pt idx="727">
                  <c:v>6.098186744787462</c:v>
                </c:pt>
                <c:pt idx="728">
                  <c:v>6.098186744787462</c:v>
                </c:pt>
                <c:pt idx="729">
                  <c:v>6.098186744787462</c:v>
                </c:pt>
                <c:pt idx="730">
                  <c:v>6.098186744787462</c:v>
                </c:pt>
                <c:pt idx="731">
                  <c:v>6.098186744787462</c:v>
                </c:pt>
                <c:pt idx="732">
                  <c:v>6.062940155522603</c:v>
                </c:pt>
                <c:pt idx="733">
                  <c:v>6.062940155522603</c:v>
                </c:pt>
                <c:pt idx="734">
                  <c:v>6.062940155522603</c:v>
                </c:pt>
                <c:pt idx="735">
                  <c:v>6.062940155522603</c:v>
                </c:pt>
                <c:pt idx="736">
                  <c:v>6.062940155522603</c:v>
                </c:pt>
                <c:pt idx="737">
                  <c:v>6.062940155522603</c:v>
                </c:pt>
                <c:pt idx="738">
                  <c:v>6.062940155522603</c:v>
                </c:pt>
                <c:pt idx="739">
                  <c:v>6.062940155522603</c:v>
                </c:pt>
                <c:pt idx="740">
                  <c:v>6.062940155522603</c:v>
                </c:pt>
                <c:pt idx="741">
                  <c:v>6.062940155522603</c:v>
                </c:pt>
                <c:pt idx="742">
                  <c:v>6.062940155522603</c:v>
                </c:pt>
                <c:pt idx="743">
                  <c:v>6.062940155522603</c:v>
                </c:pt>
                <c:pt idx="744">
                  <c:v>5.9347224663277034</c:v>
                </c:pt>
                <c:pt idx="745">
                  <c:v>5.9347224663277034</c:v>
                </c:pt>
                <c:pt idx="746">
                  <c:v>5.9347224663277034</c:v>
                </c:pt>
                <c:pt idx="747">
                  <c:v>5.9347224663277034</c:v>
                </c:pt>
                <c:pt idx="748">
                  <c:v>5.9347224663277034</c:v>
                </c:pt>
                <c:pt idx="749">
                  <c:v>5.9347224663277034</c:v>
                </c:pt>
                <c:pt idx="750">
                  <c:v>5.9347224663277034</c:v>
                </c:pt>
                <c:pt idx="751">
                  <c:v>5.9347224663277034</c:v>
                </c:pt>
                <c:pt idx="752">
                  <c:v>5.9347224663277034</c:v>
                </c:pt>
                <c:pt idx="753">
                  <c:v>5.9347224663277034</c:v>
                </c:pt>
                <c:pt idx="754">
                  <c:v>5.9347224663277034</c:v>
                </c:pt>
                <c:pt idx="755">
                  <c:v>5.9347224663277034</c:v>
                </c:pt>
                <c:pt idx="756">
                  <c:v>5.7967936796093529</c:v>
                </c:pt>
                <c:pt idx="757">
                  <c:v>5.7967936796093529</c:v>
                </c:pt>
                <c:pt idx="758">
                  <c:v>5.7967936796093529</c:v>
                </c:pt>
                <c:pt idx="759">
                  <c:v>5.7967936796093529</c:v>
                </c:pt>
                <c:pt idx="760">
                  <c:v>5.7967936796093529</c:v>
                </c:pt>
                <c:pt idx="761">
                  <c:v>5.7967936796093529</c:v>
                </c:pt>
                <c:pt idx="762">
                  <c:v>5.7967936796093529</c:v>
                </c:pt>
                <c:pt idx="763">
                  <c:v>5.7967936796093529</c:v>
                </c:pt>
                <c:pt idx="764">
                  <c:v>5.7967936796093529</c:v>
                </c:pt>
                <c:pt idx="765">
                  <c:v>5.7967936796093529</c:v>
                </c:pt>
                <c:pt idx="766">
                  <c:v>5.7967936796093529</c:v>
                </c:pt>
                <c:pt idx="767">
                  <c:v>5.7967936796093529</c:v>
                </c:pt>
                <c:pt idx="768">
                  <c:v>5.6892595685360776</c:v>
                </c:pt>
                <c:pt idx="769">
                  <c:v>5.6892595685360776</c:v>
                </c:pt>
                <c:pt idx="770">
                  <c:v>5.6892595685360776</c:v>
                </c:pt>
                <c:pt idx="771">
                  <c:v>5.6892595685360776</c:v>
                </c:pt>
                <c:pt idx="772">
                  <c:v>5.6892595685360776</c:v>
                </c:pt>
                <c:pt idx="773">
                  <c:v>5.6892595685360776</c:v>
                </c:pt>
                <c:pt idx="774">
                  <c:v>5.6892595685360776</c:v>
                </c:pt>
                <c:pt idx="775">
                  <c:v>5.6892595685360776</c:v>
                </c:pt>
                <c:pt idx="776">
                  <c:v>5.6892595685360776</c:v>
                </c:pt>
                <c:pt idx="777">
                  <c:v>5.6892595685360776</c:v>
                </c:pt>
                <c:pt idx="778">
                  <c:v>5.6892595685360776</c:v>
                </c:pt>
                <c:pt idx="779">
                  <c:v>5.6892595685360776</c:v>
                </c:pt>
                <c:pt idx="780">
                  <c:v>5.6079035195785822</c:v>
                </c:pt>
                <c:pt idx="781">
                  <c:v>5.6079035195785822</c:v>
                </c:pt>
                <c:pt idx="782">
                  <c:v>5.6079035195785822</c:v>
                </c:pt>
                <c:pt idx="783">
                  <c:v>5.6079035195785822</c:v>
                </c:pt>
                <c:pt idx="784">
                  <c:v>5.6079035195785822</c:v>
                </c:pt>
                <c:pt idx="785">
                  <c:v>5.6079035195785822</c:v>
                </c:pt>
                <c:pt idx="786">
                  <c:v>5.6079035195785822</c:v>
                </c:pt>
                <c:pt idx="787">
                  <c:v>5.6079035195785822</c:v>
                </c:pt>
                <c:pt idx="788">
                  <c:v>5.6079035195785822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6AD-4CC6-89D8-67F2BE1A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41472"/>
        <c:axId val="43639936"/>
      </c:lineChart>
      <c:catAx>
        <c:axId val="4363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3634048"/>
        <c:crosses val="autoZero"/>
        <c:auto val="1"/>
        <c:lblAlgn val="ctr"/>
        <c:lblOffset val="100"/>
        <c:tickLblSkip val="120"/>
        <c:tickMarkSkip val="20"/>
        <c:noMultiLvlLbl val="0"/>
      </c:catAx>
      <c:valAx>
        <c:axId val="43634048"/>
        <c:scaling>
          <c:orientation val="minMax"/>
          <c:min val="1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3632512"/>
        <c:crosses val="autoZero"/>
        <c:crossBetween val="between"/>
      </c:valAx>
      <c:valAx>
        <c:axId val="4363993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3641472"/>
        <c:crosses val="max"/>
        <c:crossBetween val="between"/>
      </c:valAx>
      <c:catAx>
        <c:axId val="4364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6399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USD!$A$59:$A$847</c:f>
              <c:strCache>
                <c:ptCount val="789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1951M1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1956M1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1961M1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1966M1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1971M1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1976M1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1981M1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1986M1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1991M1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1996M1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2001M1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2006M1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2011M1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</c:strCache>
            </c:strRef>
          </c:cat>
          <c:val>
            <c:numRef>
              <c:f>EUR_long!$GQ$59:$GQ$847</c:f>
              <c:numCache>
                <c:formatCode>0.00</c:formatCode>
                <c:ptCount val="789"/>
                <c:pt idx="0">
                  <c:v>12.307692307692308</c:v>
                </c:pt>
                <c:pt idx="1">
                  <c:v>12.307692307692308</c:v>
                </c:pt>
                <c:pt idx="2">
                  <c:v>12.307692307692308</c:v>
                </c:pt>
                <c:pt idx="3">
                  <c:v>12.307692307692308</c:v>
                </c:pt>
                <c:pt idx="4">
                  <c:v>12.307692307692308</c:v>
                </c:pt>
                <c:pt idx="5">
                  <c:v>12.307692307692308</c:v>
                </c:pt>
                <c:pt idx="6">
                  <c:v>12.307692307692308</c:v>
                </c:pt>
                <c:pt idx="7">
                  <c:v>12.307692307692308</c:v>
                </c:pt>
                <c:pt idx="8">
                  <c:v>12.307692307692308</c:v>
                </c:pt>
                <c:pt idx="9">
                  <c:v>12.307692307692308</c:v>
                </c:pt>
                <c:pt idx="10">
                  <c:v>12.307692307692308</c:v>
                </c:pt>
                <c:pt idx="11">
                  <c:v>12.307692307692308</c:v>
                </c:pt>
                <c:pt idx="12">
                  <c:v>12.307692307692308</c:v>
                </c:pt>
                <c:pt idx="13">
                  <c:v>12.307692307692308</c:v>
                </c:pt>
                <c:pt idx="14">
                  <c:v>12.307692307692308</c:v>
                </c:pt>
                <c:pt idx="15">
                  <c:v>12.307692307692308</c:v>
                </c:pt>
                <c:pt idx="16">
                  <c:v>12.307692307692308</c:v>
                </c:pt>
                <c:pt idx="17">
                  <c:v>12.307692307692308</c:v>
                </c:pt>
                <c:pt idx="18">
                  <c:v>12.307692307692308</c:v>
                </c:pt>
                <c:pt idx="19">
                  <c:v>12.307692307692308</c:v>
                </c:pt>
                <c:pt idx="20">
                  <c:v>12.307692307692308</c:v>
                </c:pt>
                <c:pt idx="21">
                  <c:v>12.307692307692308</c:v>
                </c:pt>
                <c:pt idx="22">
                  <c:v>12.820512820512821</c:v>
                </c:pt>
                <c:pt idx="23">
                  <c:v>12.820512820512821</c:v>
                </c:pt>
                <c:pt idx="24">
                  <c:v>12.820512820512821</c:v>
                </c:pt>
                <c:pt idx="25">
                  <c:v>12.820512820512821</c:v>
                </c:pt>
                <c:pt idx="26">
                  <c:v>12.820512820512821</c:v>
                </c:pt>
                <c:pt idx="27">
                  <c:v>12.820512820512821</c:v>
                </c:pt>
                <c:pt idx="28">
                  <c:v>12.820512820512821</c:v>
                </c:pt>
                <c:pt idx="29">
                  <c:v>12.820512820512821</c:v>
                </c:pt>
                <c:pt idx="30">
                  <c:v>12.820512820512821</c:v>
                </c:pt>
                <c:pt idx="31">
                  <c:v>12.820512820512821</c:v>
                </c:pt>
                <c:pt idx="32">
                  <c:v>12.820512820512821</c:v>
                </c:pt>
                <c:pt idx="33">
                  <c:v>12.820512820512821</c:v>
                </c:pt>
                <c:pt idx="34">
                  <c:v>12.820512820512821</c:v>
                </c:pt>
                <c:pt idx="35">
                  <c:v>12.820512820512821</c:v>
                </c:pt>
                <c:pt idx="36">
                  <c:v>12.820512820512821</c:v>
                </c:pt>
                <c:pt idx="37">
                  <c:v>12.820512820512821</c:v>
                </c:pt>
                <c:pt idx="38">
                  <c:v>12.820512820512821</c:v>
                </c:pt>
                <c:pt idx="39">
                  <c:v>12.820512820512821</c:v>
                </c:pt>
                <c:pt idx="40">
                  <c:v>12.820512820512821</c:v>
                </c:pt>
                <c:pt idx="41">
                  <c:v>12.820512820512821</c:v>
                </c:pt>
                <c:pt idx="42">
                  <c:v>12.820512820512821</c:v>
                </c:pt>
                <c:pt idx="43">
                  <c:v>12.820512820512821</c:v>
                </c:pt>
                <c:pt idx="44">
                  <c:v>12.820512820512821</c:v>
                </c:pt>
                <c:pt idx="45">
                  <c:v>12.820512820512821</c:v>
                </c:pt>
                <c:pt idx="46">
                  <c:v>12.820512820512821</c:v>
                </c:pt>
                <c:pt idx="47">
                  <c:v>12.820512820512821</c:v>
                </c:pt>
                <c:pt idx="48">
                  <c:v>12.820512820512821</c:v>
                </c:pt>
                <c:pt idx="49">
                  <c:v>12.820512820512821</c:v>
                </c:pt>
                <c:pt idx="50">
                  <c:v>12.820512820512821</c:v>
                </c:pt>
                <c:pt idx="51">
                  <c:v>12.820512820512821</c:v>
                </c:pt>
                <c:pt idx="52">
                  <c:v>12.820512820512821</c:v>
                </c:pt>
                <c:pt idx="53">
                  <c:v>12.820512820512821</c:v>
                </c:pt>
                <c:pt idx="54">
                  <c:v>12.820512820512821</c:v>
                </c:pt>
                <c:pt idx="55">
                  <c:v>12.820512820512821</c:v>
                </c:pt>
                <c:pt idx="56">
                  <c:v>12.820512820512821</c:v>
                </c:pt>
                <c:pt idx="57">
                  <c:v>12.820512820512821</c:v>
                </c:pt>
                <c:pt idx="58">
                  <c:v>12.820512820512821</c:v>
                </c:pt>
                <c:pt idx="59">
                  <c:v>12.820512820512821</c:v>
                </c:pt>
                <c:pt idx="60">
                  <c:v>12.820512820512821</c:v>
                </c:pt>
                <c:pt idx="61">
                  <c:v>12.820512820512821</c:v>
                </c:pt>
                <c:pt idx="62">
                  <c:v>12.820512820512821</c:v>
                </c:pt>
                <c:pt idx="63">
                  <c:v>12.820512820512821</c:v>
                </c:pt>
                <c:pt idx="64">
                  <c:v>12.820512820512821</c:v>
                </c:pt>
                <c:pt idx="65">
                  <c:v>12.820512820512821</c:v>
                </c:pt>
                <c:pt idx="66">
                  <c:v>12.820512820512821</c:v>
                </c:pt>
                <c:pt idx="67">
                  <c:v>13.846153846153847</c:v>
                </c:pt>
                <c:pt idx="68">
                  <c:v>13.846153846153847</c:v>
                </c:pt>
                <c:pt idx="69">
                  <c:v>13.846153846153847</c:v>
                </c:pt>
                <c:pt idx="70">
                  <c:v>13.846153846153847</c:v>
                </c:pt>
                <c:pt idx="71">
                  <c:v>13.846153846153847</c:v>
                </c:pt>
                <c:pt idx="72">
                  <c:v>13.846153846153847</c:v>
                </c:pt>
                <c:pt idx="73">
                  <c:v>13.846153846153847</c:v>
                </c:pt>
                <c:pt idx="74">
                  <c:v>13.846153846153847</c:v>
                </c:pt>
                <c:pt idx="75">
                  <c:v>13.846153846153847</c:v>
                </c:pt>
                <c:pt idx="76">
                  <c:v>13.846153846153847</c:v>
                </c:pt>
                <c:pt idx="77">
                  <c:v>13.846153846153847</c:v>
                </c:pt>
                <c:pt idx="78">
                  <c:v>13.846153846153847</c:v>
                </c:pt>
                <c:pt idx="79">
                  <c:v>13.846153846153847</c:v>
                </c:pt>
                <c:pt idx="80">
                  <c:v>13.846153846153847</c:v>
                </c:pt>
                <c:pt idx="81">
                  <c:v>13.846153846153847</c:v>
                </c:pt>
                <c:pt idx="82">
                  <c:v>13.846153846153847</c:v>
                </c:pt>
                <c:pt idx="83">
                  <c:v>13.846153846153847</c:v>
                </c:pt>
                <c:pt idx="84">
                  <c:v>13.846153846153847</c:v>
                </c:pt>
                <c:pt idx="85">
                  <c:v>13.846153846153847</c:v>
                </c:pt>
                <c:pt idx="86">
                  <c:v>13.846153846153847</c:v>
                </c:pt>
                <c:pt idx="87">
                  <c:v>14.358974358974359</c:v>
                </c:pt>
                <c:pt idx="88">
                  <c:v>14.358974358974359</c:v>
                </c:pt>
                <c:pt idx="89">
                  <c:v>14.358974358974359</c:v>
                </c:pt>
                <c:pt idx="90">
                  <c:v>14.358974358974359</c:v>
                </c:pt>
                <c:pt idx="91">
                  <c:v>14.358974358974359</c:v>
                </c:pt>
                <c:pt idx="92">
                  <c:v>14.358974358974359</c:v>
                </c:pt>
                <c:pt idx="93">
                  <c:v>14.358974358974359</c:v>
                </c:pt>
                <c:pt idx="94">
                  <c:v>14.358974358974359</c:v>
                </c:pt>
                <c:pt idx="95">
                  <c:v>14.358974358974359</c:v>
                </c:pt>
                <c:pt idx="96">
                  <c:v>14.358974358974359</c:v>
                </c:pt>
                <c:pt idx="97">
                  <c:v>14.358974358974359</c:v>
                </c:pt>
                <c:pt idx="98">
                  <c:v>14.358974358974359</c:v>
                </c:pt>
                <c:pt idx="99">
                  <c:v>14.358974358974359</c:v>
                </c:pt>
                <c:pt idx="100">
                  <c:v>14.358974358974359</c:v>
                </c:pt>
                <c:pt idx="101">
                  <c:v>14.358974358974359</c:v>
                </c:pt>
                <c:pt idx="102">
                  <c:v>14.358974358974359</c:v>
                </c:pt>
                <c:pt idx="103">
                  <c:v>14.358974358974359</c:v>
                </c:pt>
                <c:pt idx="104">
                  <c:v>14.358974358974359</c:v>
                </c:pt>
                <c:pt idx="105">
                  <c:v>13.846153846153847</c:v>
                </c:pt>
                <c:pt idx="106">
                  <c:v>13.846153846153847</c:v>
                </c:pt>
                <c:pt idx="107">
                  <c:v>13.846153846153847</c:v>
                </c:pt>
                <c:pt idx="108">
                  <c:v>13.846153846153847</c:v>
                </c:pt>
                <c:pt idx="109">
                  <c:v>13.846153846153847</c:v>
                </c:pt>
                <c:pt idx="110">
                  <c:v>14.358974358974359</c:v>
                </c:pt>
                <c:pt idx="111">
                  <c:v>14.358974358974359</c:v>
                </c:pt>
                <c:pt idx="112">
                  <c:v>14.358974358974359</c:v>
                </c:pt>
                <c:pt idx="113">
                  <c:v>14.358974358974359</c:v>
                </c:pt>
                <c:pt idx="114">
                  <c:v>14.358974358974359</c:v>
                </c:pt>
                <c:pt idx="115">
                  <c:v>14.358974358974359</c:v>
                </c:pt>
                <c:pt idx="116">
                  <c:v>14.358974358974359</c:v>
                </c:pt>
                <c:pt idx="117">
                  <c:v>14.358974358974359</c:v>
                </c:pt>
                <c:pt idx="118">
                  <c:v>14.358974358974359</c:v>
                </c:pt>
                <c:pt idx="119">
                  <c:v>14.358974358974359</c:v>
                </c:pt>
                <c:pt idx="120">
                  <c:v>14.358974358974359</c:v>
                </c:pt>
                <c:pt idx="121">
                  <c:v>14.358974358974359</c:v>
                </c:pt>
                <c:pt idx="122">
                  <c:v>13.846153846153847</c:v>
                </c:pt>
                <c:pt idx="123">
                  <c:v>13.846153846153847</c:v>
                </c:pt>
                <c:pt idx="124">
                  <c:v>13.846153846153847</c:v>
                </c:pt>
                <c:pt idx="125">
                  <c:v>13.846153846153847</c:v>
                </c:pt>
                <c:pt idx="126">
                  <c:v>13.846153846153847</c:v>
                </c:pt>
                <c:pt idx="127">
                  <c:v>13.846153846153847</c:v>
                </c:pt>
                <c:pt idx="128">
                  <c:v>13.846153846153847</c:v>
                </c:pt>
                <c:pt idx="129">
                  <c:v>13.846153846153847</c:v>
                </c:pt>
                <c:pt idx="130">
                  <c:v>13.846153846153847</c:v>
                </c:pt>
                <c:pt idx="131">
                  <c:v>13.846153846153847</c:v>
                </c:pt>
                <c:pt idx="132">
                  <c:v>13.846153846153847</c:v>
                </c:pt>
                <c:pt idx="133">
                  <c:v>13.846153846153847</c:v>
                </c:pt>
                <c:pt idx="134">
                  <c:v>13.846153846153847</c:v>
                </c:pt>
                <c:pt idx="135">
                  <c:v>13.846153846153847</c:v>
                </c:pt>
                <c:pt idx="136">
                  <c:v>13.846153846153847</c:v>
                </c:pt>
                <c:pt idx="137">
                  <c:v>13.846153846153847</c:v>
                </c:pt>
                <c:pt idx="138">
                  <c:v>13.846153846153847</c:v>
                </c:pt>
                <c:pt idx="139">
                  <c:v>13.846153846153847</c:v>
                </c:pt>
                <c:pt idx="140">
                  <c:v>13.846153846153847</c:v>
                </c:pt>
                <c:pt idx="141">
                  <c:v>13.846153846153847</c:v>
                </c:pt>
                <c:pt idx="142">
                  <c:v>13.846153846153847</c:v>
                </c:pt>
                <c:pt idx="143">
                  <c:v>13.846153846153847</c:v>
                </c:pt>
                <c:pt idx="144">
                  <c:v>13.846153846153847</c:v>
                </c:pt>
                <c:pt idx="145">
                  <c:v>13.846153846153847</c:v>
                </c:pt>
                <c:pt idx="146">
                  <c:v>13.846153846153847</c:v>
                </c:pt>
                <c:pt idx="147">
                  <c:v>13.846153846153847</c:v>
                </c:pt>
                <c:pt idx="148">
                  <c:v>13.846153846153847</c:v>
                </c:pt>
                <c:pt idx="149">
                  <c:v>13.846153846153847</c:v>
                </c:pt>
                <c:pt idx="150">
                  <c:v>13.333333333333334</c:v>
                </c:pt>
                <c:pt idx="151">
                  <c:v>13.333333333333334</c:v>
                </c:pt>
                <c:pt idx="152">
                  <c:v>13.333333333333334</c:v>
                </c:pt>
                <c:pt idx="153">
                  <c:v>13.333333333333334</c:v>
                </c:pt>
                <c:pt idx="154">
                  <c:v>13.333333333333334</c:v>
                </c:pt>
                <c:pt idx="155">
                  <c:v>13.333333333333334</c:v>
                </c:pt>
                <c:pt idx="156">
                  <c:v>13.333333333333334</c:v>
                </c:pt>
                <c:pt idx="157">
                  <c:v>13.333333333333334</c:v>
                </c:pt>
                <c:pt idx="158">
                  <c:v>13.333333333333334</c:v>
                </c:pt>
                <c:pt idx="159">
                  <c:v>13.333333333333334</c:v>
                </c:pt>
                <c:pt idx="160">
                  <c:v>13.333333333333334</c:v>
                </c:pt>
                <c:pt idx="161">
                  <c:v>13.333333333333334</c:v>
                </c:pt>
                <c:pt idx="162">
                  <c:v>13.333333333333334</c:v>
                </c:pt>
                <c:pt idx="163">
                  <c:v>13.333333333333334</c:v>
                </c:pt>
                <c:pt idx="164">
                  <c:v>13.333333333333334</c:v>
                </c:pt>
                <c:pt idx="165">
                  <c:v>13.333333333333334</c:v>
                </c:pt>
                <c:pt idx="166">
                  <c:v>13.333333333333334</c:v>
                </c:pt>
                <c:pt idx="167">
                  <c:v>13.333333333333334</c:v>
                </c:pt>
                <c:pt idx="168">
                  <c:v>13.333333333333334</c:v>
                </c:pt>
                <c:pt idx="169">
                  <c:v>13.333333333333334</c:v>
                </c:pt>
                <c:pt idx="170">
                  <c:v>13.333333333333334</c:v>
                </c:pt>
                <c:pt idx="171">
                  <c:v>13.333333333333334</c:v>
                </c:pt>
                <c:pt idx="172">
                  <c:v>13.333333333333334</c:v>
                </c:pt>
                <c:pt idx="173">
                  <c:v>13.333333333333334</c:v>
                </c:pt>
                <c:pt idx="174">
                  <c:v>13.333333333333334</c:v>
                </c:pt>
                <c:pt idx="175">
                  <c:v>13.333333333333334</c:v>
                </c:pt>
                <c:pt idx="176">
                  <c:v>13.333333333333334</c:v>
                </c:pt>
                <c:pt idx="177">
                  <c:v>13.333333333333334</c:v>
                </c:pt>
                <c:pt idx="178">
                  <c:v>13.333333333333334</c:v>
                </c:pt>
                <c:pt idx="179">
                  <c:v>13.333333333333334</c:v>
                </c:pt>
                <c:pt idx="180">
                  <c:v>13.333333333333334</c:v>
                </c:pt>
                <c:pt idx="181">
                  <c:v>13.333333333333334</c:v>
                </c:pt>
                <c:pt idx="182">
                  <c:v>13.333333333333334</c:v>
                </c:pt>
                <c:pt idx="183">
                  <c:v>13.333333333333334</c:v>
                </c:pt>
                <c:pt idx="184">
                  <c:v>13.333333333333334</c:v>
                </c:pt>
                <c:pt idx="185">
                  <c:v>13.333333333333334</c:v>
                </c:pt>
                <c:pt idx="186">
                  <c:v>13.333333333333334</c:v>
                </c:pt>
                <c:pt idx="187">
                  <c:v>13.333333333333334</c:v>
                </c:pt>
                <c:pt idx="188">
                  <c:v>13.333333333333334</c:v>
                </c:pt>
                <c:pt idx="189">
                  <c:v>13.333333333333334</c:v>
                </c:pt>
                <c:pt idx="190">
                  <c:v>13.333333333333334</c:v>
                </c:pt>
                <c:pt idx="191">
                  <c:v>13.333333333333334</c:v>
                </c:pt>
                <c:pt idx="192">
                  <c:v>13.333333333333334</c:v>
                </c:pt>
                <c:pt idx="193">
                  <c:v>13.333333333333334</c:v>
                </c:pt>
                <c:pt idx="194">
                  <c:v>13.333333333333334</c:v>
                </c:pt>
                <c:pt idx="195">
                  <c:v>13.333333333333334</c:v>
                </c:pt>
                <c:pt idx="196">
                  <c:v>13.333333333333334</c:v>
                </c:pt>
                <c:pt idx="197">
                  <c:v>13.333333333333334</c:v>
                </c:pt>
                <c:pt idx="198">
                  <c:v>13.333333333333334</c:v>
                </c:pt>
                <c:pt idx="199">
                  <c:v>13.333333333333334</c:v>
                </c:pt>
                <c:pt idx="200">
                  <c:v>13.333333333333334</c:v>
                </c:pt>
                <c:pt idx="201">
                  <c:v>13.333333333333334</c:v>
                </c:pt>
                <c:pt idx="202">
                  <c:v>13.333333333333334</c:v>
                </c:pt>
                <c:pt idx="203">
                  <c:v>13.333333333333334</c:v>
                </c:pt>
                <c:pt idx="204">
                  <c:v>13.333333333333334</c:v>
                </c:pt>
                <c:pt idx="205">
                  <c:v>13.333333333333334</c:v>
                </c:pt>
                <c:pt idx="206">
                  <c:v>13.846153846153847</c:v>
                </c:pt>
                <c:pt idx="207">
                  <c:v>13.846153846153847</c:v>
                </c:pt>
                <c:pt idx="208">
                  <c:v>13.846153846153847</c:v>
                </c:pt>
                <c:pt idx="209">
                  <c:v>13.846153846153847</c:v>
                </c:pt>
                <c:pt idx="210">
                  <c:v>13.846153846153847</c:v>
                </c:pt>
                <c:pt idx="211">
                  <c:v>13.846153846153847</c:v>
                </c:pt>
                <c:pt idx="212">
                  <c:v>13.846153846153847</c:v>
                </c:pt>
                <c:pt idx="213">
                  <c:v>13.846153846153847</c:v>
                </c:pt>
                <c:pt idx="214">
                  <c:v>13.846153846153847</c:v>
                </c:pt>
                <c:pt idx="215">
                  <c:v>13.846153846153847</c:v>
                </c:pt>
                <c:pt idx="216">
                  <c:v>13.846153846153847</c:v>
                </c:pt>
                <c:pt idx="217">
                  <c:v>13.846153846153847</c:v>
                </c:pt>
                <c:pt idx="218">
                  <c:v>13.846153846153847</c:v>
                </c:pt>
                <c:pt idx="219">
                  <c:v>13.846153846153847</c:v>
                </c:pt>
                <c:pt idx="220">
                  <c:v>13.846153846153847</c:v>
                </c:pt>
                <c:pt idx="221">
                  <c:v>13.846153846153847</c:v>
                </c:pt>
                <c:pt idx="222">
                  <c:v>13.846153846153847</c:v>
                </c:pt>
                <c:pt idx="223">
                  <c:v>13.846153846153847</c:v>
                </c:pt>
                <c:pt idx="224">
                  <c:v>13.846153846153847</c:v>
                </c:pt>
                <c:pt idx="225">
                  <c:v>13.846153846153847</c:v>
                </c:pt>
                <c:pt idx="226">
                  <c:v>13.846153846153847</c:v>
                </c:pt>
                <c:pt idx="227">
                  <c:v>13.846153846153847</c:v>
                </c:pt>
                <c:pt idx="228">
                  <c:v>13.846153846153847</c:v>
                </c:pt>
                <c:pt idx="229">
                  <c:v>13.846153846153847</c:v>
                </c:pt>
                <c:pt idx="230">
                  <c:v>13.846153846153847</c:v>
                </c:pt>
                <c:pt idx="231">
                  <c:v>13.846153846153847</c:v>
                </c:pt>
                <c:pt idx="232">
                  <c:v>13.846153846153847</c:v>
                </c:pt>
                <c:pt idx="233">
                  <c:v>13.846153846153847</c:v>
                </c:pt>
                <c:pt idx="234">
                  <c:v>13.846153846153847</c:v>
                </c:pt>
                <c:pt idx="235">
                  <c:v>13.333333333333334</c:v>
                </c:pt>
                <c:pt idx="236">
                  <c:v>13.333333333333334</c:v>
                </c:pt>
                <c:pt idx="237">
                  <c:v>13.333333333333334</c:v>
                </c:pt>
                <c:pt idx="238">
                  <c:v>13.333333333333334</c:v>
                </c:pt>
                <c:pt idx="239">
                  <c:v>13.333333333333334</c:v>
                </c:pt>
                <c:pt idx="240">
                  <c:v>13.333333333333334</c:v>
                </c:pt>
                <c:pt idx="241">
                  <c:v>13.333333333333334</c:v>
                </c:pt>
                <c:pt idx="242">
                  <c:v>13.333333333333334</c:v>
                </c:pt>
                <c:pt idx="243">
                  <c:v>13.333333333333334</c:v>
                </c:pt>
                <c:pt idx="244">
                  <c:v>13.333333333333334</c:v>
                </c:pt>
                <c:pt idx="245">
                  <c:v>13.333333333333334</c:v>
                </c:pt>
                <c:pt idx="246">
                  <c:v>13.333333333333334</c:v>
                </c:pt>
                <c:pt idx="247">
                  <c:v>13.333333333333334</c:v>
                </c:pt>
                <c:pt idx="248">
                  <c:v>13.333333333333334</c:v>
                </c:pt>
                <c:pt idx="249">
                  <c:v>13.333333333333334</c:v>
                </c:pt>
                <c:pt idx="250">
                  <c:v>13.333333333333334</c:v>
                </c:pt>
                <c:pt idx="251">
                  <c:v>13.333333333333334</c:v>
                </c:pt>
                <c:pt idx="252">
                  <c:v>13.333333333333334</c:v>
                </c:pt>
                <c:pt idx="253">
                  <c:v>13.333333333333334</c:v>
                </c:pt>
                <c:pt idx="254">
                  <c:v>13.333333333333334</c:v>
                </c:pt>
                <c:pt idx="255">
                  <c:v>13.333333333333334</c:v>
                </c:pt>
                <c:pt idx="256">
                  <c:v>13.846153846153847</c:v>
                </c:pt>
                <c:pt idx="257">
                  <c:v>13.846153846153847</c:v>
                </c:pt>
                <c:pt idx="258">
                  <c:v>13.846153846153847</c:v>
                </c:pt>
                <c:pt idx="259">
                  <c:v>13.846153846153847</c:v>
                </c:pt>
                <c:pt idx="260">
                  <c:v>14.358974358974359</c:v>
                </c:pt>
                <c:pt idx="261">
                  <c:v>14.358974358974359</c:v>
                </c:pt>
                <c:pt idx="262">
                  <c:v>14.358974358974359</c:v>
                </c:pt>
                <c:pt idx="263">
                  <c:v>14.358974358974359</c:v>
                </c:pt>
                <c:pt idx="264">
                  <c:v>14.358974358974359</c:v>
                </c:pt>
                <c:pt idx="265">
                  <c:v>14.358974358974359</c:v>
                </c:pt>
                <c:pt idx="266">
                  <c:v>14.358974358974359</c:v>
                </c:pt>
                <c:pt idx="267">
                  <c:v>14.358974358974359</c:v>
                </c:pt>
                <c:pt idx="268">
                  <c:v>14.358974358974359</c:v>
                </c:pt>
                <c:pt idx="269">
                  <c:v>14.358974358974359</c:v>
                </c:pt>
                <c:pt idx="270">
                  <c:v>14.871794871794872</c:v>
                </c:pt>
                <c:pt idx="271">
                  <c:v>14.871794871794872</c:v>
                </c:pt>
                <c:pt idx="272">
                  <c:v>14.871794871794872</c:v>
                </c:pt>
                <c:pt idx="273">
                  <c:v>14.871794871794872</c:v>
                </c:pt>
                <c:pt idx="274">
                  <c:v>14.871794871794872</c:v>
                </c:pt>
                <c:pt idx="275">
                  <c:v>14.871794871794872</c:v>
                </c:pt>
                <c:pt idx="276">
                  <c:v>15.897435897435898</c:v>
                </c:pt>
                <c:pt idx="277">
                  <c:v>15.897435897435898</c:v>
                </c:pt>
                <c:pt idx="278">
                  <c:v>15.897435897435898</c:v>
                </c:pt>
                <c:pt idx="279">
                  <c:v>17.435897435897434</c:v>
                </c:pt>
                <c:pt idx="280">
                  <c:v>17.435897435897434</c:v>
                </c:pt>
                <c:pt idx="281">
                  <c:v>17.435897435897434</c:v>
                </c:pt>
                <c:pt idx="282">
                  <c:v>17.948717948717949</c:v>
                </c:pt>
                <c:pt idx="283">
                  <c:v>17.948717948717949</c:v>
                </c:pt>
                <c:pt idx="284">
                  <c:v>17.948717948717949</c:v>
                </c:pt>
                <c:pt idx="285">
                  <c:v>17.948717948717949</c:v>
                </c:pt>
                <c:pt idx="286">
                  <c:v>17.948717948717949</c:v>
                </c:pt>
                <c:pt idx="287">
                  <c:v>17.948717948717949</c:v>
                </c:pt>
                <c:pt idx="288">
                  <c:v>17.948717948717949</c:v>
                </c:pt>
                <c:pt idx="289">
                  <c:v>16.923076923076923</c:v>
                </c:pt>
                <c:pt idx="290">
                  <c:v>16.923076923076923</c:v>
                </c:pt>
                <c:pt idx="291">
                  <c:v>16.923076923076923</c:v>
                </c:pt>
                <c:pt idx="292">
                  <c:v>16.923076923076923</c:v>
                </c:pt>
                <c:pt idx="293">
                  <c:v>16.923076923076923</c:v>
                </c:pt>
                <c:pt idx="294">
                  <c:v>16.923076923076923</c:v>
                </c:pt>
                <c:pt idx="295">
                  <c:v>16.923076923076923</c:v>
                </c:pt>
                <c:pt idx="296">
                  <c:v>16.923076923076923</c:v>
                </c:pt>
                <c:pt idx="297">
                  <c:v>16.923076923076923</c:v>
                </c:pt>
                <c:pt idx="298">
                  <c:v>16.923076923076923</c:v>
                </c:pt>
                <c:pt idx="299">
                  <c:v>16.923076923076923</c:v>
                </c:pt>
                <c:pt idx="300">
                  <c:v>16.923076923076923</c:v>
                </c:pt>
                <c:pt idx="301">
                  <c:v>16.923076923076923</c:v>
                </c:pt>
                <c:pt idx="302">
                  <c:v>16.923076923076923</c:v>
                </c:pt>
                <c:pt idx="303">
                  <c:v>16.923076923076923</c:v>
                </c:pt>
                <c:pt idx="304">
                  <c:v>16.923076923076923</c:v>
                </c:pt>
                <c:pt idx="305">
                  <c:v>16.923076923076923</c:v>
                </c:pt>
                <c:pt idx="306">
                  <c:v>16.410256410256409</c:v>
                </c:pt>
                <c:pt idx="307">
                  <c:v>16.410256410256409</c:v>
                </c:pt>
                <c:pt idx="308">
                  <c:v>16.410256410256409</c:v>
                </c:pt>
                <c:pt idx="309">
                  <c:v>16.410256410256409</c:v>
                </c:pt>
                <c:pt idx="310">
                  <c:v>16.410256410256409</c:v>
                </c:pt>
                <c:pt idx="311">
                  <c:v>16.410256410256409</c:v>
                </c:pt>
                <c:pt idx="312">
                  <c:v>16.410256410256409</c:v>
                </c:pt>
                <c:pt idx="313">
                  <c:v>16.410256410256409</c:v>
                </c:pt>
                <c:pt idx="314">
                  <c:v>16.410256410256409</c:v>
                </c:pt>
                <c:pt idx="315">
                  <c:v>16.410256410256409</c:v>
                </c:pt>
                <c:pt idx="316">
                  <c:v>16.410256410256409</c:v>
                </c:pt>
                <c:pt idx="317">
                  <c:v>16.410256410256409</c:v>
                </c:pt>
                <c:pt idx="318">
                  <c:v>16.410256410256409</c:v>
                </c:pt>
                <c:pt idx="319">
                  <c:v>16.410256410256409</c:v>
                </c:pt>
                <c:pt idx="320">
                  <c:v>16.410256410256409</c:v>
                </c:pt>
                <c:pt idx="321">
                  <c:v>16.410256410256409</c:v>
                </c:pt>
                <c:pt idx="322">
                  <c:v>16.410256410256409</c:v>
                </c:pt>
                <c:pt idx="323">
                  <c:v>16.410256410256409</c:v>
                </c:pt>
                <c:pt idx="324">
                  <c:v>16.410256410256409</c:v>
                </c:pt>
                <c:pt idx="325">
                  <c:v>16.410256410256409</c:v>
                </c:pt>
                <c:pt idx="326">
                  <c:v>16.410256410256409</c:v>
                </c:pt>
                <c:pt idx="327">
                  <c:v>16.410256410256409</c:v>
                </c:pt>
                <c:pt idx="328">
                  <c:v>16.410256410256409</c:v>
                </c:pt>
                <c:pt idx="329">
                  <c:v>16.410256410256409</c:v>
                </c:pt>
                <c:pt idx="330">
                  <c:v>16.410256410256409</c:v>
                </c:pt>
                <c:pt idx="331">
                  <c:v>16.410256410256409</c:v>
                </c:pt>
                <c:pt idx="332">
                  <c:v>16.410256410256409</c:v>
                </c:pt>
                <c:pt idx="333">
                  <c:v>16.410256410256409</c:v>
                </c:pt>
                <c:pt idx="334">
                  <c:v>16.410256410256409</c:v>
                </c:pt>
                <c:pt idx="335">
                  <c:v>16.410256410256409</c:v>
                </c:pt>
                <c:pt idx="336">
                  <c:v>16.923076923076923</c:v>
                </c:pt>
                <c:pt idx="337">
                  <c:v>16.923076923076923</c:v>
                </c:pt>
                <c:pt idx="338">
                  <c:v>16.923076923076923</c:v>
                </c:pt>
                <c:pt idx="339">
                  <c:v>16.923076923076923</c:v>
                </c:pt>
                <c:pt idx="340">
                  <c:v>16.923076923076923</c:v>
                </c:pt>
                <c:pt idx="341">
                  <c:v>16.923076923076923</c:v>
                </c:pt>
                <c:pt idx="342">
                  <c:v>16.923076923076923</c:v>
                </c:pt>
                <c:pt idx="343">
                  <c:v>16.923076923076923</c:v>
                </c:pt>
                <c:pt idx="344">
                  <c:v>16.923076923076923</c:v>
                </c:pt>
                <c:pt idx="345">
                  <c:v>16.923076923076923</c:v>
                </c:pt>
                <c:pt idx="346">
                  <c:v>16.923076923076923</c:v>
                </c:pt>
                <c:pt idx="347">
                  <c:v>16.923076923076923</c:v>
                </c:pt>
                <c:pt idx="348">
                  <c:v>16.923076923076923</c:v>
                </c:pt>
                <c:pt idx="349">
                  <c:v>16.923076923076923</c:v>
                </c:pt>
                <c:pt idx="350">
                  <c:v>16.923076923076923</c:v>
                </c:pt>
                <c:pt idx="351">
                  <c:v>17.435897435897434</c:v>
                </c:pt>
                <c:pt idx="352">
                  <c:v>17.435897435897434</c:v>
                </c:pt>
                <c:pt idx="353">
                  <c:v>17.435897435897434</c:v>
                </c:pt>
                <c:pt idx="354">
                  <c:v>17.435897435897434</c:v>
                </c:pt>
                <c:pt idx="355">
                  <c:v>17.948717948717949</c:v>
                </c:pt>
                <c:pt idx="356">
                  <c:v>17.948717948717949</c:v>
                </c:pt>
                <c:pt idx="357">
                  <c:v>17.948717948717949</c:v>
                </c:pt>
                <c:pt idx="358">
                  <c:v>17.948717948717949</c:v>
                </c:pt>
                <c:pt idx="359">
                  <c:v>17.948717948717949</c:v>
                </c:pt>
                <c:pt idx="360">
                  <c:v>17.948717948717949</c:v>
                </c:pt>
                <c:pt idx="361">
                  <c:v>17.948717948717949</c:v>
                </c:pt>
                <c:pt idx="362">
                  <c:v>17.948717948717949</c:v>
                </c:pt>
                <c:pt idx="363">
                  <c:v>17.948717948717949</c:v>
                </c:pt>
                <c:pt idx="364">
                  <c:v>17.948717948717949</c:v>
                </c:pt>
                <c:pt idx="365">
                  <c:v>17.948717948717949</c:v>
                </c:pt>
                <c:pt idx="366">
                  <c:v>17.948717948717949</c:v>
                </c:pt>
                <c:pt idx="367">
                  <c:v>17.948717948717949</c:v>
                </c:pt>
                <c:pt idx="368">
                  <c:v>17.948717948717949</c:v>
                </c:pt>
                <c:pt idx="369">
                  <c:v>17.948717948717949</c:v>
                </c:pt>
                <c:pt idx="370">
                  <c:v>17.948717948717949</c:v>
                </c:pt>
                <c:pt idx="371">
                  <c:v>17.948717948717949</c:v>
                </c:pt>
                <c:pt idx="372">
                  <c:v>18.46153846153846</c:v>
                </c:pt>
                <c:pt idx="373">
                  <c:v>18.46153846153846</c:v>
                </c:pt>
                <c:pt idx="374">
                  <c:v>18.46153846153846</c:v>
                </c:pt>
                <c:pt idx="375">
                  <c:v>18.46153846153846</c:v>
                </c:pt>
                <c:pt idx="376">
                  <c:v>18.46153846153846</c:v>
                </c:pt>
                <c:pt idx="377">
                  <c:v>18.46153846153846</c:v>
                </c:pt>
                <c:pt idx="378">
                  <c:v>18.46153846153846</c:v>
                </c:pt>
                <c:pt idx="379">
                  <c:v>18.46153846153846</c:v>
                </c:pt>
                <c:pt idx="380">
                  <c:v>18.46153846153846</c:v>
                </c:pt>
                <c:pt idx="381">
                  <c:v>18.974358974358974</c:v>
                </c:pt>
                <c:pt idx="382">
                  <c:v>18.974358974358974</c:v>
                </c:pt>
                <c:pt idx="383">
                  <c:v>18.974358974358974</c:v>
                </c:pt>
                <c:pt idx="384">
                  <c:v>18.974358974358974</c:v>
                </c:pt>
                <c:pt idx="385">
                  <c:v>18.974358974358974</c:v>
                </c:pt>
                <c:pt idx="386">
                  <c:v>18.974358974358974</c:v>
                </c:pt>
                <c:pt idx="387">
                  <c:v>18.974358974358974</c:v>
                </c:pt>
                <c:pt idx="388">
                  <c:v>18.974358974358974</c:v>
                </c:pt>
                <c:pt idx="389">
                  <c:v>18.974358974358974</c:v>
                </c:pt>
                <c:pt idx="390">
                  <c:v>18.974358974358974</c:v>
                </c:pt>
                <c:pt idx="391">
                  <c:v>18.974358974358974</c:v>
                </c:pt>
                <c:pt idx="392">
                  <c:v>18.974358974358974</c:v>
                </c:pt>
                <c:pt idx="393">
                  <c:v>18.974358974358974</c:v>
                </c:pt>
                <c:pt idx="394">
                  <c:v>18.974358974358974</c:v>
                </c:pt>
                <c:pt idx="395">
                  <c:v>18.974358974358974</c:v>
                </c:pt>
                <c:pt idx="396">
                  <c:v>19.487179487179485</c:v>
                </c:pt>
                <c:pt idx="397">
                  <c:v>19.487179487179485</c:v>
                </c:pt>
                <c:pt idx="398">
                  <c:v>19.487179487179485</c:v>
                </c:pt>
                <c:pt idx="399">
                  <c:v>19.487179487179485</c:v>
                </c:pt>
                <c:pt idx="400">
                  <c:v>19.487179487179485</c:v>
                </c:pt>
                <c:pt idx="401">
                  <c:v>19.487179487179485</c:v>
                </c:pt>
                <c:pt idx="402">
                  <c:v>19.487179487179485</c:v>
                </c:pt>
                <c:pt idx="403">
                  <c:v>19.487179487179485</c:v>
                </c:pt>
                <c:pt idx="404">
                  <c:v>19.487179487179485</c:v>
                </c:pt>
                <c:pt idx="405">
                  <c:v>19.487179487179485</c:v>
                </c:pt>
                <c:pt idx="406">
                  <c:v>19.487179487179485</c:v>
                </c:pt>
                <c:pt idx="407">
                  <c:v>19.487179487179485</c:v>
                </c:pt>
                <c:pt idx="408">
                  <c:v>19.487179487179485</c:v>
                </c:pt>
                <c:pt idx="409">
                  <c:v>19.487179487179485</c:v>
                </c:pt>
                <c:pt idx="410">
                  <c:v>19.487179487179485</c:v>
                </c:pt>
                <c:pt idx="411">
                  <c:v>19.487179487179485</c:v>
                </c:pt>
                <c:pt idx="412">
                  <c:v>19.487179487179485</c:v>
                </c:pt>
                <c:pt idx="413">
                  <c:v>20</c:v>
                </c:pt>
                <c:pt idx="414">
                  <c:v>20</c:v>
                </c:pt>
                <c:pt idx="415">
                  <c:v>20</c:v>
                </c:pt>
                <c:pt idx="416">
                  <c:v>20.512820512820515</c:v>
                </c:pt>
                <c:pt idx="417">
                  <c:v>20.512820512820515</c:v>
                </c:pt>
                <c:pt idx="418">
                  <c:v>20.512820512820515</c:v>
                </c:pt>
                <c:pt idx="419">
                  <c:v>20.512820512820515</c:v>
                </c:pt>
                <c:pt idx="420">
                  <c:v>20.512820512820515</c:v>
                </c:pt>
                <c:pt idx="421">
                  <c:v>20.512820512820515</c:v>
                </c:pt>
                <c:pt idx="422">
                  <c:v>20.512820512820515</c:v>
                </c:pt>
                <c:pt idx="423">
                  <c:v>20.512820512820515</c:v>
                </c:pt>
                <c:pt idx="424">
                  <c:v>20.512820512820515</c:v>
                </c:pt>
                <c:pt idx="425">
                  <c:v>20.512820512820515</c:v>
                </c:pt>
                <c:pt idx="426">
                  <c:v>20.512820512820515</c:v>
                </c:pt>
                <c:pt idx="427">
                  <c:v>20.512820512820515</c:v>
                </c:pt>
                <c:pt idx="428">
                  <c:v>20.512820512820515</c:v>
                </c:pt>
                <c:pt idx="429">
                  <c:v>20.512820512820515</c:v>
                </c:pt>
                <c:pt idx="430">
                  <c:v>20.512820512820515</c:v>
                </c:pt>
                <c:pt idx="431">
                  <c:v>20.512820512820515</c:v>
                </c:pt>
                <c:pt idx="432">
                  <c:v>20.512820512820515</c:v>
                </c:pt>
                <c:pt idx="433">
                  <c:v>20.512820512820515</c:v>
                </c:pt>
                <c:pt idx="434">
                  <c:v>20.512820512820515</c:v>
                </c:pt>
                <c:pt idx="435">
                  <c:v>20.512820512820515</c:v>
                </c:pt>
                <c:pt idx="436">
                  <c:v>20.512820512820515</c:v>
                </c:pt>
                <c:pt idx="437">
                  <c:v>20.512820512820515</c:v>
                </c:pt>
                <c:pt idx="438">
                  <c:v>20.512820512820515</c:v>
                </c:pt>
                <c:pt idx="439">
                  <c:v>20.512820512820515</c:v>
                </c:pt>
                <c:pt idx="440">
                  <c:v>20.512820512820515</c:v>
                </c:pt>
                <c:pt idx="441">
                  <c:v>20.512820512820515</c:v>
                </c:pt>
                <c:pt idx="442">
                  <c:v>20.512820512820515</c:v>
                </c:pt>
                <c:pt idx="443">
                  <c:v>20.512820512820515</c:v>
                </c:pt>
                <c:pt idx="444">
                  <c:v>20.512820512820515</c:v>
                </c:pt>
                <c:pt idx="445">
                  <c:v>20.512820512820515</c:v>
                </c:pt>
                <c:pt idx="446">
                  <c:v>20.512820512820515</c:v>
                </c:pt>
                <c:pt idx="447">
                  <c:v>20.512820512820515</c:v>
                </c:pt>
                <c:pt idx="448">
                  <c:v>20.512820512820515</c:v>
                </c:pt>
                <c:pt idx="449">
                  <c:v>20.512820512820515</c:v>
                </c:pt>
                <c:pt idx="450">
                  <c:v>20.512820512820515</c:v>
                </c:pt>
                <c:pt idx="451">
                  <c:v>20.512820512820515</c:v>
                </c:pt>
                <c:pt idx="452">
                  <c:v>20.512820512820515</c:v>
                </c:pt>
                <c:pt idx="453">
                  <c:v>20.512820512820515</c:v>
                </c:pt>
                <c:pt idx="454">
                  <c:v>20.512820512820515</c:v>
                </c:pt>
                <c:pt idx="455">
                  <c:v>20.512820512820515</c:v>
                </c:pt>
                <c:pt idx="456">
                  <c:v>20.512820512820515</c:v>
                </c:pt>
                <c:pt idx="457">
                  <c:v>21.025641025641026</c:v>
                </c:pt>
                <c:pt idx="458">
                  <c:v>21.025641025641026</c:v>
                </c:pt>
                <c:pt idx="459">
                  <c:v>21.025641025641026</c:v>
                </c:pt>
                <c:pt idx="460">
                  <c:v>21.025641025641026</c:v>
                </c:pt>
                <c:pt idx="461">
                  <c:v>21.025641025641026</c:v>
                </c:pt>
                <c:pt idx="462">
                  <c:v>21.025641025641026</c:v>
                </c:pt>
                <c:pt idx="463">
                  <c:v>21.025641025641026</c:v>
                </c:pt>
                <c:pt idx="464">
                  <c:v>21.025641025641026</c:v>
                </c:pt>
                <c:pt idx="465">
                  <c:v>21.025641025641026</c:v>
                </c:pt>
                <c:pt idx="466">
                  <c:v>21.025641025641026</c:v>
                </c:pt>
                <c:pt idx="467">
                  <c:v>21.025641025641026</c:v>
                </c:pt>
                <c:pt idx="468">
                  <c:v>21.025641025641026</c:v>
                </c:pt>
                <c:pt idx="469">
                  <c:v>21.025641025641026</c:v>
                </c:pt>
                <c:pt idx="470">
                  <c:v>21.025641025641026</c:v>
                </c:pt>
                <c:pt idx="471">
                  <c:v>21.025641025641026</c:v>
                </c:pt>
                <c:pt idx="472">
                  <c:v>21.025641025641026</c:v>
                </c:pt>
                <c:pt idx="473">
                  <c:v>21.025641025641026</c:v>
                </c:pt>
                <c:pt idx="474">
                  <c:v>21.025641025641026</c:v>
                </c:pt>
                <c:pt idx="475">
                  <c:v>21.025641025641026</c:v>
                </c:pt>
                <c:pt idx="476">
                  <c:v>21.025641025641026</c:v>
                </c:pt>
                <c:pt idx="477">
                  <c:v>21.025641025641026</c:v>
                </c:pt>
                <c:pt idx="478">
                  <c:v>21.025641025641026</c:v>
                </c:pt>
                <c:pt idx="479">
                  <c:v>21.025641025641026</c:v>
                </c:pt>
                <c:pt idx="480">
                  <c:v>21.025641025641026</c:v>
                </c:pt>
                <c:pt idx="481">
                  <c:v>21.025641025641026</c:v>
                </c:pt>
                <c:pt idx="482">
                  <c:v>21.025641025641026</c:v>
                </c:pt>
                <c:pt idx="483">
                  <c:v>21.025641025641026</c:v>
                </c:pt>
                <c:pt idx="484">
                  <c:v>21.025641025641026</c:v>
                </c:pt>
                <c:pt idx="485">
                  <c:v>21.025641025641026</c:v>
                </c:pt>
                <c:pt idx="486">
                  <c:v>21.025641025641026</c:v>
                </c:pt>
                <c:pt idx="487">
                  <c:v>21.025641025641026</c:v>
                </c:pt>
                <c:pt idx="488">
                  <c:v>21.53846153846154</c:v>
                </c:pt>
                <c:pt idx="489">
                  <c:v>21.53846153846154</c:v>
                </c:pt>
                <c:pt idx="490">
                  <c:v>21.53846153846154</c:v>
                </c:pt>
                <c:pt idx="491">
                  <c:v>21.53846153846154</c:v>
                </c:pt>
                <c:pt idx="492">
                  <c:v>21.53846153846154</c:v>
                </c:pt>
                <c:pt idx="493">
                  <c:v>21.53846153846154</c:v>
                </c:pt>
                <c:pt idx="494">
                  <c:v>21.53846153846154</c:v>
                </c:pt>
                <c:pt idx="495">
                  <c:v>21.53846153846154</c:v>
                </c:pt>
                <c:pt idx="496">
                  <c:v>21.53846153846154</c:v>
                </c:pt>
                <c:pt idx="497">
                  <c:v>21.53846153846154</c:v>
                </c:pt>
                <c:pt idx="498">
                  <c:v>21.53846153846154</c:v>
                </c:pt>
                <c:pt idx="499">
                  <c:v>21.53846153846154</c:v>
                </c:pt>
                <c:pt idx="500">
                  <c:v>21.53846153846154</c:v>
                </c:pt>
                <c:pt idx="501">
                  <c:v>21.53846153846154</c:v>
                </c:pt>
                <c:pt idx="502">
                  <c:v>21.53846153846154</c:v>
                </c:pt>
                <c:pt idx="503">
                  <c:v>21.53846153846154</c:v>
                </c:pt>
                <c:pt idx="504">
                  <c:v>21.53846153846154</c:v>
                </c:pt>
                <c:pt idx="505">
                  <c:v>21.53846153846154</c:v>
                </c:pt>
                <c:pt idx="506">
                  <c:v>21.53846153846154</c:v>
                </c:pt>
                <c:pt idx="507">
                  <c:v>21.53846153846154</c:v>
                </c:pt>
                <c:pt idx="508">
                  <c:v>21.53846153846154</c:v>
                </c:pt>
                <c:pt idx="509">
                  <c:v>21.53846153846154</c:v>
                </c:pt>
                <c:pt idx="510">
                  <c:v>22.051282051282051</c:v>
                </c:pt>
                <c:pt idx="511">
                  <c:v>22.051282051282051</c:v>
                </c:pt>
                <c:pt idx="512">
                  <c:v>21.025641025641026</c:v>
                </c:pt>
                <c:pt idx="513">
                  <c:v>21.025641025641026</c:v>
                </c:pt>
                <c:pt idx="514">
                  <c:v>21.025641025641026</c:v>
                </c:pt>
                <c:pt idx="515">
                  <c:v>21.025641025641026</c:v>
                </c:pt>
                <c:pt idx="516">
                  <c:v>21.025641025641026</c:v>
                </c:pt>
                <c:pt idx="517">
                  <c:v>21.025641025641026</c:v>
                </c:pt>
                <c:pt idx="518">
                  <c:v>21.025641025641026</c:v>
                </c:pt>
                <c:pt idx="519">
                  <c:v>23.076923076923077</c:v>
                </c:pt>
                <c:pt idx="520">
                  <c:v>23.076923076923077</c:v>
                </c:pt>
                <c:pt idx="521">
                  <c:v>23.076923076923077</c:v>
                </c:pt>
                <c:pt idx="522">
                  <c:v>23.076923076923077</c:v>
                </c:pt>
                <c:pt idx="523">
                  <c:v>23.076923076923077</c:v>
                </c:pt>
                <c:pt idx="524">
                  <c:v>23.076923076923077</c:v>
                </c:pt>
                <c:pt idx="525">
                  <c:v>23.076923076923077</c:v>
                </c:pt>
                <c:pt idx="526">
                  <c:v>23.076923076923077</c:v>
                </c:pt>
                <c:pt idx="527">
                  <c:v>23.076923076923077</c:v>
                </c:pt>
                <c:pt idx="528">
                  <c:v>23.076923076923077</c:v>
                </c:pt>
                <c:pt idx="529">
                  <c:v>23.076923076923077</c:v>
                </c:pt>
                <c:pt idx="530">
                  <c:v>23.076923076923077</c:v>
                </c:pt>
                <c:pt idx="531">
                  <c:v>23.076923076923077</c:v>
                </c:pt>
                <c:pt idx="532">
                  <c:v>22.564102564102566</c:v>
                </c:pt>
                <c:pt idx="533">
                  <c:v>22.564102564102566</c:v>
                </c:pt>
                <c:pt idx="534">
                  <c:v>23.076923076923077</c:v>
                </c:pt>
                <c:pt idx="535">
                  <c:v>23.076923076923077</c:v>
                </c:pt>
                <c:pt idx="536">
                  <c:v>23.076923076923077</c:v>
                </c:pt>
                <c:pt idx="537">
                  <c:v>23.589743589743591</c:v>
                </c:pt>
                <c:pt idx="538">
                  <c:v>23.589743589743591</c:v>
                </c:pt>
                <c:pt idx="539">
                  <c:v>23.589743589743591</c:v>
                </c:pt>
                <c:pt idx="540">
                  <c:v>24.102564102564102</c:v>
                </c:pt>
                <c:pt idx="541">
                  <c:v>24.615384615384617</c:v>
                </c:pt>
                <c:pt idx="542">
                  <c:v>24.615384615384617</c:v>
                </c:pt>
                <c:pt idx="543">
                  <c:v>24.615384615384617</c:v>
                </c:pt>
                <c:pt idx="544">
                  <c:v>24.615384615384617</c:v>
                </c:pt>
                <c:pt idx="545">
                  <c:v>25.128205128205128</c:v>
                </c:pt>
                <c:pt idx="546">
                  <c:v>25.128205128205128</c:v>
                </c:pt>
                <c:pt idx="547">
                  <c:v>25.128205128205128</c:v>
                </c:pt>
                <c:pt idx="548">
                  <c:v>25.128205128205128</c:v>
                </c:pt>
                <c:pt idx="549">
                  <c:v>25.128205128205128</c:v>
                </c:pt>
                <c:pt idx="550">
                  <c:v>25.128205128205128</c:v>
                </c:pt>
                <c:pt idx="551">
                  <c:v>25.128205128205128</c:v>
                </c:pt>
                <c:pt idx="552">
                  <c:v>25.128205128205128</c:v>
                </c:pt>
                <c:pt idx="553">
                  <c:v>25.128205128205128</c:v>
                </c:pt>
                <c:pt idx="554">
                  <c:v>25.128205128205128</c:v>
                </c:pt>
                <c:pt idx="555">
                  <c:v>25.128205128205128</c:v>
                </c:pt>
                <c:pt idx="556">
                  <c:v>25.128205128205128</c:v>
                </c:pt>
                <c:pt idx="557">
                  <c:v>25.128205128205128</c:v>
                </c:pt>
                <c:pt idx="558">
                  <c:v>25.128205128205128</c:v>
                </c:pt>
                <c:pt idx="559">
                  <c:v>25.128205128205128</c:v>
                </c:pt>
                <c:pt idx="560">
                  <c:v>25.128205128205128</c:v>
                </c:pt>
                <c:pt idx="561">
                  <c:v>25.128205128205128</c:v>
                </c:pt>
                <c:pt idx="562">
                  <c:v>25.128205128205128</c:v>
                </c:pt>
                <c:pt idx="563">
                  <c:v>25.128205128205128</c:v>
                </c:pt>
                <c:pt idx="564">
                  <c:v>25.641025641025642</c:v>
                </c:pt>
                <c:pt idx="565">
                  <c:v>25.641025641025642</c:v>
                </c:pt>
                <c:pt idx="566">
                  <c:v>25.641025641025642</c:v>
                </c:pt>
                <c:pt idx="567">
                  <c:v>25.641025641025642</c:v>
                </c:pt>
                <c:pt idx="568">
                  <c:v>26.153846153846153</c:v>
                </c:pt>
                <c:pt idx="569">
                  <c:v>26.153846153846153</c:v>
                </c:pt>
                <c:pt idx="570">
                  <c:v>26.153846153846153</c:v>
                </c:pt>
                <c:pt idx="571">
                  <c:v>26.153846153846153</c:v>
                </c:pt>
                <c:pt idx="572">
                  <c:v>26.153846153846153</c:v>
                </c:pt>
                <c:pt idx="573">
                  <c:v>26.153846153846153</c:v>
                </c:pt>
                <c:pt idx="574">
                  <c:v>26.153846153846153</c:v>
                </c:pt>
                <c:pt idx="575">
                  <c:v>26.153846153846153</c:v>
                </c:pt>
                <c:pt idx="576">
                  <c:v>26.153846153846153</c:v>
                </c:pt>
                <c:pt idx="577">
                  <c:v>26.153846153846153</c:v>
                </c:pt>
                <c:pt idx="578">
                  <c:v>26.153846153846153</c:v>
                </c:pt>
                <c:pt idx="579">
                  <c:v>26.153846153846153</c:v>
                </c:pt>
                <c:pt idx="580">
                  <c:v>26.153846153846153</c:v>
                </c:pt>
                <c:pt idx="581">
                  <c:v>26.153846153846153</c:v>
                </c:pt>
                <c:pt idx="582">
                  <c:v>26.153846153846153</c:v>
                </c:pt>
                <c:pt idx="583">
                  <c:v>26.153846153846153</c:v>
                </c:pt>
                <c:pt idx="584">
                  <c:v>26.153846153846153</c:v>
                </c:pt>
                <c:pt idx="585">
                  <c:v>26.153846153846153</c:v>
                </c:pt>
                <c:pt idx="586">
                  <c:v>26.153846153846153</c:v>
                </c:pt>
                <c:pt idx="587">
                  <c:v>26.153846153846153</c:v>
                </c:pt>
                <c:pt idx="588">
                  <c:v>27.179487179487179</c:v>
                </c:pt>
                <c:pt idx="589">
                  <c:v>27.692307692307693</c:v>
                </c:pt>
                <c:pt idx="590">
                  <c:v>27.179487179487179</c:v>
                </c:pt>
                <c:pt idx="591">
                  <c:v>27.179487179487179</c:v>
                </c:pt>
                <c:pt idx="592">
                  <c:v>27.179487179487179</c:v>
                </c:pt>
                <c:pt idx="593">
                  <c:v>27.179487179487179</c:v>
                </c:pt>
                <c:pt idx="594">
                  <c:v>27.179487179487179</c:v>
                </c:pt>
                <c:pt idx="595">
                  <c:v>27.179487179487179</c:v>
                </c:pt>
                <c:pt idx="596">
                  <c:v>27.179487179487179</c:v>
                </c:pt>
                <c:pt idx="597">
                  <c:v>27.179487179487179</c:v>
                </c:pt>
                <c:pt idx="598">
                  <c:v>27.179487179487179</c:v>
                </c:pt>
                <c:pt idx="599">
                  <c:v>27.179487179487179</c:v>
                </c:pt>
                <c:pt idx="600">
                  <c:v>27.179487179487179</c:v>
                </c:pt>
                <c:pt idx="601">
                  <c:v>27.179487179487179</c:v>
                </c:pt>
                <c:pt idx="602">
                  <c:v>27.179487179487179</c:v>
                </c:pt>
                <c:pt idx="603">
                  <c:v>27.179487179487179</c:v>
                </c:pt>
                <c:pt idx="604">
                  <c:v>27.179487179487179</c:v>
                </c:pt>
                <c:pt idx="605">
                  <c:v>27.179487179487179</c:v>
                </c:pt>
                <c:pt idx="606">
                  <c:v>27.179487179487179</c:v>
                </c:pt>
                <c:pt idx="607">
                  <c:v>27.179487179487179</c:v>
                </c:pt>
                <c:pt idx="608">
                  <c:v>27.179487179487179</c:v>
                </c:pt>
                <c:pt idx="609">
                  <c:v>27.179487179487179</c:v>
                </c:pt>
                <c:pt idx="610">
                  <c:v>27.179487179487179</c:v>
                </c:pt>
                <c:pt idx="611">
                  <c:v>27.179487179487179</c:v>
                </c:pt>
                <c:pt idx="612">
                  <c:v>27.692307692307693</c:v>
                </c:pt>
                <c:pt idx="613">
                  <c:v>27.179487179487179</c:v>
                </c:pt>
                <c:pt idx="614">
                  <c:v>27.179487179487179</c:v>
                </c:pt>
                <c:pt idx="615">
                  <c:v>27.692307692307693</c:v>
                </c:pt>
                <c:pt idx="616">
                  <c:v>27.692307692307693</c:v>
                </c:pt>
                <c:pt idx="617">
                  <c:v>27.692307692307693</c:v>
                </c:pt>
                <c:pt idx="618">
                  <c:v>27.692307692307693</c:v>
                </c:pt>
                <c:pt idx="619">
                  <c:v>27.692307692307693</c:v>
                </c:pt>
                <c:pt idx="620">
                  <c:v>28.205128205128204</c:v>
                </c:pt>
                <c:pt idx="621">
                  <c:v>28.205128205128204</c:v>
                </c:pt>
                <c:pt idx="622">
                  <c:v>28.205128205128204</c:v>
                </c:pt>
                <c:pt idx="623">
                  <c:v>28.205128205128204</c:v>
                </c:pt>
                <c:pt idx="624">
                  <c:v>28.205128205128204</c:v>
                </c:pt>
                <c:pt idx="625">
                  <c:v>28.717948717948719</c:v>
                </c:pt>
                <c:pt idx="626">
                  <c:v>28.717948717948719</c:v>
                </c:pt>
                <c:pt idx="627">
                  <c:v>28.717948717948719</c:v>
                </c:pt>
                <c:pt idx="628">
                  <c:v>28.717948717948719</c:v>
                </c:pt>
                <c:pt idx="629">
                  <c:v>28.717948717948719</c:v>
                </c:pt>
                <c:pt idx="630">
                  <c:v>28.717948717948719</c:v>
                </c:pt>
                <c:pt idx="631">
                  <c:v>28.717948717948719</c:v>
                </c:pt>
                <c:pt idx="632">
                  <c:v>28.717948717948719</c:v>
                </c:pt>
                <c:pt idx="633">
                  <c:v>28.717948717948719</c:v>
                </c:pt>
                <c:pt idx="634">
                  <c:v>28.717948717948719</c:v>
                </c:pt>
                <c:pt idx="635">
                  <c:v>28.717948717948719</c:v>
                </c:pt>
                <c:pt idx="636">
                  <c:v>28.717948717948719</c:v>
                </c:pt>
                <c:pt idx="637">
                  <c:v>28.717948717948719</c:v>
                </c:pt>
                <c:pt idx="638">
                  <c:v>28.717948717948719</c:v>
                </c:pt>
                <c:pt idx="639">
                  <c:v>28.717948717948719</c:v>
                </c:pt>
                <c:pt idx="640">
                  <c:v>28.717948717948719</c:v>
                </c:pt>
                <c:pt idx="641">
                  <c:v>28.717948717948719</c:v>
                </c:pt>
                <c:pt idx="642">
                  <c:v>28.717948717948719</c:v>
                </c:pt>
                <c:pt idx="643">
                  <c:v>28.717948717948719</c:v>
                </c:pt>
                <c:pt idx="644">
                  <c:v>28.717948717948719</c:v>
                </c:pt>
                <c:pt idx="645">
                  <c:v>28.717948717948719</c:v>
                </c:pt>
                <c:pt idx="646">
                  <c:v>28.717948717948719</c:v>
                </c:pt>
                <c:pt idx="647">
                  <c:v>28.717948717948719</c:v>
                </c:pt>
                <c:pt idx="648">
                  <c:v>28.717948717948719</c:v>
                </c:pt>
                <c:pt idx="649">
                  <c:v>28.717948717948719</c:v>
                </c:pt>
                <c:pt idx="650">
                  <c:v>28.717948717948719</c:v>
                </c:pt>
                <c:pt idx="651">
                  <c:v>28.717948717948719</c:v>
                </c:pt>
                <c:pt idx="652">
                  <c:v>28.717948717948719</c:v>
                </c:pt>
                <c:pt idx="653">
                  <c:v>28.717948717948719</c:v>
                </c:pt>
                <c:pt idx="654">
                  <c:v>28.717948717948719</c:v>
                </c:pt>
                <c:pt idx="655">
                  <c:v>28.717948717948719</c:v>
                </c:pt>
                <c:pt idx="656">
                  <c:v>28.717948717948719</c:v>
                </c:pt>
                <c:pt idx="657">
                  <c:v>28.717948717948719</c:v>
                </c:pt>
                <c:pt idx="658">
                  <c:v>28.717948717948719</c:v>
                </c:pt>
                <c:pt idx="659">
                  <c:v>28.717948717948719</c:v>
                </c:pt>
                <c:pt idx="660">
                  <c:v>28.717948717948719</c:v>
                </c:pt>
                <c:pt idx="661">
                  <c:v>28.717948717948719</c:v>
                </c:pt>
                <c:pt idx="662">
                  <c:v>28.717948717948719</c:v>
                </c:pt>
                <c:pt idx="663">
                  <c:v>28.717948717948719</c:v>
                </c:pt>
                <c:pt idx="664">
                  <c:v>28.717948717948719</c:v>
                </c:pt>
                <c:pt idx="665">
                  <c:v>28.717948717948719</c:v>
                </c:pt>
                <c:pt idx="666">
                  <c:v>28.717948717948719</c:v>
                </c:pt>
                <c:pt idx="667">
                  <c:v>28.717948717948719</c:v>
                </c:pt>
                <c:pt idx="668">
                  <c:v>28.717948717948719</c:v>
                </c:pt>
                <c:pt idx="669">
                  <c:v>28.717948717948719</c:v>
                </c:pt>
                <c:pt idx="670">
                  <c:v>28.717948717948719</c:v>
                </c:pt>
                <c:pt idx="671">
                  <c:v>28.717948717948719</c:v>
                </c:pt>
                <c:pt idx="672">
                  <c:v>28.717948717948719</c:v>
                </c:pt>
                <c:pt idx="673">
                  <c:v>28.717948717948719</c:v>
                </c:pt>
                <c:pt idx="674">
                  <c:v>28.717948717948719</c:v>
                </c:pt>
                <c:pt idx="675">
                  <c:v>28.717948717948719</c:v>
                </c:pt>
                <c:pt idx="676">
                  <c:v>28.717948717948719</c:v>
                </c:pt>
                <c:pt idx="677">
                  <c:v>28.717948717948719</c:v>
                </c:pt>
                <c:pt idx="678">
                  <c:v>28.717948717948719</c:v>
                </c:pt>
                <c:pt idx="679">
                  <c:v>28.717948717948719</c:v>
                </c:pt>
                <c:pt idx="680">
                  <c:v>28.717948717948719</c:v>
                </c:pt>
                <c:pt idx="681">
                  <c:v>28.717948717948719</c:v>
                </c:pt>
                <c:pt idx="682">
                  <c:v>28.717948717948719</c:v>
                </c:pt>
                <c:pt idx="683">
                  <c:v>28.717948717948719</c:v>
                </c:pt>
                <c:pt idx="684">
                  <c:v>28.717948717948719</c:v>
                </c:pt>
                <c:pt idx="685">
                  <c:v>28.717948717948719</c:v>
                </c:pt>
                <c:pt idx="686">
                  <c:v>28.717948717948719</c:v>
                </c:pt>
                <c:pt idx="687">
                  <c:v>28.717948717948719</c:v>
                </c:pt>
                <c:pt idx="688">
                  <c:v>28.717948717948719</c:v>
                </c:pt>
                <c:pt idx="689">
                  <c:v>28.717948717948719</c:v>
                </c:pt>
                <c:pt idx="690">
                  <c:v>28.717948717948719</c:v>
                </c:pt>
                <c:pt idx="691">
                  <c:v>28.717948717948719</c:v>
                </c:pt>
                <c:pt idx="692">
                  <c:v>28.717948717948719</c:v>
                </c:pt>
                <c:pt idx="693">
                  <c:v>28.717948717948719</c:v>
                </c:pt>
                <c:pt idx="694">
                  <c:v>28.717948717948719</c:v>
                </c:pt>
                <c:pt idx="695">
                  <c:v>28.717948717948719</c:v>
                </c:pt>
                <c:pt idx="696">
                  <c:v>28.717948717948719</c:v>
                </c:pt>
                <c:pt idx="697">
                  <c:v>28.717948717948719</c:v>
                </c:pt>
                <c:pt idx="698">
                  <c:v>28.717948717948719</c:v>
                </c:pt>
                <c:pt idx="699">
                  <c:v>28.717948717948719</c:v>
                </c:pt>
                <c:pt idx="700">
                  <c:v>28.717948717948719</c:v>
                </c:pt>
                <c:pt idx="701">
                  <c:v>28.717948717948719</c:v>
                </c:pt>
                <c:pt idx="702">
                  <c:v>28.717948717948719</c:v>
                </c:pt>
                <c:pt idx="703">
                  <c:v>28.717948717948719</c:v>
                </c:pt>
                <c:pt idx="704">
                  <c:v>28.717948717948719</c:v>
                </c:pt>
                <c:pt idx="705">
                  <c:v>28.717948717948719</c:v>
                </c:pt>
                <c:pt idx="706">
                  <c:v>28.717948717948719</c:v>
                </c:pt>
                <c:pt idx="707">
                  <c:v>28.717948717948719</c:v>
                </c:pt>
                <c:pt idx="708">
                  <c:v>28.205128205128204</c:v>
                </c:pt>
                <c:pt idx="709">
                  <c:v>28.205128205128204</c:v>
                </c:pt>
                <c:pt idx="710">
                  <c:v>28.205128205128204</c:v>
                </c:pt>
                <c:pt idx="711">
                  <c:v>28.205128205128204</c:v>
                </c:pt>
                <c:pt idx="712">
                  <c:v>28.205128205128204</c:v>
                </c:pt>
                <c:pt idx="713">
                  <c:v>28.205128205128204</c:v>
                </c:pt>
                <c:pt idx="714">
                  <c:v>28.205128205128204</c:v>
                </c:pt>
                <c:pt idx="715">
                  <c:v>28.205128205128204</c:v>
                </c:pt>
                <c:pt idx="716">
                  <c:v>28.205128205128204</c:v>
                </c:pt>
                <c:pt idx="717">
                  <c:v>28.205128205128204</c:v>
                </c:pt>
                <c:pt idx="718">
                  <c:v>28.205128205128204</c:v>
                </c:pt>
                <c:pt idx="719">
                  <c:v>28.205128205128204</c:v>
                </c:pt>
                <c:pt idx="720">
                  <c:v>28.205128205128204</c:v>
                </c:pt>
                <c:pt idx="721">
                  <c:v>28.205128205128204</c:v>
                </c:pt>
                <c:pt idx="722">
                  <c:v>28.205128205128204</c:v>
                </c:pt>
                <c:pt idx="723">
                  <c:v>28.205128205128204</c:v>
                </c:pt>
                <c:pt idx="724">
                  <c:v>28.205128205128204</c:v>
                </c:pt>
                <c:pt idx="725">
                  <c:v>28.205128205128204</c:v>
                </c:pt>
                <c:pt idx="726">
                  <c:v>28.205128205128204</c:v>
                </c:pt>
                <c:pt idx="727">
                  <c:v>28.205128205128204</c:v>
                </c:pt>
                <c:pt idx="728">
                  <c:v>28.205128205128204</c:v>
                </c:pt>
                <c:pt idx="729">
                  <c:v>28.205128205128204</c:v>
                </c:pt>
                <c:pt idx="730">
                  <c:v>28.205128205128204</c:v>
                </c:pt>
                <c:pt idx="731">
                  <c:v>28.205128205128204</c:v>
                </c:pt>
                <c:pt idx="732">
                  <c:v>28.205128205128204</c:v>
                </c:pt>
                <c:pt idx="733">
                  <c:v>28.205128205128204</c:v>
                </c:pt>
                <c:pt idx="734">
                  <c:v>28.205128205128204</c:v>
                </c:pt>
                <c:pt idx="735">
                  <c:v>28.205128205128204</c:v>
                </c:pt>
                <c:pt idx="736">
                  <c:v>28.205128205128204</c:v>
                </c:pt>
                <c:pt idx="737">
                  <c:v>28.205128205128204</c:v>
                </c:pt>
                <c:pt idx="738">
                  <c:v>28.205128205128204</c:v>
                </c:pt>
                <c:pt idx="739">
                  <c:v>28.205128205128204</c:v>
                </c:pt>
                <c:pt idx="740">
                  <c:v>28.205128205128204</c:v>
                </c:pt>
                <c:pt idx="741">
                  <c:v>28.205128205128204</c:v>
                </c:pt>
                <c:pt idx="742">
                  <c:v>28.205128205128204</c:v>
                </c:pt>
                <c:pt idx="743">
                  <c:v>28.205128205128204</c:v>
                </c:pt>
                <c:pt idx="744">
                  <c:v>28.205128205128204</c:v>
                </c:pt>
                <c:pt idx="745">
                  <c:v>28.205128205128204</c:v>
                </c:pt>
                <c:pt idx="746">
                  <c:v>28.205128205128204</c:v>
                </c:pt>
                <c:pt idx="747">
                  <c:v>28.205128205128204</c:v>
                </c:pt>
                <c:pt idx="748">
                  <c:v>28.205128205128204</c:v>
                </c:pt>
                <c:pt idx="749">
                  <c:v>28.205128205128204</c:v>
                </c:pt>
                <c:pt idx="750">
                  <c:v>28.205128205128204</c:v>
                </c:pt>
                <c:pt idx="751">
                  <c:v>28.205128205128204</c:v>
                </c:pt>
                <c:pt idx="752">
                  <c:v>28.205128205128204</c:v>
                </c:pt>
                <c:pt idx="753">
                  <c:v>28.205128205128204</c:v>
                </c:pt>
                <c:pt idx="754">
                  <c:v>28.205128205128204</c:v>
                </c:pt>
                <c:pt idx="755">
                  <c:v>28.205128205128204</c:v>
                </c:pt>
                <c:pt idx="756">
                  <c:v>28.205128205128204</c:v>
                </c:pt>
                <c:pt idx="757">
                  <c:v>28.205128205128204</c:v>
                </c:pt>
                <c:pt idx="758">
                  <c:v>28.205128205128204</c:v>
                </c:pt>
                <c:pt idx="759">
                  <c:v>28.205128205128204</c:v>
                </c:pt>
                <c:pt idx="760">
                  <c:v>28.205128205128204</c:v>
                </c:pt>
                <c:pt idx="761">
                  <c:v>28.205128205128204</c:v>
                </c:pt>
                <c:pt idx="762">
                  <c:v>28.205128205128204</c:v>
                </c:pt>
                <c:pt idx="763">
                  <c:v>28.205128205128204</c:v>
                </c:pt>
                <c:pt idx="764">
                  <c:v>28.205128205128204</c:v>
                </c:pt>
                <c:pt idx="765">
                  <c:v>28.205128205128204</c:v>
                </c:pt>
                <c:pt idx="766">
                  <c:v>28.205128205128204</c:v>
                </c:pt>
                <c:pt idx="767">
                  <c:v>28.205128205128204</c:v>
                </c:pt>
                <c:pt idx="768">
                  <c:v>28.205128205128204</c:v>
                </c:pt>
                <c:pt idx="769">
                  <c:v>28.205128205128204</c:v>
                </c:pt>
                <c:pt idx="770">
                  <c:v>28.205128205128204</c:v>
                </c:pt>
                <c:pt idx="771">
                  <c:v>28.205128205128204</c:v>
                </c:pt>
                <c:pt idx="772">
                  <c:v>28.205128205128204</c:v>
                </c:pt>
                <c:pt idx="773">
                  <c:v>28.205128205128204</c:v>
                </c:pt>
                <c:pt idx="774">
                  <c:v>28.205128205128204</c:v>
                </c:pt>
                <c:pt idx="775">
                  <c:v>28.205128205128204</c:v>
                </c:pt>
                <c:pt idx="776">
                  <c:v>28.205128205128204</c:v>
                </c:pt>
                <c:pt idx="777">
                  <c:v>28.205128205128204</c:v>
                </c:pt>
                <c:pt idx="778">
                  <c:v>28.205128205128204</c:v>
                </c:pt>
                <c:pt idx="779">
                  <c:v>28.205128205128204</c:v>
                </c:pt>
                <c:pt idx="780">
                  <c:v>28.205128205128204</c:v>
                </c:pt>
                <c:pt idx="781">
                  <c:v>28.205128205128204</c:v>
                </c:pt>
                <c:pt idx="782">
                  <c:v>28.205128205128204</c:v>
                </c:pt>
                <c:pt idx="783">
                  <c:v>28.205128205128204</c:v>
                </c:pt>
                <c:pt idx="784">
                  <c:v>28.205128205128204</c:v>
                </c:pt>
                <c:pt idx="785">
                  <c:v>28.205128205128204</c:v>
                </c:pt>
                <c:pt idx="786">
                  <c:v>28.205128205128204</c:v>
                </c:pt>
                <c:pt idx="787">
                  <c:v>28.205128205128204</c:v>
                </c:pt>
                <c:pt idx="788">
                  <c:v>28.205128205128204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AD-4CC6-89D8-67F2BE1A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00032"/>
        <c:axId val="53901568"/>
      </c:lineChart>
      <c:lineChart>
        <c:grouping val="standard"/>
        <c:varyColors val="0"/>
        <c:ser>
          <c:idx val="1"/>
          <c:order val="1"/>
          <c:spPr>
            <a:ln>
              <a:solidFill>
                <a:schemeClr val="bg2">
                  <a:lumMod val="10000"/>
                </a:schemeClr>
              </a:solidFill>
              <a:prstDash val="sysDash"/>
            </a:ln>
          </c:spPr>
          <c:marker>
            <c:symbol val="none"/>
          </c:marker>
          <c:dPt>
            <c:idx val="252"/>
            <c:bubble3D val="0"/>
            <c:spPr>
              <a:ln>
                <a:solidFill>
                  <a:schemeClr val="bg2">
                    <a:lumMod val="10000"/>
                  </a:schemeClr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AD-4CC6-89D8-67F2BE1A81F8}"/>
              </c:ext>
            </c:extLst>
          </c:dPt>
          <c:dPt>
            <c:idx val="708"/>
            <c:bubble3D val="0"/>
            <c:spPr>
              <a:ln>
                <a:solidFill>
                  <a:schemeClr val="bg2">
                    <a:lumMod val="75000"/>
                  </a:schemeClr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AD-4CC6-89D8-67F2BE1A81F8}"/>
              </c:ext>
            </c:extLst>
          </c:dPt>
          <c:cat>
            <c:strRef>
              <c:f>USD!$A$59:$A$847</c:f>
              <c:strCache>
                <c:ptCount val="789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1951M1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1956M1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1961M1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1966M1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1971M1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1976M1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1981M1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1986M1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1991M1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1996M1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2001M1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2006M1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2011M1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</c:strCache>
            </c:strRef>
          </c:cat>
          <c:val>
            <c:numRef>
              <c:f>EUR_long!$GR$59:$GR$847</c:f>
              <c:numCache>
                <c:formatCode>0.00</c:formatCode>
                <c:ptCount val="789"/>
                <c:pt idx="0">
                  <c:v>8.8277338046634117</c:v>
                </c:pt>
                <c:pt idx="1">
                  <c:v>8.8277338046634117</c:v>
                </c:pt>
                <c:pt idx="2">
                  <c:v>8.8277338046634117</c:v>
                </c:pt>
                <c:pt idx="3">
                  <c:v>8.8277338046634117</c:v>
                </c:pt>
                <c:pt idx="4">
                  <c:v>8.8277338046634117</c:v>
                </c:pt>
                <c:pt idx="5">
                  <c:v>8.8277338046634117</c:v>
                </c:pt>
                <c:pt idx="6">
                  <c:v>8.8277338046634117</c:v>
                </c:pt>
                <c:pt idx="7">
                  <c:v>8.8277338046634117</c:v>
                </c:pt>
                <c:pt idx="8">
                  <c:v>8.8277338046634117</c:v>
                </c:pt>
                <c:pt idx="9">
                  <c:v>8.8277338046634117</c:v>
                </c:pt>
                <c:pt idx="10">
                  <c:v>8.8277338046634117</c:v>
                </c:pt>
                <c:pt idx="11">
                  <c:v>8.8277338046634117</c:v>
                </c:pt>
                <c:pt idx="12">
                  <c:v>8.9600428864319159</c:v>
                </c:pt>
                <c:pt idx="13">
                  <c:v>8.9600428864319159</c:v>
                </c:pt>
                <c:pt idx="14">
                  <c:v>8.9600428864319159</c:v>
                </c:pt>
                <c:pt idx="15">
                  <c:v>8.9600428864319159</c:v>
                </c:pt>
                <c:pt idx="16">
                  <c:v>8.9600428864319159</c:v>
                </c:pt>
                <c:pt idx="17">
                  <c:v>8.9600428864319159</c:v>
                </c:pt>
                <c:pt idx="18">
                  <c:v>8.9600428864319159</c:v>
                </c:pt>
                <c:pt idx="19">
                  <c:v>8.9600428864319159</c:v>
                </c:pt>
                <c:pt idx="20">
                  <c:v>8.9600428864319159</c:v>
                </c:pt>
                <c:pt idx="21">
                  <c:v>8.9600428864319159</c:v>
                </c:pt>
                <c:pt idx="22">
                  <c:v>9.0753829113792488</c:v>
                </c:pt>
                <c:pt idx="23">
                  <c:v>9.0753829113792488</c:v>
                </c:pt>
                <c:pt idx="24">
                  <c:v>9.0753829113792488</c:v>
                </c:pt>
                <c:pt idx="25">
                  <c:v>9.0753829113792488</c:v>
                </c:pt>
                <c:pt idx="26">
                  <c:v>9.0753829113792488</c:v>
                </c:pt>
                <c:pt idx="27">
                  <c:v>9.0753829113792488</c:v>
                </c:pt>
                <c:pt idx="28">
                  <c:v>9.0753829113792488</c:v>
                </c:pt>
                <c:pt idx="29">
                  <c:v>9.0753829113792488</c:v>
                </c:pt>
                <c:pt idx="30">
                  <c:v>9.0753829113792488</c:v>
                </c:pt>
                <c:pt idx="31">
                  <c:v>9.0753829113792488</c:v>
                </c:pt>
                <c:pt idx="32">
                  <c:v>9.0753829113792488</c:v>
                </c:pt>
                <c:pt idx="33">
                  <c:v>9.0753829113792488</c:v>
                </c:pt>
                <c:pt idx="34">
                  <c:v>9.0753829113792488</c:v>
                </c:pt>
                <c:pt idx="35">
                  <c:v>9.0753829113792488</c:v>
                </c:pt>
                <c:pt idx="36">
                  <c:v>9.1348389504954373</c:v>
                </c:pt>
                <c:pt idx="37">
                  <c:v>9.1348389504954373</c:v>
                </c:pt>
                <c:pt idx="38">
                  <c:v>9.1348389504954373</c:v>
                </c:pt>
                <c:pt idx="39">
                  <c:v>9.1348389504954373</c:v>
                </c:pt>
                <c:pt idx="40">
                  <c:v>9.1348389504954373</c:v>
                </c:pt>
                <c:pt idx="41">
                  <c:v>9.1348389504954373</c:v>
                </c:pt>
                <c:pt idx="42">
                  <c:v>9.1348389504954373</c:v>
                </c:pt>
                <c:pt idx="43">
                  <c:v>9.1348389504954373</c:v>
                </c:pt>
                <c:pt idx="44">
                  <c:v>9.1348389504954373</c:v>
                </c:pt>
                <c:pt idx="45">
                  <c:v>9.1348389504954373</c:v>
                </c:pt>
                <c:pt idx="46">
                  <c:v>9.1348389504954373</c:v>
                </c:pt>
                <c:pt idx="47">
                  <c:v>9.1348389504954373</c:v>
                </c:pt>
                <c:pt idx="48">
                  <c:v>9.4328458439044987</c:v>
                </c:pt>
                <c:pt idx="49">
                  <c:v>9.4328458439044987</c:v>
                </c:pt>
                <c:pt idx="50">
                  <c:v>9.4328458439044987</c:v>
                </c:pt>
                <c:pt idx="51">
                  <c:v>9.4328458439044987</c:v>
                </c:pt>
                <c:pt idx="52">
                  <c:v>9.4328458439044987</c:v>
                </c:pt>
                <c:pt idx="53">
                  <c:v>9.4328458439044987</c:v>
                </c:pt>
                <c:pt idx="54">
                  <c:v>9.4328458439044987</c:v>
                </c:pt>
                <c:pt idx="55">
                  <c:v>9.4328458439044987</c:v>
                </c:pt>
                <c:pt idx="56">
                  <c:v>9.4328458439044987</c:v>
                </c:pt>
                <c:pt idx="57">
                  <c:v>9.4328458439044987</c:v>
                </c:pt>
                <c:pt idx="58">
                  <c:v>9.4328458439044987</c:v>
                </c:pt>
                <c:pt idx="59">
                  <c:v>9.4328458439044987</c:v>
                </c:pt>
                <c:pt idx="60">
                  <c:v>9.6693382071559029</c:v>
                </c:pt>
                <c:pt idx="61">
                  <c:v>9.6693382071559029</c:v>
                </c:pt>
                <c:pt idx="62">
                  <c:v>9.6693382071559029</c:v>
                </c:pt>
                <c:pt idx="63">
                  <c:v>9.6693382071559029</c:v>
                </c:pt>
                <c:pt idx="64">
                  <c:v>9.6693382071559029</c:v>
                </c:pt>
                <c:pt idx="65">
                  <c:v>9.6693382071559029</c:v>
                </c:pt>
                <c:pt idx="66">
                  <c:v>9.6693382071559029</c:v>
                </c:pt>
                <c:pt idx="67">
                  <c:v>9.6693382071559029</c:v>
                </c:pt>
                <c:pt idx="68">
                  <c:v>9.6693382071559029</c:v>
                </c:pt>
                <c:pt idx="69">
                  <c:v>9.6693382071559029</c:v>
                </c:pt>
                <c:pt idx="70">
                  <c:v>9.6693382071559029</c:v>
                </c:pt>
                <c:pt idx="71">
                  <c:v>9.6693382071559029</c:v>
                </c:pt>
                <c:pt idx="72">
                  <c:v>9.84292806708849</c:v>
                </c:pt>
                <c:pt idx="73">
                  <c:v>9.84292806708849</c:v>
                </c:pt>
                <c:pt idx="74">
                  <c:v>9.84292806708849</c:v>
                </c:pt>
                <c:pt idx="75">
                  <c:v>9.84292806708849</c:v>
                </c:pt>
                <c:pt idx="76">
                  <c:v>9.84292806708849</c:v>
                </c:pt>
                <c:pt idx="77">
                  <c:v>9.84292806708849</c:v>
                </c:pt>
                <c:pt idx="78">
                  <c:v>9.84292806708849</c:v>
                </c:pt>
                <c:pt idx="79">
                  <c:v>9.84292806708849</c:v>
                </c:pt>
                <c:pt idx="80">
                  <c:v>9.84292806708849</c:v>
                </c:pt>
                <c:pt idx="81">
                  <c:v>9.84292806708849</c:v>
                </c:pt>
                <c:pt idx="82">
                  <c:v>9.84292806708849</c:v>
                </c:pt>
                <c:pt idx="83">
                  <c:v>9.84292806708849</c:v>
                </c:pt>
                <c:pt idx="84">
                  <c:v>10.05416342767697</c:v>
                </c:pt>
                <c:pt idx="85">
                  <c:v>10.05416342767697</c:v>
                </c:pt>
                <c:pt idx="86">
                  <c:v>10.05416342767697</c:v>
                </c:pt>
                <c:pt idx="87">
                  <c:v>10.05416342767697</c:v>
                </c:pt>
                <c:pt idx="88">
                  <c:v>10.05416342767697</c:v>
                </c:pt>
                <c:pt idx="89">
                  <c:v>10.05416342767697</c:v>
                </c:pt>
                <c:pt idx="90">
                  <c:v>10.05416342767697</c:v>
                </c:pt>
                <c:pt idx="91">
                  <c:v>10.05416342767697</c:v>
                </c:pt>
                <c:pt idx="92">
                  <c:v>10.05416342767697</c:v>
                </c:pt>
                <c:pt idx="93">
                  <c:v>10.05416342767697</c:v>
                </c:pt>
                <c:pt idx="94">
                  <c:v>10.05416342767697</c:v>
                </c:pt>
                <c:pt idx="95">
                  <c:v>10.05416342767697</c:v>
                </c:pt>
                <c:pt idx="96">
                  <c:v>10.086579908404536</c:v>
                </c:pt>
                <c:pt idx="97">
                  <c:v>10.086579908404536</c:v>
                </c:pt>
                <c:pt idx="98">
                  <c:v>10.086579908404536</c:v>
                </c:pt>
                <c:pt idx="99">
                  <c:v>10.086579908404536</c:v>
                </c:pt>
                <c:pt idx="100">
                  <c:v>10.086579908404536</c:v>
                </c:pt>
                <c:pt idx="101">
                  <c:v>10.086579908404536</c:v>
                </c:pt>
                <c:pt idx="102">
                  <c:v>10.086579908404536</c:v>
                </c:pt>
                <c:pt idx="103">
                  <c:v>10.086579908404536</c:v>
                </c:pt>
                <c:pt idx="104">
                  <c:v>10.086579908404536</c:v>
                </c:pt>
                <c:pt idx="105">
                  <c:v>10.086579908404536</c:v>
                </c:pt>
                <c:pt idx="106">
                  <c:v>10.086579908404536</c:v>
                </c:pt>
                <c:pt idx="107">
                  <c:v>10.086579908404536</c:v>
                </c:pt>
                <c:pt idx="108">
                  <c:v>10.187164010894435</c:v>
                </c:pt>
                <c:pt idx="109">
                  <c:v>10.187164010894435</c:v>
                </c:pt>
                <c:pt idx="110">
                  <c:v>10.187164010894435</c:v>
                </c:pt>
                <c:pt idx="111">
                  <c:v>10.187164010894435</c:v>
                </c:pt>
                <c:pt idx="112">
                  <c:v>10.187164010894435</c:v>
                </c:pt>
                <c:pt idx="113">
                  <c:v>10.187164010894435</c:v>
                </c:pt>
                <c:pt idx="114">
                  <c:v>10.187164010894435</c:v>
                </c:pt>
                <c:pt idx="115">
                  <c:v>10.187164010894435</c:v>
                </c:pt>
                <c:pt idx="116">
                  <c:v>10.187164010894435</c:v>
                </c:pt>
                <c:pt idx="117">
                  <c:v>10.187164010894435</c:v>
                </c:pt>
                <c:pt idx="118">
                  <c:v>10.187164010894435</c:v>
                </c:pt>
                <c:pt idx="119">
                  <c:v>10.187164010894435</c:v>
                </c:pt>
                <c:pt idx="120">
                  <c:v>10.454908171233887</c:v>
                </c:pt>
                <c:pt idx="121">
                  <c:v>10.454908171233887</c:v>
                </c:pt>
                <c:pt idx="122">
                  <c:v>10.454908171233887</c:v>
                </c:pt>
                <c:pt idx="123">
                  <c:v>10.454908171233887</c:v>
                </c:pt>
                <c:pt idx="124">
                  <c:v>10.454908171233887</c:v>
                </c:pt>
                <c:pt idx="125">
                  <c:v>10.454908171233887</c:v>
                </c:pt>
                <c:pt idx="126">
                  <c:v>10.454908171233887</c:v>
                </c:pt>
                <c:pt idx="127">
                  <c:v>10.454908171233887</c:v>
                </c:pt>
                <c:pt idx="128">
                  <c:v>10.454908171233887</c:v>
                </c:pt>
                <c:pt idx="129">
                  <c:v>10.454908171233887</c:v>
                </c:pt>
                <c:pt idx="130">
                  <c:v>10.454908171233887</c:v>
                </c:pt>
                <c:pt idx="131">
                  <c:v>10.454908171233887</c:v>
                </c:pt>
                <c:pt idx="132">
                  <c:v>10.600405069539763</c:v>
                </c:pt>
                <c:pt idx="133">
                  <c:v>10.600405069539763</c:v>
                </c:pt>
                <c:pt idx="134">
                  <c:v>10.600405069539763</c:v>
                </c:pt>
                <c:pt idx="135">
                  <c:v>10.600405069539763</c:v>
                </c:pt>
                <c:pt idx="136">
                  <c:v>10.600405069539763</c:v>
                </c:pt>
                <c:pt idx="137">
                  <c:v>10.600405069539763</c:v>
                </c:pt>
                <c:pt idx="138">
                  <c:v>10.600405069539763</c:v>
                </c:pt>
                <c:pt idx="139">
                  <c:v>10.600405069539763</c:v>
                </c:pt>
                <c:pt idx="140">
                  <c:v>10.600405069539763</c:v>
                </c:pt>
                <c:pt idx="141">
                  <c:v>10.600405069539763</c:v>
                </c:pt>
                <c:pt idx="142">
                  <c:v>10.600405069539763</c:v>
                </c:pt>
                <c:pt idx="143">
                  <c:v>10.600405069539763</c:v>
                </c:pt>
                <c:pt idx="144">
                  <c:v>10.66698555532861</c:v>
                </c:pt>
                <c:pt idx="145">
                  <c:v>10.66698555532861</c:v>
                </c:pt>
                <c:pt idx="146">
                  <c:v>10.66698555532861</c:v>
                </c:pt>
                <c:pt idx="147">
                  <c:v>10.66698555532861</c:v>
                </c:pt>
                <c:pt idx="148">
                  <c:v>10.66698555532861</c:v>
                </c:pt>
                <c:pt idx="149">
                  <c:v>10.66698555532861</c:v>
                </c:pt>
                <c:pt idx="150">
                  <c:v>10.66698555532861</c:v>
                </c:pt>
                <c:pt idx="151">
                  <c:v>10.66698555532861</c:v>
                </c:pt>
                <c:pt idx="152">
                  <c:v>10.66698555532861</c:v>
                </c:pt>
                <c:pt idx="153">
                  <c:v>10.66698555532861</c:v>
                </c:pt>
                <c:pt idx="154">
                  <c:v>10.66698555532861</c:v>
                </c:pt>
                <c:pt idx="155">
                  <c:v>10.66698555532861</c:v>
                </c:pt>
                <c:pt idx="156">
                  <c:v>10.597365986170978</c:v>
                </c:pt>
                <c:pt idx="157">
                  <c:v>10.597365986170978</c:v>
                </c:pt>
                <c:pt idx="158">
                  <c:v>10.597365986170978</c:v>
                </c:pt>
                <c:pt idx="159">
                  <c:v>10.597365986170978</c:v>
                </c:pt>
                <c:pt idx="160">
                  <c:v>10.597365986170978</c:v>
                </c:pt>
                <c:pt idx="161">
                  <c:v>10.597365986170978</c:v>
                </c:pt>
                <c:pt idx="162">
                  <c:v>10.597365986170978</c:v>
                </c:pt>
                <c:pt idx="163">
                  <c:v>10.597365986170978</c:v>
                </c:pt>
                <c:pt idx="164">
                  <c:v>10.597365986170978</c:v>
                </c:pt>
                <c:pt idx="165">
                  <c:v>10.597365986170978</c:v>
                </c:pt>
                <c:pt idx="166">
                  <c:v>10.597365986170978</c:v>
                </c:pt>
                <c:pt idx="167">
                  <c:v>10.597365986170978</c:v>
                </c:pt>
                <c:pt idx="168">
                  <c:v>10.521927733304173</c:v>
                </c:pt>
                <c:pt idx="169">
                  <c:v>10.521927733304173</c:v>
                </c:pt>
                <c:pt idx="170">
                  <c:v>10.521927733304173</c:v>
                </c:pt>
                <c:pt idx="171">
                  <c:v>10.521927733304173</c:v>
                </c:pt>
                <c:pt idx="172">
                  <c:v>10.521927733304173</c:v>
                </c:pt>
                <c:pt idx="173">
                  <c:v>10.521927733304173</c:v>
                </c:pt>
                <c:pt idx="174">
                  <c:v>10.521927733304173</c:v>
                </c:pt>
                <c:pt idx="175">
                  <c:v>10.521927733304173</c:v>
                </c:pt>
                <c:pt idx="176">
                  <c:v>10.521927733304173</c:v>
                </c:pt>
                <c:pt idx="177">
                  <c:v>10.521927733304173</c:v>
                </c:pt>
                <c:pt idx="178">
                  <c:v>10.521927733304173</c:v>
                </c:pt>
                <c:pt idx="179">
                  <c:v>10.521927733304173</c:v>
                </c:pt>
                <c:pt idx="180">
                  <c:v>10.515870595858765</c:v>
                </c:pt>
                <c:pt idx="181">
                  <c:v>10.515870595858765</c:v>
                </c:pt>
                <c:pt idx="182">
                  <c:v>10.515870595858765</c:v>
                </c:pt>
                <c:pt idx="183">
                  <c:v>10.515870595858765</c:v>
                </c:pt>
                <c:pt idx="184">
                  <c:v>10.515870595858765</c:v>
                </c:pt>
                <c:pt idx="185">
                  <c:v>10.515870595858765</c:v>
                </c:pt>
                <c:pt idx="186">
                  <c:v>10.515870595858765</c:v>
                </c:pt>
                <c:pt idx="187">
                  <c:v>10.515870595858765</c:v>
                </c:pt>
                <c:pt idx="188">
                  <c:v>10.515870595858765</c:v>
                </c:pt>
                <c:pt idx="189">
                  <c:v>10.515870595858765</c:v>
                </c:pt>
                <c:pt idx="190">
                  <c:v>10.515870595858765</c:v>
                </c:pt>
                <c:pt idx="191">
                  <c:v>10.515870595858765</c:v>
                </c:pt>
                <c:pt idx="192">
                  <c:v>10.3741834743591</c:v>
                </c:pt>
                <c:pt idx="193">
                  <c:v>10.3741834743591</c:v>
                </c:pt>
                <c:pt idx="194">
                  <c:v>10.3741834743591</c:v>
                </c:pt>
                <c:pt idx="195">
                  <c:v>10.3741834743591</c:v>
                </c:pt>
                <c:pt idx="196">
                  <c:v>10.3741834743591</c:v>
                </c:pt>
                <c:pt idx="197">
                  <c:v>10.3741834743591</c:v>
                </c:pt>
                <c:pt idx="198">
                  <c:v>10.3741834743591</c:v>
                </c:pt>
                <c:pt idx="199">
                  <c:v>10.3741834743591</c:v>
                </c:pt>
                <c:pt idx="200">
                  <c:v>10.3741834743591</c:v>
                </c:pt>
                <c:pt idx="201">
                  <c:v>10.3741834743591</c:v>
                </c:pt>
                <c:pt idx="202">
                  <c:v>10.3741834743591</c:v>
                </c:pt>
                <c:pt idx="203">
                  <c:v>10.3741834743591</c:v>
                </c:pt>
                <c:pt idx="204">
                  <c:v>10.162102748921436</c:v>
                </c:pt>
                <c:pt idx="205">
                  <c:v>10.162102748921436</c:v>
                </c:pt>
                <c:pt idx="206">
                  <c:v>10.162102748921436</c:v>
                </c:pt>
                <c:pt idx="207">
                  <c:v>10.162102748921436</c:v>
                </c:pt>
                <c:pt idx="208">
                  <c:v>10.162102748921436</c:v>
                </c:pt>
                <c:pt idx="209">
                  <c:v>10.162102748921436</c:v>
                </c:pt>
                <c:pt idx="210">
                  <c:v>10.162102748921436</c:v>
                </c:pt>
                <c:pt idx="211">
                  <c:v>10.162102748921436</c:v>
                </c:pt>
                <c:pt idx="212">
                  <c:v>10.162102748921436</c:v>
                </c:pt>
                <c:pt idx="213">
                  <c:v>10.162102748921436</c:v>
                </c:pt>
                <c:pt idx="214">
                  <c:v>10.162102748921436</c:v>
                </c:pt>
                <c:pt idx="215">
                  <c:v>10.162102748921436</c:v>
                </c:pt>
                <c:pt idx="216">
                  <c:v>10.11552872941267</c:v>
                </c:pt>
                <c:pt idx="217">
                  <c:v>10.11552872941267</c:v>
                </c:pt>
                <c:pt idx="218">
                  <c:v>10.11552872941267</c:v>
                </c:pt>
                <c:pt idx="219">
                  <c:v>10.11552872941267</c:v>
                </c:pt>
                <c:pt idx="220">
                  <c:v>10.11552872941267</c:v>
                </c:pt>
                <c:pt idx="221">
                  <c:v>10.11552872941267</c:v>
                </c:pt>
                <c:pt idx="222">
                  <c:v>10.11552872941267</c:v>
                </c:pt>
                <c:pt idx="223">
                  <c:v>10.11552872941267</c:v>
                </c:pt>
                <c:pt idx="224">
                  <c:v>10.11552872941267</c:v>
                </c:pt>
                <c:pt idx="225">
                  <c:v>10.11552872941267</c:v>
                </c:pt>
                <c:pt idx="226">
                  <c:v>10.11552872941267</c:v>
                </c:pt>
                <c:pt idx="227">
                  <c:v>10.11552872941267</c:v>
                </c:pt>
                <c:pt idx="228">
                  <c:v>10.272161105643956</c:v>
                </c:pt>
                <c:pt idx="229">
                  <c:v>10.272161105643956</c:v>
                </c:pt>
                <c:pt idx="230">
                  <c:v>10.272161105643956</c:v>
                </c:pt>
                <c:pt idx="231">
                  <c:v>10.272161105643956</c:v>
                </c:pt>
                <c:pt idx="232">
                  <c:v>10.272161105643956</c:v>
                </c:pt>
                <c:pt idx="233">
                  <c:v>10.272161105643956</c:v>
                </c:pt>
                <c:pt idx="234">
                  <c:v>10.272161105643956</c:v>
                </c:pt>
                <c:pt idx="235">
                  <c:v>10.272161105643956</c:v>
                </c:pt>
                <c:pt idx="236">
                  <c:v>10.272161105643956</c:v>
                </c:pt>
                <c:pt idx="237">
                  <c:v>10.272161105643956</c:v>
                </c:pt>
                <c:pt idx="238">
                  <c:v>10.272161105643956</c:v>
                </c:pt>
                <c:pt idx="239">
                  <c:v>10.272161105643956</c:v>
                </c:pt>
                <c:pt idx="240">
                  <c:v>10.296599455711004</c:v>
                </c:pt>
                <c:pt idx="241">
                  <c:v>10.296599455711004</c:v>
                </c:pt>
                <c:pt idx="242">
                  <c:v>10.296599455711004</c:v>
                </c:pt>
                <c:pt idx="243">
                  <c:v>10.296599455711004</c:v>
                </c:pt>
                <c:pt idx="244">
                  <c:v>10.296599455711004</c:v>
                </c:pt>
                <c:pt idx="245">
                  <c:v>10.296599455711004</c:v>
                </c:pt>
                <c:pt idx="246">
                  <c:v>10.296599455711004</c:v>
                </c:pt>
                <c:pt idx="247">
                  <c:v>10.296599455711004</c:v>
                </c:pt>
                <c:pt idx="248">
                  <c:v>10.296599455711004</c:v>
                </c:pt>
                <c:pt idx="249">
                  <c:v>10.296599455711004</c:v>
                </c:pt>
                <c:pt idx="250">
                  <c:v>10.296599455711004</c:v>
                </c:pt>
                <c:pt idx="251">
                  <c:v>10.296599455711004</c:v>
                </c:pt>
                <c:pt idx="252">
                  <c:v>10.260668043413185</c:v>
                </c:pt>
                <c:pt idx="253">
                  <c:v>10.260668043413185</c:v>
                </c:pt>
                <c:pt idx="254">
                  <c:v>10.260668043413185</c:v>
                </c:pt>
                <c:pt idx="255">
                  <c:v>10.260668043413185</c:v>
                </c:pt>
                <c:pt idx="256">
                  <c:v>10.260668043413185</c:v>
                </c:pt>
                <c:pt idx="257">
                  <c:v>10.260668043413185</c:v>
                </c:pt>
                <c:pt idx="258">
                  <c:v>10.260668043413185</c:v>
                </c:pt>
                <c:pt idx="259">
                  <c:v>10.260668043413185</c:v>
                </c:pt>
                <c:pt idx="260">
                  <c:v>10.260668043413185</c:v>
                </c:pt>
                <c:pt idx="261">
                  <c:v>10.260668043413185</c:v>
                </c:pt>
                <c:pt idx="262">
                  <c:v>10.260668043413185</c:v>
                </c:pt>
                <c:pt idx="263">
                  <c:v>10.260668043413185</c:v>
                </c:pt>
                <c:pt idx="264">
                  <c:v>10.222166294042745</c:v>
                </c:pt>
                <c:pt idx="265">
                  <c:v>10.222166294042745</c:v>
                </c:pt>
                <c:pt idx="266">
                  <c:v>10.222166294042745</c:v>
                </c:pt>
                <c:pt idx="267">
                  <c:v>10.222166294042745</c:v>
                </c:pt>
                <c:pt idx="268">
                  <c:v>10.222166294042745</c:v>
                </c:pt>
                <c:pt idx="269">
                  <c:v>10.222166294042745</c:v>
                </c:pt>
                <c:pt idx="270">
                  <c:v>10.222166294042745</c:v>
                </c:pt>
                <c:pt idx="271">
                  <c:v>10.222166294042745</c:v>
                </c:pt>
                <c:pt idx="272">
                  <c:v>10.222166294042745</c:v>
                </c:pt>
                <c:pt idx="273">
                  <c:v>10.222166294042745</c:v>
                </c:pt>
                <c:pt idx="274">
                  <c:v>10.222166294042745</c:v>
                </c:pt>
                <c:pt idx="275">
                  <c:v>10.222166294042745</c:v>
                </c:pt>
                <c:pt idx="276">
                  <c:v>10.07354470889493</c:v>
                </c:pt>
                <c:pt idx="277">
                  <c:v>10.07354470889493</c:v>
                </c:pt>
                <c:pt idx="278">
                  <c:v>10.07354470889493</c:v>
                </c:pt>
                <c:pt idx="279">
                  <c:v>10.07354470889493</c:v>
                </c:pt>
                <c:pt idx="280">
                  <c:v>10.07354470889493</c:v>
                </c:pt>
                <c:pt idx="281">
                  <c:v>10.07354470889493</c:v>
                </c:pt>
                <c:pt idx="282">
                  <c:v>10.07354470889493</c:v>
                </c:pt>
                <c:pt idx="283">
                  <c:v>10.07354470889493</c:v>
                </c:pt>
                <c:pt idx="284">
                  <c:v>10.07354470889493</c:v>
                </c:pt>
                <c:pt idx="285">
                  <c:v>10.07354470889493</c:v>
                </c:pt>
                <c:pt idx="286">
                  <c:v>10.07354470889493</c:v>
                </c:pt>
                <c:pt idx="287">
                  <c:v>10.07354470889493</c:v>
                </c:pt>
                <c:pt idx="288">
                  <c:v>9.9858230147846552</c:v>
                </c:pt>
                <c:pt idx="289">
                  <c:v>9.9858230147846552</c:v>
                </c:pt>
                <c:pt idx="290">
                  <c:v>9.9858230147846552</c:v>
                </c:pt>
                <c:pt idx="291">
                  <c:v>9.9858230147846552</c:v>
                </c:pt>
                <c:pt idx="292">
                  <c:v>9.9858230147846552</c:v>
                </c:pt>
                <c:pt idx="293">
                  <c:v>9.9858230147846552</c:v>
                </c:pt>
                <c:pt idx="294">
                  <c:v>9.9858230147846552</c:v>
                </c:pt>
                <c:pt idx="295">
                  <c:v>9.9858230147846552</c:v>
                </c:pt>
                <c:pt idx="296">
                  <c:v>9.9858230147846552</c:v>
                </c:pt>
                <c:pt idx="297">
                  <c:v>9.9858230147846552</c:v>
                </c:pt>
                <c:pt idx="298">
                  <c:v>9.9858230147846552</c:v>
                </c:pt>
                <c:pt idx="299">
                  <c:v>9.9858230147846552</c:v>
                </c:pt>
                <c:pt idx="300">
                  <c:v>9.7350717608835442</c:v>
                </c:pt>
                <c:pt idx="301">
                  <c:v>9.7350717608835442</c:v>
                </c:pt>
                <c:pt idx="302">
                  <c:v>9.7350717608835442</c:v>
                </c:pt>
                <c:pt idx="303">
                  <c:v>9.7350717608835442</c:v>
                </c:pt>
                <c:pt idx="304">
                  <c:v>9.7350717608835442</c:v>
                </c:pt>
                <c:pt idx="305">
                  <c:v>9.7350717608835442</c:v>
                </c:pt>
                <c:pt idx="306">
                  <c:v>9.7350717608835442</c:v>
                </c:pt>
                <c:pt idx="307">
                  <c:v>9.7350717608835442</c:v>
                </c:pt>
                <c:pt idx="308">
                  <c:v>9.7350717608835442</c:v>
                </c:pt>
                <c:pt idx="309">
                  <c:v>9.7350717608835442</c:v>
                </c:pt>
                <c:pt idx="310">
                  <c:v>9.7350717608835442</c:v>
                </c:pt>
                <c:pt idx="311">
                  <c:v>9.7350717608835442</c:v>
                </c:pt>
                <c:pt idx="312">
                  <c:v>9.7439402188440347</c:v>
                </c:pt>
                <c:pt idx="313">
                  <c:v>9.7439402188440347</c:v>
                </c:pt>
                <c:pt idx="314">
                  <c:v>9.7439402188440347</c:v>
                </c:pt>
                <c:pt idx="315">
                  <c:v>9.7439402188440347</c:v>
                </c:pt>
                <c:pt idx="316">
                  <c:v>9.7439402188440347</c:v>
                </c:pt>
                <c:pt idx="317">
                  <c:v>9.7439402188440347</c:v>
                </c:pt>
                <c:pt idx="318">
                  <c:v>9.7439402188440347</c:v>
                </c:pt>
                <c:pt idx="319">
                  <c:v>9.7439402188440347</c:v>
                </c:pt>
                <c:pt idx="320">
                  <c:v>9.7439402188440347</c:v>
                </c:pt>
                <c:pt idx="321">
                  <c:v>9.7439402188440347</c:v>
                </c:pt>
                <c:pt idx="322">
                  <c:v>9.7439402188440347</c:v>
                </c:pt>
                <c:pt idx="323">
                  <c:v>9.7439402188440347</c:v>
                </c:pt>
                <c:pt idx="324">
                  <c:v>9.668513176953704</c:v>
                </c:pt>
                <c:pt idx="325">
                  <c:v>9.668513176953704</c:v>
                </c:pt>
                <c:pt idx="326">
                  <c:v>9.668513176953704</c:v>
                </c:pt>
                <c:pt idx="327">
                  <c:v>9.668513176953704</c:v>
                </c:pt>
                <c:pt idx="328">
                  <c:v>9.668513176953704</c:v>
                </c:pt>
                <c:pt idx="329">
                  <c:v>9.668513176953704</c:v>
                </c:pt>
                <c:pt idx="330">
                  <c:v>9.668513176953704</c:v>
                </c:pt>
                <c:pt idx="331">
                  <c:v>9.668513176953704</c:v>
                </c:pt>
                <c:pt idx="332">
                  <c:v>9.668513176953704</c:v>
                </c:pt>
                <c:pt idx="333">
                  <c:v>9.668513176953704</c:v>
                </c:pt>
                <c:pt idx="334">
                  <c:v>9.668513176953704</c:v>
                </c:pt>
                <c:pt idx="335">
                  <c:v>9.668513176953704</c:v>
                </c:pt>
                <c:pt idx="336">
                  <c:v>9.529369886490116</c:v>
                </c:pt>
                <c:pt idx="337">
                  <c:v>9.529369886490116</c:v>
                </c:pt>
                <c:pt idx="338">
                  <c:v>9.529369886490116</c:v>
                </c:pt>
                <c:pt idx="339">
                  <c:v>9.529369886490116</c:v>
                </c:pt>
                <c:pt idx="340">
                  <c:v>9.529369886490116</c:v>
                </c:pt>
                <c:pt idx="341">
                  <c:v>9.529369886490116</c:v>
                </c:pt>
                <c:pt idx="342">
                  <c:v>9.529369886490116</c:v>
                </c:pt>
                <c:pt idx="343">
                  <c:v>9.529369886490116</c:v>
                </c:pt>
                <c:pt idx="344">
                  <c:v>9.529369886490116</c:v>
                </c:pt>
                <c:pt idx="345">
                  <c:v>9.529369886490116</c:v>
                </c:pt>
                <c:pt idx="346">
                  <c:v>9.529369886490116</c:v>
                </c:pt>
                <c:pt idx="347">
                  <c:v>9.529369886490116</c:v>
                </c:pt>
                <c:pt idx="348">
                  <c:v>9.543974524437294</c:v>
                </c:pt>
                <c:pt idx="349">
                  <c:v>9.543974524437294</c:v>
                </c:pt>
                <c:pt idx="350">
                  <c:v>9.543974524437294</c:v>
                </c:pt>
                <c:pt idx="351">
                  <c:v>9.543974524437294</c:v>
                </c:pt>
                <c:pt idx="352">
                  <c:v>9.543974524437294</c:v>
                </c:pt>
                <c:pt idx="353">
                  <c:v>9.543974524437294</c:v>
                </c:pt>
                <c:pt idx="354">
                  <c:v>9.543974524437294</c:v>
                </c:pt>
                <c:pt idx="355">
                  <c:v>9.543974524437294</c:v>
                </c:pt>
                <c:pt idx="356">
                  <c:v>9.543974524437294</c:v>
                </c:pt>
                <c:pt idx="357">
                  <c:v>9.543974524437294</c:v>
                </c:pt>
                <c:pt idx="358">
                  <c:v>9.543974524437294</c:v>
                </c:pt>
                <c:pt idx="359">
                  <c:v>9.543974524437294</c:v>
                </c:pt>
                <c:pt idx="360">
                  <c:v>9.4439060246712394</c:v>
                </c:pt>
                <c:pt idx="361">
                  <c:v>9.4439060246712394</c:v>
                </c:pt>
                <c:pt idx="362">
                  <c:v>9.4439060246712394</c:v>
                </c:pt>
                <c:pt idx="363">
                  <c:v>9.4439060246712394</c:v>
                </c:pt>
                <c:pt idx="364">
                  <c:v>9.4439060246712394</c:v>
                </c:pt>
                <c:pt idx="365">
                  <c:v>9.4439060246712394</c:v>
                </c:pt>
                <c:pt idx="366">
                  <c:v>9.4439060246712394</c:v>
                </c:pt>
                <c:pt idx="367">
                  <c:v>9.4439060246712394</c:v>
                </c:pt>
                <c:pt idx="368">
                  <c:v>9.4439060246712394</c:v>
                </c:pt>
                <c:pt idx="369">
                  <c:v>9.4439060246712394</c:v>
                </c:pt>
                <c:pt idx="370">
                  <c:v>9.4439060246712394</c:v>
                </c:pt>
                <c:pt idx="371">
                  <c:v>9.4439060246712394</c:v>
                </c:pt>
                <c:pt idx="372">
                  <c:v>9.3204141485613654</c:v>
                </c:pt>
                <c:pt idx="373">
                  <c:v>9.3204141485613654</c:v>
                </c:pt>
                <c:pt idx="374">
                  <c:v>9.3204141485613654</c:v>
                </c:pt>
                <c:pt idx="375">
                  <c:v>9.3204141485613654</c:v>
                </c:pt>
                <c:pt idx="376">
                  <c:v>9.3204141485613654</c:v>
                </c:pt>
                <c:pt idx="377">
                  <c:v>9.3204141485613654</c:v>
                </c:pt>
                <c:pt idx="378">
                  <c:v>9.3204141485613654</c:v>
                </c:pt>
                <c:pt idx="379">
                  <c:v>9.3204141485613654</c:v>
                </c:pt>
                <c:pt idx="380">
                  <c:v>9.3204141485613654</c:v>
                </c:pt>
                <c:pt idx="381">
                  <c:v>9.3204141485613654</c:v>
                </c:pt>
                <c:pt idx="382">
                  <c:v>9.3204141485613654</c:v>
                </c:pt>
                <c:pt idx="383">
                  <c:v>9.3204141485613654</c:v>
                </c:pt>
                <c:pt idx="384">
                  <c:v>9.2727134237342543</c:v>
                </c:pt>
                <c:pt idx="385">
                  <c:v>9.2727134237342543</c:v>
                </c:pt>
                <c:pt idx="386">
                  <c:v>9.2727134237342543</c:v>
                </c:pt>
                <c:pt idx="387">
                  <c:v>9.2727134237342543</c:v>
                </c:pt>
                <c:pt idx="388">
                  <c:v>9.2727134237342543</c:v>
                </c:pt>
                <c:pt idx="389">
                  <c:v>9.2727134237342543</c:v>
                </c:pt>
                <c:pt idx="390">
                  <c:v>9.2727134237342543</c:v>
                </c:pt>
                <c:pt idx="391">
                  <c:v>9.2727134237342543</c:v>
                </c:pt>
                <c:pt idx="392">
                  <c:v>9.2727134237342543</c:v>
                </c:pt>
                <c:pt idx="393">
                  <c:v>9.2727134237342543</c:v>
                </c:pt>
                <c:pt idx="394">
                  <c:v>9.2727134237342543</c:v>
                </c:pt>
                <c:pt idx="395">
                  <c:v>9.2727134237342543</c:v>
                </c:pt>
                <c:pt idx="396">
                  <c:v>9.1592250769341099</c:v>
                </c:pt>
                <c:pt idx="397">
                  <c:v>9.1592250769341099</c:v>
                </c:pt>
                <c:pt idx="398">
                  <c:v>9.1592250769341099</c:v>
                </c:pt>
                <c:pt idx="399">
                  <c:v>9.1592250769341099</c:v>
                </c:pt>
                <c:pt idx="400">
                  <c:v>9.1592250769341099</c:v>
                </c:pt>
                <c:pt idx="401">
                  <c:v>9.1592250769341099</c:v>
                </c:pt>
                <c:pt idx="402">
                  <c:v>9.1592250769341099</c:v>
                </c:pt>
                <c:pt idx="403">
                  <c:v>9.1592250769341099</c:v>
                </c:pt>
                <c:pt idx="404">
                  <c:v>9.1592250769341099</c:v>
                </c:pt>
                <c:pt idx="405">
                  <c:v>9.1592250769341099</c:v>
                </c:pt>
                <c:pt idx="406">
                  <c:v>9.1592250769341099</c:v>
                </c:pt>
                <c:pt idx="407">
                  <c:v>9.1592250769341099</c:v>
                </c:pt>
                <c:pt idx="408">
                  <c:v>8.9610599339153687</c:v>
                </c:pt>
                <c:pt idx="409">
                  <c:v>8.9610599339153687</c:v>
                </c:pt>
                <c:pt idx="410">
                  <c:v>8.9610599339153687</c:v>
                </c:pt>
                <c:pt idx="411">
                  <c:v>8.9610599339153687</c:v>
                </c:pt>
                <c:pt idx="412">
                  <c:v>8.9610599339153687</c:v>
                </c:pt>
                <c:pt idx="413">
                  <c:v>8.9610599339153687</c:v>
                </c:pt>
                <c:pt idx="414">
                  <c:v>8.9610599339153687</c:v>
                </c:pt>
                <c:pt idx="415">
                  <c:v>8.9610599339153687</c:v>
                </c:pt>
                <c:pt idx="416">
                  <c:v>8.9610599339153687</c:v>
                </c:pt>
                <c:pt idx="417">
                  <c:v>8.9610599339153687</c:v>
                </c:pt>
                <c:pt idx="418">
                  <c:v>8.9610599339153687</c:v>
                </c:pt>
                <c:pt idx="419">
                  <c:v>8.9610599339153687</c:v>
                </c:pt>
                <c:pt idx="420">
                  <c:v>8.8259556697128634</c:v>
                </c:pt>
                <c:pt idx="421">
                  <c:v>8.8259556697128634</c:v>
                </c:pt>
                <c:pt idx="422">
                  <c:v>8.8259556697128634</c:v>
                </c:pt>
                <c:pt idx="423">
                  <c:v>8.8259556697128634</c:v>
                </c:pt>
                <c:pt idx="424">
                  <c:v>8.8259556697128634</c:v>
                </c:pt>
                <c:pt idx="425">
                  <c:v>8.8259556697128634</c:v>
                </c:pt>
                <c:pt idx="426">
                  <c:v>8.8259556697128634</c:v>
                </c:pt>
                <c:pt idx="427">
                  <c:v>8.8259556697128634</c:v>
                </c:pt>
                <c:pt idx="428">
                  <c:v>8.8259556697128634</c:v>
                </c:pt>
                <c:pt idx="429">
                  <c:v>8.8259556697128634</c:v>
                </c:pt>
                <c:pt idx="430">
                  <c:v>8.8259556697128634</c:v>
                </c:pt>
                <c:pt idx="431">
                  <c:v>8.8259556697128634</c:v>
                </c:pt>
                <c:pt idx="432">
                  <c:v>8.7257244671538068</c:v>
                </c:pt>
                <c:pt idx="433">
                  <c:v>8.7257244671538068</c:v>
                </c:pt>
                <c:pt idx="434">
                  <c:v>8.7257244671538068</c:v>
                </c:pt>
                <c:pt idx="435">
                  <c:v>8.7257244671538068</c:v>
                </c:pt>
                <c:pt idx="436">
                  <c:v>8.7257244671538068</c:v>
                </c:pt>
                <c:pt idx="437">
                  <c:v>8.7257244671538068</c:v>
                </c:pt>
                <c:pt idx="438">
                  <c:v>8.7257244671538068</c:v>
                </c:pt>
                <c:pt idx="439">
                  <c:v>8.7257244671538068</c:v>
                </c:pt>
                <c:pt idx="440">
                  <c:v>8.7257244671538068</c:v>
                </c:pt>
                <c:pt idx="441">
                  <c:v>8.7257244671538068</c:v>
                </c:pt>
                <c:pt idx="442">
                  <c:v>8.7257244671538068</c:v>
                </c:pt>
                <c:pt idx="443">
                  <c:v>8.7257244671538068</c:v>
                </c:pt>
                <c:pt idx="444">
                  <c:v>8.585500329380606</c:v>
                </c:pt>
                <c:pt idx="445">
                  <c:v>8.585500329380606</c:v>
                </c:pt>
                <c:pt idx="446">
                  <c:v>8.585500329380606</c:v>
                </c:pt>
                <c:pt idx="447">
                  <c:v>8.585500329380606</c:v>
                </c:pt>
                <c:pt idx="448">
                  <c:v>8.585500329380606</c:v>
                </c:pt>
                <c:pt idx="449">
                  <c:v>8.585500329380606</c:v>
                </c:pt>
                <c:pt idx="450">
                  <c:v>8.585500329380606</c:v>
                </c:pt>
                <c:pt idx="451">
                  <c:v>8.585500329380606</c:v>
                </c:pt>
                <c:pt idx="452">
                  <c:v>8.585500329380606</c:v>
                </c:pt>
                <c:pt idx="453">
                  <c:v>8.585500329380606</c:v>
                </c:pt>
                <c:pt idx="454">
                  <c:v>8.585500329380606</c:v>
                </c:pt>
                <c:pt idx="455">
                  <c:v>8.585500329380606</c:v>
                </c:pt>
                <c:pt idx="456">
                  <c:v>8.5707281152402093</c:v>
                </c:pt>
                <c:pt idx="457">
                  <c:v>8.5707281152402093</c:v>
                </c:pt>
                <c:pt idx="458">
                  <c:v>8.5707281152402093</c:v>
                </c:pt>
                <c:pt idx="459">
                  <c:v>8.5707281152402093</c:v>
                </c:pt>
                <c:pt idx="460">
                  <c:v>8.5707281152402093</c:v>
                </c:pt>
                <c:pt idx="461">
                  <c:v>8.5707281152402093</c:v>
                </c:pt>
                <c:pt idx="462">
                  <c:v>8.5707281152402093</c:v>
                </c:pt>
                <c:pt idx="463">
                  <c:v>8.5707281152402093</c:v>
                </c:pt>
                <c:pt idx="464">
                  <c:v>8.5707281152402093</c:v>
                </c:pt>
                <c:pt idx="465">
                  <c:v>8.5707281152402093</c:v>
                </c:pt>
                <c:pt idx="466">
                  <c:v>8.5707281152402093</c:v>
                </c:pt>
                <c:pt idx="467">
                  <c:v>8.5707281152402093</c:v>
                </c:pt>
                <c:pt idx="468">
                  <c:v>8.62467107127212</c:v>
                </c:pt>
                <c:pt idx="469">
                  <c:v>8.62467107127212</c:v>
                </c:pt>
                <c:pt idx="470">
                  <c:v>8.62467107127212</c:v>
                </c:pt>
                <c:pt idx="471">
                  <c:v>8.62467107127212</c:v>
                </c:pt>
                <c:pt idx="472">
                  <c:v>8.62467107127212</c:v>
                </c:pt>
                <c:pt idx="473">
                  <c:v>8.62467107127212</c:v>
                </c:pt>
                <c:pt idx="474">
                  <c:v>8.62467107127212</c:v>
                </c:pt>
                <c:pt idx="475">
                  <c:v>8.62467107127212</c:v>
                </c:pt>
                <c:pt idx="476">
                  <c:v>8.62467107127212</c:v>
                </c:pt>
                <c:pt idx="477">
                  <c:v>8.62467107127212</c:v>
                </c:pt>
                <c:pt idx="478">
                  <c:v>8.62467107127212</c:v>
                </c:pt>
                <c:pt idx="479">
                  <c:v>8.62467107127212</c:v>
                </c:pt>
                <c:pt idx="480">
                  <c:v>8.6684305054046753</c:v>
                </c:pt>
                <c:pt idx="481">
                  <c:v>8.6684305054046753</c:v>
                </c:pt>
                <c:pt idx="482">
                  <c:v>8.6684305054046753</c:v>
                </c:pt>
                <c:pt idx="483">
                  <c:v>8.6684305054046753</c:v>
                </c:pt>
                <c:pt idx="484">
                  <c:v>8.6684305054046753</c:v>
                </c:pt>
                <c:pt idx="485">
                  <c:v>8.6684305054046753</c:v>
                </c:pt>
                <c:pt idx="486">
                  <c:v>8.6684305054046753</c:v>
                </c:pt>
                <c:pt idx="487">
                  <c:v>8.6684305054046753</c:v>
                </c:pt>
                <c:pt idx="488">
                  <c:v>8.6684305054046753</c:v>
                </c:pt>
                <c:pt idx="489">
                  <c:v>8.6684305054046753</c:v>
                </c:pt>
                <c:pt idx="490">
                  <c:v>8.6684305054046753</c:v>
                </c:pt>
                <c:pt idx="491">
                  <c:v>8.6684305054046753</c:v>
                </c:pt>
                <c:pt idx="492">
                  <c:v>8.840931496653619</c:v>
                </c:pt>
                <c:pt idx="493">
                  <c:v>8.840931496653619</c:v>
                </c:pt>
                <c:pt idx="494">
                  <c:v>8.840931496653619</c:v>
                </c:pt>
                <c:pt idx="495">
                  <c:v>8.840931496653619</c:v>
                </c:pt>
                <c:pt idx="496">
                  <c:v>8.840931496653619</c:v>
                </c:pt>
                <c:pt idx="497">
                  <c:v>8.840931496653619</c:v>
                </c:pt>
                <c:pt idx="498">
                  <c:v>8.840931496653619</c:v>
                </c:pt>
                <c:pt idx="499">
                  <c:v>8.840931496653619</c:v>
                </c:pt>
                <c:pt idx="500">
                  <c:v>8.840931496653619</c:v>
                </c:pt>
                <c:pt idx="501">
                  <c:v>8.840931496653619</c:v>
                </c:pt>
                <c:pt idx="502">
                  <c:v>8.840931496653619</c:v>
                </c:pt>
                <c:pt idx="503">
                  <c:v>8.840931496653619</c:v>
                </c:pt>
                <c:pt idx="504">
                  <c:v>8.8212587335139201</c:v>
                </c:pt>
                <c:pt idx="505">
                  <c:v>8.8212587335139201</c:v>
                </c:pt>
                <c:pt idx="506">
                  <c:v>8.8212587335139201</c:v>
                </c:pt>
                <c:pt idx="507">
                  <c:v>8.8212587335139201</c:v>
                </c:pt>
                <c:pt idx="508">
                  <c:v>8.8212587335139201</c:v>
                </c:pt>
                <c:pt idx="509">
                  <c:v>8.8212587335139201</c:v>
                </c:pt>
                <c:pt idx="510">
                  <c:v>8.8212587335139201</c:v>
                </c:pt>
                <c:pt idx="511">
                  <c:v>8.8212587335139201</c:v>
                </c:pt>
                <c:pt idx="512">
                  <c:v>8.8212587335139201</c:v>
                </c:pt>
                <c:pt idx="513">
                  <c:v>8.8212587335139201</c:v>
                </c:pt>
                <c:pt idx="514">
                  <c:v>8.8212587335139201</c:v>
                </c:pt>
                <c:pt idx="515">
                  <c:v>8.8212587335139201</c:v>
                </c:pt>
                <c:pt idx="516">
                  <c:v>8.5701423911804717</c:v>
                </c:pt>
                <c:pt idx="517">
                  <c:v>8.5701423911804717</c:v>
                </c:pt>
                <c:pt idx="518">
                  <c:v>8.5701423911804717</c:v>
                </c:pt>
                <c:pt idx="519">
                  <c:v>8.5701423911804717</c:v>
                </c:pt>
                <c:pt idx="520">
                  <c:v>8.5701423911804717</c:v>
                </c:pt>
                <c:pt idx="521">
                  <c:v>8.5701423911804717</c:v>
                </c:pt>
                <c:pt idx="522">
                  <c:v>8.5701423911804717</c:v>
                </c:pt>
                <c:pt idx="523">
                  <c:v>8.5701423911804717</c:v>
                </c:pt>
                <c:pt idx="524">
                  <c:v>8.5701423911804717</c:v>
                </c:pt>
                <c:pt idx="525">
                  <c:v>8.5701423911804717</c:v>
                </c:pt>
                <c:pt idx="526">
                  <c:v>8.5701423911804717</c:v>
                </c:pt>
                <c:pt idx="527">
                  <c:v>8.5701423911804717</c:v>
                </c:pt>
                <c:pt idx="528">
                  <c:v>8.5061705260163407</c:v>
                </c:pt>
                <c:pt idx="529">
                  <c:v>8.5061705260163407</c:v>
                </c:pt>
                <c:pt idx="530">
                  <c:v>8.5061705260163407</c:v>
                </c:pt>
                <c:pt idx="531">
                  <c:v>8.5061705260163407</c:v>
                </c:pt>
                <c:pt idx="532">
                  <c:v>8.5061705260163407</c:v>
                </c:pt>
                <c:pt idx="533">
                  <c:v>8.5061705260163407</c:v>
                </c:pt>
                <c:pt idx="534">
                  <c:v>8.5061705260163407</c:v>
                </c:pt>
                <c:pt idx="535">
                  <c:v>8.5061705260163407</c:v>
                </c:pt>
                <c:pt idx="536">
                  <c:v>8.5061705260163407</c:v>
                </c:pt>
                <c:pt idx="537">
                  <c:v>8.5061705260163407</c:v>
                </c:pt>
                <c:pt idx="538">
                  <c:v>8.5061705260163407</c:v>
                </c:pt>
                <c:pt idx="539">
                  <c:v>8.5061705260163407</c:v>
                </c:pt>
                <c:pt idx="540">
                  <c:v>8.3721268821146317</c:v>
                </c:pt>
                <c:pt idx="541">
                  <c:v>8.3721268821146317</c:v>
                </c:pt>
                <c:pt idx="542">
                  <c:v>8.3721268821146317</c:v>
                </c:pt>
                <c:pt idx="543">
                  <c:v>8.3721268821146317</c:v>
                </c:pt>
                <c:pt idx="544">
                  <c:v>8.3721268821146317</c:v>
                </c:pt>
                <c:pt idx="545">
                  <c:v>8.3721268821146317</c:v>
                </c:pt>
                <c:pt idx="546">
                  <c:v>8.3721268821146317</c:v>
                </c:pt>
                <c:pt idx="547">
                  <c:v>8.3721268821146317</c:v>
                </c:pt>
                <c:pt idx="548">
                  <c:v>8.3721268821146317</c:v>
                </c:pt>
                <c:pt idx="549">
                  <c:v>8.3721268821146317</c:v>
                </c:pt>
                <c:pt idx="550">
                  <c:v>8.3721268821146317</c:v>
                </c:pt>
                <c:pt idx="551">
                  <c:v>8.3721268821146317</c:v>
                </c:pt>
                <c:pt idx="552">
                  <c:v>8.1487130336820055</c:v>
                </c:pt>
                <c:pt idx="553">
                  <c:v>8.1487130336820055</c:v>
                </c:pt>
                <c:pt idx="554">
                  <c:v>8.1487130336820055</c:v>
                </c:pt>
                <c:pt idx="555">
                  <c:v>8.1487130336820055</c:v>
                </c:pt>
                <c:pt idx="556">
                  <c:v>8.1487130336820055</c:v>
                </c:pt>
                <c:pt idx="557">
                  <c:v>8.1487130336820055</c:v>
                </c:pt>
                <c:pt idx="558">
                  <c:v>8.1487130336820055</c:v>
                </c:pt>
                <c:pt idx="559">
                  <c:v>8.1487130336820055</c:v>
                </c:pt>
                <c:pt idx="560">
                  <c:v>8.1487130336820055</c:v>
                </c:pt>
                <c:pt idx="561">
                  <c:v>8.1487130336820055</c:v>
                </c:pt>
                <c:pt idx="562">
                  <c:v>8.1487130336820055</c:v>
                </c:pt>
                <c:pt idx="563">
                  <c:v>8.1487130336820055</c:v>
                </c:pt>
                <c:pt idx="564">
                  <c:v>7.9952903028511004</c:v>
                </c:pt>
                <c:pt idx="565">
                  <c:v>7.9952903028511004</c:v>
                </c:pt>
                <c:pt idx="566">
                  <c:v>7.9952903028511004</c:v>
                </c:pt>
                <c:pt idx="567">
                  <c:v>7.9952903028511004</c:v>
                </c:pt>
                <c:pt idx="568">
                  <c:v>7.9952903028511004</c:v>
                </c:pt>
                <c:pt idx="569">
                  <c:v>7.9952903028511004</c:v>
                </c:pt>
                <c:pt idx="570">
                  <c:v>7.9952903028511004</c:v>
                </c:pt>
                <c:pt idx="571">
                  <c:v>7.9952903028511004</c:v>
                </c:pt>
                <c:pt idx="572">
                  <c:v>7.9952903028511004</c:v>
                </c:pt>
                <c:pt idx="573">
                  <c:v>7.9952903028511004</c:v>
                </c:pt>
                <c:pt idx="574">
                  <c:v>7.9952903028511004</c:v>
                </c:pt>
                <c:pt idx="575">
                  <c:v>7.9952903028511004</c:v>
                </c:pt>
                <c:pt idx="576">
                  <c:v>8.0528297771761128</c:v>
                </c:pt>
                <c:pt idx="577">
                  <c:v>8.0528297771761128</c:v>
                </c:pt>
                <c:pt idx="578">
                  <c:v>8.0528297771761128</c:v>
                </c:pt>
                <c:pt idx="579">
                  <c:v>8.0528297771761128</c:v>
                </c:pt>
                <c:pt idx="580">
                  <c:v>8.0528297771761128</c:v>
                </c:pt>
                <c:pt idx="581">
                  <c:v>8.0528297771761128</c:v>
                </c:pt>
                <c:pt idx="582">
                  <c:v>8.0528297771761128</c:v>
                </c:pt>
                <c:pt idx="583">
                  <c:v>8.0528297771761128</c:v>
                </c:pt>
                <c:pt idx="584">
                  <c:v>8.0528297771761128</c:v>
                </c:pt>
                <c:pt idx="585">
                  <c:v>8.0528297771761128</c:v>
                </c:pt>
                <c:pt idx="586">
                  <c:v>8.0528297771761128</c:v>
                </c:pt>
                <c:pt idx="587">
                  <c:v>8.0528297771761128</c:v>
                </c:pt>
                <c:pt idx="588">
                  <c:v>8.0214840424812639</c:v>
                </c:pt>
                <c:pt idx="589">
                  <c:v>8.0214840424812639</c:v>
                </c:pt>
                <c:pt idx="590">
                  <c:v>8.0214840424812639</c:v>
                </c:pt>
                <c:pt idx="591">
                  <c:v>8.0214840424812639</c:v>
                </c:pt>
                <c:pt idx="592">
                  <c:v>8.0214840424812639</c:v>
                </c:pt>
                <c:pt idx="593">
                  <c:v>8.0214840424812639</c:v>
                </c:pt>
                <c:pt idx="594">
                  <c:v>8.0214840424812639</c:v>
                </c:pt>
                <c:pt idx="595">
                  <c:v>8.0214840424812639</c:v>
                </c:pt>
                <c:pt idx="596">
                  <c:v>8.0214840424812639</c:v>
                </c:pt>
                <c:pt idx="597">
                  <c:v>8.0214840424812639</c:v>
                </c:pt>
                <c:pt idx="598">
                  <c:v>8.0214840424812639</c:v>
                </c:pt>
                <c:pt idx="599">
                  <c:v>8.0214840424812639</c:v>
                </c:pt>
                <c:pt idx="600">
                  <c:v>7.9216919482984789</c:v>
                </c:pt>
                <c:pt idx="601">
                  <c:v>7.9216919482984789</c:v>
                </c:pt>
                <c:pt idx="602">
                  <c:v>7.9216919482984789</c:v>
                </c:pt>
                <c:pt idx="603">
                  <c:v>7.9216919482984789</c:v>
                </c:pt>
                <c:pt idx="604">
                  <c:v>7.9216919482984789</c:v>
                </c:pt>
                <c:pt idx="605">
                  <c:v>7.9216919482984789</c:v>
                </c:pt>
                <c:pt idx="606">
                  <c:v>7.9216919482984789</c:v>
                </c:pt>
                <c:pt idx="607">
                  <c:v>7.9216919482984789</c:v>
                </c:pt>
                <c:pt idx="608">
                  <c:v>7.9216919482984789</c:v>
                </c:pt>
                <c:pt idx="609">
                  <c:v>7.9216919482984789</c:v>
                </c:pt>
                <c:pt idx="610">
                  <c:v>7.9216919482984789</c:v>
                </c:pt>
                <c:pt idx="611">
                  <c:v>7.9216919482984789</c:v>
                </c:pt>
                <c:pt idx="612">
                  <c:v>7.874707774060373</c:v>
                </c:pt>
                <c:pt idx="613">
                  <c:v>7.874707774060373</c:v>
                </c:pt>
                <c:pt idx="614">
                  <c:v>7.874707774060373</c:v>
                </c:pt>
                <c:pt idx="615">
                  <c:v>7.874707774060373</c:v>
                </c:pt>
                <c:pt idx="616">
                  <c:v>7.874707774060373</c:v>
                </c:pt>
                <c:pt idx="617">
                  <c:v>7.874707774060373</c:v>
                </c:pt>
                <c:pt idx="618">
                  <c:v>7.874707774060373</c:v>
                </c:pt>
                <c:pt idx="619">
                  <c:v>7.874707774060373</c:v>
                </c:pt>
                <c:pt idx="620">
                  <c:v>7.874707774060373</c:v>
                </c:pt>
                <c:pt idx="621">
                  <c:v>7.874707774060373</c:v>
                </c:pt>
                <c:pt idx="622">
                  <c:v>7.874707774060373</c:v>
                </c:pt>
                <c:pt idx="623">
                  <c:v>7.874707774060373</c:v>
                </c:pt>
                <c:pt idx="624">
                  <c:v>7.6668984825800131</c:v>
                </c:pt>
                <c:pt idx="625">
                  <c:v>7.6668984825800131</c:v>
                </c:pt>
                <c:pt idx="626">
                  <c:v>7.6668984825800131</c:v>
                </c:pt>
                <c:pt idx="627">
                  <c:v>7.6668984825800131</c:v>
                </c:pt>
                <c:pt idx="628">
                  <c:v>7.6668984825800131</c:v>
                </c:pt>
                <c:pt idx="629">
                  <c:v>7.6668984825800131</c:v>
                </c:pt>
                <c:pt idx="630">
                  <c:v>7.6668984825800131</c:v>
                </c:pt>
                <c:pt idx="631">
                  <c:v>7.6668984825800131</c:v>
                </c:pt>
                <c:pt idx="632">
                  <c:v>7.6668984825800131</c:v>
                </c:pt>
                <c:pt idx="633">
                  <c:v>7.6668984825800131</c:v>
                </c:pt>
                <c:pt idx="634">
                  <c:v>7.6668984825800131</c:v>
                </c:pt>
                <c:pt idx="635">
                  <c:v>7.6668984825800131</c:v>
                </c:pt>
                <c:pt idx="636">
                  <c:v>7.389332003448895</c:v>
                </c:pt>
                <c:pt idx="637">
                  <c:v>7.389332003448895</c:v>
                </c:pt>
                <c:pt idx="638">
                  <c:v>7.389332003448895</c:v>
                </c:pt>
                <c:pt idx="639">
                  <c:v>7.389332003448895</c:v>
                </c:pt>
                <c:pt idx="640">
                  <c:v>7.389332003448895</c:v>
                </c:pt>
                <c:pt idx="641">
                  <c:v>7.389332003448895</c:v>
                </c:pt>
                <c:pt idx="642">
                  <c:v>7.389332003448895</c:v>
                </c:pt>
                <c:pt idx="643">
                  <c:v>7.389332003448895</c:v>
                </c:pt>
                <c:pt idx="644">
                  <c:v>7.389332003448895</c:v>
                </c:pt>
                <c:pt idx="645">
                  <c:v>7.389332003448895</c:v>
                </c:pt>
                <c:pt idx="646">
                  <c:v>7.389332003448895</c:v>
                </c:pt>
                <c:pt idx="647">
                  <c:v>7.389332003448895</c:v>
                </c:pt>
                <c:pt idx="648">
                  <c:v>7.1649994841126325</c:v>
                </c:pt>
                <c:pt idx="649">
                  <c:v>7.1649994841126325</c:v>
                </c:pt>
                <c:pt idx="650">
                  <c:v>7.1649994841126325</c:v>
                </c:pt>
                <c:pt idx="651">
                  <c:v>7.1649994841126325</c:v>
                </c:pt>
                <c:pt idx="652">
                  <c:v>7.1649994841126325</c:v>
                </c:pt>
                <c:pt idx="653">
                  <c:v>7.1649994841126325</c:v>
                </c:pt>
                <c:pt idx="654">
                  <c:v>7.1649994841126325</c:v>
                </c:pt>
                <c:pt idx="655">
                  <c:v>7.1649994841126325</c:v>
                </c:pt>
                <c:pt idx="656">
                  <c:v>7.1649994841126325</c:v>
                </c:pt>
                <c:pt idx="657">
                  <c:v>7.1649994841126325</c:v>
                </c:pt>
                <c:pt idx="658">
                  <c:v>7.1649994841126325</c:v>
                </c:pt>
                <c:pt idx="659">
                  <c:v>7.1649994841126325</c:v>
                </c:pt>
                <c:pt idx="660">
                  <c:v>6.9286144749977936</c:v>
                </c:pt>
                <c:pt idx="661">
                  <c:v>6.9286144749977936</c:v>
                </c:pt>
                <c:pt idx="662">
                  <c:v>6.9286144749977936</c:v>
                </c:pt>
                <c:pt idx="663">
                  <c:v>6.9286144749977936</c:v>
                </c:pt>
                <c:pt idx="664">
                  <c:v>6.9286144749977936</c:v>
                </c:pt>
                <c:pt idx="665">
                  <c:v>6.9286144749977936</c:v>
                </c:pt>
                <c:pt idx="666">
                  <c:v>6.9286144749977936</c:v>
                </c:pt>
                <c:pt idx="667">
                  <c:v>6.9286144749977936</c:v>
                </c:pt>
                <c:pt idx="668">
                  <c:v>6.9286144749977936</c:v>
                </c:pt>
                <c:pt idx="669">
                  <c:v>6.9286144749977936</c:v>
                </c:pt>
                <c:pt idx="670">
                  <c:v>6.9286144749977936</c:v>
                </c:pt>
                <c:pt idx="671">
                  <c:v>6.9286144749977936</c:v>
                </c:pt>
                <c:pt idx="672">
                  <c:v>6.7743252804723708</c:v>
                </c:pt>
                <c:pt idx="673">
                  <c:v>6.7743252804723708</c:v>
                </c:pt>
                <c:pt idx="674">
                  <c:v>6.7743252804723708</c:v>
                </c:pt>
                <c:pt idx="675">
                  <c:v>6.7743252804723708</c:v>
                </c:pt>
                <c:pt idx="676">
                  <c:v>6.7743252804723708</c:v>
                </c:pt>
                <c:pt idx="677">
                  <c:v>6.7743252804723708</c:v>
                </c:pt>
                <c:pt idx="678">
                  <c:v>6.7743252804723708</c:v>
                </c:pt>
                <c:pt idx="679">
                  <c:v>6.7743252804723708</c:v>
                </c:pt>
                <c:pt idx="680">
                  <c:v>6.7743252804723708</c:v>
                </c:pt>
                <c:pt idx="681">
                  <c:v>6.7743252804723708</c:v>
                </c:pt>
                <c:pt idx="682">
                  <c:v>6.7743252804723708</c:v>
                </c:pt>
                <c:pt idx="683">
                  <c:v>6.7743252804723708</c:v>
                </c:pt>
                <c:pt idx="684">
                  <c:v>6.6167929362576059</c:v>
                </c:pt>
                <c:pt idx="685">
                  <c:v>6.6167929362576059</c:v>
                </c:pt>
                <c:pt idx="686">
                  <c:v>6.6167929362576059</c:v>
                </c:pt>
                <c:pt idx="687">
                  <c:v>6.6167929362576059</c:v>
                </c:pt>
                <c:pt idx="688">
                  <c:v>6.6167929362576059</c:v>
                </c:pt>
                <c:pt idx="689">
                  <c:v>6.6167929362576059</c:v>
                </c:pt>
                <c:pt idx="690">
                  <c:v>6.6167929362576059</c:v>
                </c:pt>
                <c:pt idx="691">
                  <c:v>6.6167929362576059</c:v>
                </c:pt>
                <c:pt idx="692">
                  <c:v>6.6167929362576059</c:v>
                </c:pt>
                <c:pt idx="693">
                  <c:v>6.6167929362576059</c:v>
                </c:pt>
                <c:pt idx="694">
                  <c:v>6.6167929362576059</c:v>
                </c:pt>
                <c:pt idx="695">
                  <c:v>6.6167929362576059</c:v>
                </c:pt>
                <c:pt idx="696">
                  <c:v>6.500030557213627</c:v>
                </c:pt>
                <c:pt idx="697">
                  <c:v>6.500030557213627</c:v>
                </c:pt>
                <c:pt idx="698">
                  <c:v>6.500030557213627</c:v>
                </c:pt>
                <c:pt idx="699">
                  <c:v>6.500030557213627</c:v>
                </c:pt>
                <c:pt idx="700">
                  <c:v>6.500030557213627</c:v>
                </c:pt>
                <c:pt idx="701">
                  <c:v>6.500030557213627</c:v>
                </c:pt>
                <c:pt idx="702">
                  <c:v>6.500030557213627</c:v>
                </c:pt>
                <c:pt idx="703">
                  <c:v>6.500030557213627</c:v>
                </c:pt>
                <c:pt idx="704">
                  <c:v>6.500030557213627</c:v>
                </c:pt>
                <c:pt idx="705">
                  <c:v>6.500030557213627</c:v>
                </c:pt>
                <c:pt idx="706">
                  <c:v>6.500030557213627</c:v>
                </c:pt>
                <c:pt idx="707">
                  <c:v>6.500030557213627</c:v>
                </c:pt>
                <c:pt idx="708">
                  <c:v>6.2378303838247495</c:v>
                </c:pt>
                <c:pt idx="709">
                  <c:v>6.2378303838247495</c:v>
                </c:pt>
                <c:pt idx="710">
                  <c:v>6.2378303838247495</c:v>
                </c:pt>
                <c:pt idx="711">
                  <c:v>6.2378303838247495</c:v>
                </c:pt>
                <c:pt idx="712">
                  <c:v>6.2378303838247495</c:v>
                </c:pt>
                <c:pt idx="713">
                  <c:v>6.2378303838247495</c:v>
                </c:pt>
                <c:pt idx="714">
                  <c:v>6.2378303838247495</c:v>
                </c:pt>
                <c:pt idx="715">
                  <c:v>6.2378303838247495</c:v>
                </c:pt>
                <c:pt idx="716">
                  <c:v>6.2378303838247495</c:v>
                </c:pt>
                <c:pt idx="717">
                  <c:v>6.2378303838247495</c:v>
                </c:pt>
                <c:pt idx="718">
                  <c:v>6.2378303838247495</c:v>
                </c:pt>
                <c:pt idx="719">
                  <c:v>6.2378303838247495</c:v>
                </c:pt>
                <c:pt idx="720">
                  <c:v>6.098186744787462</c:v>
                </c:pt>
                <c:pt idx="721">
                  <c:v>6.098186744787462</c:v>
                </c:pt>
                <c:pt idx="722">
                  <c:v>6.098186744787462</c:v>
                </c:pt>
                <c:pt idx="723">
                  <c:v>6.098186744787462</c:v>
                </c:pt>
                <c:pt idx="724">
                  <c:v>6.098186744787462</c:v>
                </c:pt>
                <c:pt idx="725">
                  <c:v>6.098186744787462</c:v>
                </c:pt>
                <c:pt idx="726">
                  <c:v>6.098186744787462</c:v>
                </c:pt>
                <c:pt idx="727">
                  <c:v>6.098186744787462</c:v>
                </c:pt>
                <c:pt idx="728">
                  <c:v>6.098186744787462</c:v>
                </c:pt>
                <c:pt idx="729">
                  <c:v>6.098186744787462</c:v>
                </c:pt>
                <c:pt idx="730">
                  <c:v>6.098186744787462</c:v>
                </c:pt>
                <c:pt idx="731">
                  <c:v>6.098186744787462</c:v>
                </c:pt>
                <c:pt idx="732">
                  <c:v>6.062940155522603</c:v>
                </c:pt>
                <c:pt idx="733">
                  <c:v>6.062940155522603</c:v>
                </c:pt>
                <c:pt idx="734">
                  <c:v>6.062940155522603</c:v>
                </c:pt>
                <c:pt idx="735">
                  <c:v>6.062940155522603</c:v>
                </c:pt>
                <c:pt idx="736">
                  <c:v>6.062940155522603</c:v>
                </c:pt>
                <c:pt idx="737">
                  <c:v>6.062940155522603</c:v>
                </c:pt>
                <c:pt idx="738">
                  <c:v>6.062940155522603</c:v>
                </c:pt>
                <c:pt idx="739">
                  <c:v>6.062940155522603</c:v>
                </c:pt>
                <c:pt idx="740">
                  <c:v>6.062940155522603</c:v>
                </c:pt>
                <c:pt idx="741">
                  <c:v>6.062940155522603</c:v>
                </c:pt>
                <c:pt idx="742">
                  <c:v>6.062940155522603</c:v>
                </c:pt>
                <c:pt idx="743">
                  <c:v>6.062940155522603</c:v>
                </c:pt>
                <c:pt idx="744">
                  <c:v>5.9347224663277034</c:v>
                </c:pt>
                <c:pt idx="745">
                  <c:v>5.9347224663277034</c:v>
                </c:pt>
                <c:pt idx="746">
                  <c:v>5.9347224663277034</c:v>
                </c:pt>
                <c:pt idx="747">
                  <c:v>5.9347224663277034</c:v>
                </c:pt>
                <c:pt idx="748">
                  <c:v>5.9347224663277034</c:v>
                </c:pt>
                <c:pt idx="749">
                  <c:v>5.9347224663277034</c:v>
                </c:pt>
                <c:pt idx="750">
                  <c:v>5.9347224663277034</c:v>
                </c:pt>
                <c:pt idx="751">
                  <c:v>5.9347224663277034</c:v>
                </c:pt>
                <c:pt idx="752">
                  <c:v>5.9347224663277034</c:v>
                </c:pt>
                <c:pt idx="753">
                  <c:v>5.9347224663277034</c:v>
                </c:pt>
                <c:pt idx="754">
                  <c:v>5.9347224663277034</c:v>
                </c:pt>
                <c:pt idx="755">
                  <c:v>5.9347224663277034</c:v>
                </c:pt>
                <c:pt idx="756">
                  <c:v>5.7967936796093529</c:v>
                </c:pt>
                <c:pt idx="757">
                  <c:v>5.7967936796093529</c:v>
                </c:pt>
                <c:pt idx="758">
                  <c:v>5.7967936796093529</c:v>
                </c:pt>
                <c:pt idx="759">
                  <c:v>5.7967936796093529</c:v>
                </c:pt>
                <c:pt idx="760">
                  <c:v>5.7967936796093529</c:v>
                </c:pt>
                <c:pt idx="761">
                  <c:v>5.7967936796093529</c:v>
                </c:pt>
                <c:pt idx="762">
                  <c:v>5.7967936796093529</c:v>
                </c:pt>
                <c:pt idx="763">
                  <c:v>5.7967936796093529</c:v>
                </c:pt>
                <c:pt idx="764">
                  <c:v>5.7967936796093529</c:v>
                </c:pt>
                <c:pt idx="765">
                  <c:v>5.7967936796093529</c:v>
                </c:pt>
                <c:pt idx="766">
                  <c:v>5.7967936796093529</c:v>
                </c:pt>
                <c:pt idx="767">
                  <c:v>5.7967936796093529</c:v>
                </c:pt>
                <c:pt idx="768">
                  <c:v>5.6892595685360776</c:v>
                </c:pt>
                <c:pt idx="769">
                  <c:v>5.6892595685360776</c:v>
                </c:pt>
                <c:pt idx="770">
                  <c:v>5.6892595685360776</c:v>
                </c:pt>
                <c:pt idx="771">
                  <c:v>5.6892595685360776</c:v>
                </c:pt>
                <c:pt idx="772">
                  <c:v>5.6892595685360776</c:v>
                </c:pt>
                <c:pt idx="773">
                  <c:v>5.6892595685360776</c:v>
                </c:pt>
                <c:pt idx="774">
                  <c:v>5.6892595685360776</c:v>
                </c:pt>
                <c:pt idx="775">
                  <c:v>5.6892595685360776</c:v>
                </c:pt>
                <c:pt idx="776">
                  <c:v>5.6892595685360776</c:v>
                </c:pt>
                <c:pt idx="777">
                  <c:v>5.6892595685360776</c:v>
                </c:pt>
                <c:pt idx="778">
                  <c:v>5.6892595685360776</c:v>
                </c:pt>
                <c:pt idx="779">
                  <c:v>5.6892595685360776</c:v>
                </c:pt>
                <c:pt idx="780">
                  <c:v>5.6079035195785822</c:v>
                </c:pt>
                <c:pt idx="781">
                  <c:v>5.6079035195785822</c:v>
                </c:pt>
                <c:pt idx="782">
                  <c:v>5.6079035195785822</c:v>
                </c:pt>
                <c:pt idx="783">
                  <c:v>5.6079035195785822</c:v>
                </c:pt>
                <c:pt idx="784">
                  <c:v>5.6079035195785822</c:v>
                </c:pt>
                <c:pt idx="785">
                  <c:v>5.6079035195785822</c:v>
                </c:pt>
                <c:pt idx="786">
                  <c:v>5.6079035195785822</c:v>
                </c:pt>
                <c:pt idx="787">
                  <c:v>5.6079035195785822</c:v>
                </c:pt>
                <c:pt idx="788">
                  <c:v>5.6079035195785822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6AD-4CC6-89D8-67F2BE1A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37664"/>
        <c:axId val="53936128"/>
      </c:lineChart>
      <c:catAx>
        <c:axId val="5390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3901568"/>
        <c:crosses val="autoZero"/>
        <c:auto val="1"/>
        <c:lblAlgn val="ctr"/>
        <c:lblOffset val="100"/>
        <c:tickLblSkip val="120"/>
        <c:tickMarkSkip val="20"/>
        <c:noMultiLvlLbl val="0"/>
      </c:catAx>
      <c:valAx>
        <c:axId val="53901568"/>
        <c:scaling>
          <c:orientation val="minMax"/>
          <c:min val="1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3900032"/>
        <c:crosses val="autoZero"/>
        <c:crossBetween val="between"/>
      </c:valAx>
      <c:valAx>
        <c:axId val="5393612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3937664"/>
        <c:crosses val="max"/>
        <c:crossBetween val="between"/>
      </c:valAx>
      <c:catAx>
        <c:axId val="53937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361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YEN!$A$59:$A$850</c:f>
              <c:strCache>
                <c:ptCount val="792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1951M1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1956M1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1961M1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1966M1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1971M1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1976M1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1981M1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1986M1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1991M1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1996M1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2001M1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2006M1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2011M1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  <c:pt idx="789">
                  <c:v>2015M10</c:v>
                </c:pt>
                <c:pt idx="790">
                  <c:v>2015M11</c:v>
                </c:pt>
                <c:pt idx="791">
                  <c:v>2015M12</c:v>
                </c:pt>
              </c:strCache>
            </c:strRef>
          </c:cat>
          <c:val>
            <c:numRef>
              <c:f>YEN!$GQ$59:$GQ$850</c:f>
              <c:numCache>
                <c:formatCode>0.00</c:formatCode>
                <c:ptCount val="7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0.51282051282051277</c:v>
                </c:pt>
                <c:pt idx="336">
                  <c:v>0.51282051282051277</c:v>
                </c:pt>
                <c:pt idx="337">
                  <c:v>0.51282051282051277</c:v>
                </c:pt>
                <c:pt idx="338">
                  <c:v>0.51282051282051277</c:v>
                </c:pt>
                <c:pt idx="339">
                  <c:v>0.51282051282051277</c:v>
                </c:pt>
                <c:pt idx="340">
                  <c:v>0.51282051282051277</c:v>
                </c:pt>
                <c:pt idx="341">
                  <c:v>0.51282051282051277</c:v>
                </c:pt>
                <c:pt idx="342">
                  <c:v>0.51282051282051277</c:v>
                </c:pt>
                <c:pt idx="343">
                  <c:v>0.51282051282051277</c:v>
                </c:pt>
                <c:pt idx="344">
                  <c:v>0.51282051282051277</c:v>
                </c:pt>
                <c:pt idx="345">
                  <c:v>0.51282051282051277</c:v>
                </c:pt>
                <c:pt idx="346">
                  <c:v>0.51282051282051277</c:v>
                </c:pt>
                <c:pt idx="347">
                  <c:v>0.51282051282051277</c:v>
                </c:pt>
                <c:pt idx="348">
                  <c:v>0.51282051282051277</c:v>
                </c:pt>
                <c:pt idx="349">
                  <c:v>0.51282051282051277</c:v>
                </c:pt>
                <c:pt idx="350">
                  <c:v>0.51282051282051277</c:v>
                </c:pt>
                <c:pt idx="351">
                  <c:v>0.51282051282051277</c:v>
                </c:pt>
                <c:pt idx="352">
                  <c:v>0.51282051282051277</c:v>
                </c:pt>
                <c:pt idx="353">
                  <c:v>0.51282051282051277</c:v>
                </c:pt>
                <c:pt idx="354">
                  <c:v>0.51282051282051277</c:v>
                </c:pt>
                <c:pt idx="355">
                  <c:v>0.51282051282051277</c:v>
                </c:pt>
                <c:pt idx="356">
                  <c:v>0.51282051282051277</c:v>
                </c:pt>
                <c:pt idx="357">
                  <c:v>0.51282051282051277</c:v>
                </c:pt>
                <c:pt idx="358">
                  <c:v>0.51282051282051277</c:v>
                </c:pt>
                <c:pt idx="359">
                  <c:v>0.51282051282051277</c:v>
                </c:pt>
                <c:pt idx="360">
                  <c:v>0.51282051282051277</c:v>
                </c:pt>
                <c:pt idx="361">
                  <c:v>0.51282051282051277</c:v>
                </c:pt>
                <c:pt idx="362">
                  <c:v>0.51282051282051277</c:v>
                </c:pt>
                <c:pt idx="363">
                  <c:v>0.51282051282051277</c:v>
                </c:pt>
                <c:pt idx="364">
                  <c:v>0.51282051282051277</c:v>
                </c:pt>
                <c:pt idx="365">
                  <c:v>0.51282051282051277</c:v>
                </c:pt>
                <c:pt idx="366">
                  <c:v>0.51282051282051277</c:v>
                </c:pt>
                <c:pt idx="367">
                  <c:v>0.51282051282051277</c:v>
                </c:pt>
                <c:pt idx="368">
                  <c:v>0.51282051282051277</c:v>
                </c:pt>
                <c:pt idx="369">
                  <c:v>0.51282051282051277</c:v>
                </c:pt>
                <c:pt idx="370">
                  <c:v>0.51282051282051277</c:v>
                </c:pt>
                <c:pt idx="371">
                  <c:v>0.51282051282051277</c:v>
                </c:pt>
                <c:pt idx="372">
                  <c:v>0.51282051282051277</c:v>
                </c:pt>
                <c:pt idx="373">
                  <c:v>0.51282051282051277</c:v>
                </c:pt>
                <c:pt idx="374">
                  <c:v>0.51282051282051277</c:v>
                </c:pt>
                <c:pt idx="375">
                  <c:v>0.51282051282051277</c:v>
                </c:pt>
                <c:pt idx="376">
                  <c:v>0.51282051282051277</c:v>
                </c:pt>
                <c:pt idx="377">
                  <c:v>0.51282051282051277</c:v>
                </c:pt>
                <c:pt idx="378">
                  <c:v>0.51282051282051277</c:v>
                </c:pt>
                <c:pt idx="379">
                  <c:v>0.51282051282051277</c:v>
                </c:pt>
                <c:pt idx="380">
                  <c:v>0.51282051282051277</c:v>
                </c:pt>
                <c:pt idx="381">
                  <c:v>0.51282051282051277</c:v>
                </c:pt>
                <c:pt idx="382">
                  <c:v>0.51282051282051277</c:v>
                </c:pt>
                <c:pt idx="383">
                  <c:v>0.51282051282051277</c:v>
                </c:pt>
                <c:pt idx="384">
                  <c:v>0.51282051282051277</c:v>
                </c:pt>
                <c:pt idx="385">
                  <c:v>0.51282051282051277</c:v>
                </c:pt>
                <c:pt idx="386">
                  <c:v>0.51282051282051277</c:v>
                </c:pt>
                <c:pt idx="387">
                  <c:v>0.51282051282051277</c:v>
                </c:pt>
                <c:pt idx="388">
                  <c:v>0.51282051282051277</c:v>
                </c:pt>
                <c:pt idx="389">
                  <c:v>0.51282051282051277</c:v>
                </c:pt>
                <c:pt idx="390">
                  <c:v>0.51282051282051277</c:v>
                </c:pt>
                <c:pt idx="391">
                  <c:v>0.51282051282051277</c:v>
                </c:pt>
                <c:pt idx="392">
                  <c:v>0.51282051282051277</c:v>
                </c:pt>
                <c:pt idx="393">
                  <c:v>0.51282051282051277</c:v>
                </c:pt>
                <c:pt idx="394">
                  <c:v>0.51282051282051277</c:v>
                </c:pt>
                <c:pt idx="395">
                  <c:v>0.51282051282051277</c:v>
                </c:pt>
                <c:pt idx="396">
                  <c:v>0.51282051282051277</c:v>
                </c:pt>
                <c:pt idx="397">
                  <c:v>0.51282051282051277</c:v>
                </c:pt>
                <c:pt idx="398">
                  <c:v>0.51282051282051277</c:v>
                </c:pt>
                <c:pt idx="399">
                  <c:v>0.51282051282051277</c:v>
                </c:pt>
                <c:pt idx="400">
                  <c:v>0.51282051282051277</c:v>
                </c:pt>
                <c:pt idx="401">
                  <c:v>0.51282051282051277</c:v>
                </c:pt>
                <c:pt idx="402">
                  <c:v>0.51282051282051277</c:v>
                </c:pt>
                <c:pt idx="403">
                  <c:v>0.51282051282051277</c:v>
                </c:pt>
                <c:pt idx="404">
                  <c:v>0.51282051282051277</c:v>
                </c:pt>
                <c:pt idx="405">
                  <c:v>0.51282051282051277</c:v>
                </c:pt>
                <c:pt idx="406">
                  <c:v>0.51282051282051277</c:v>
                </c:pt>
                <c:pt idx="407">
                  <c:v>0.51282051282051277</c:v>
                </c:pt>
                <c:pt idx="408">
                  <c:v>0.51282051282051277</c:v>
                </c:pt>
                <c:pt idx="409">
                  <c:v>0.51282051282051277</c:v>
                </c:pt>
                <c:pt idx="410">
                  <c:v>0.51282051282051277</c:v>
                </c:pt>
                <c:pt idx="411">
                  <c:v>0.51282051282051277</c:v>
                </c:pt>
                <c:pt idx="412">
                  <c:v>0.51282051282051277</c:v>
                </c:pt>
                <c:pt idx="413">
                  <c:v>0.51282051282051277</c:v>
                </c:pt>
                <c:pt idx="414">
                  <c:v>0.51282051282051277</c:v>
                </c:pt>
                <c:pt idx="415">
                  <c:v>0.51282051282051277</c:v>
                </c:pt>
                <c:pt idx="416">
                  <c:v>0.51282051282051277</c:v>
                </c:pt>
                <c:pt idx="417">
                  <c:v>0.51282051282051277</c:v>
                </c:pt>
                <c:pt idx="418">
                  <c:v>0.51282051282051277</c:v>
                </c:pt>
                <c:pt idx="419">
                  <c:v>0.51282051282051277</c:v>
                </c:pt>
                <c:pt idx="420">
                  <c:v>0.51282051282051277</c:v>
                </c:pt>
                <c:pt idx="421">
                  <c:v>0.51282051282051277</c:v>
                </c:pt>
                <c:pt idx="422">
                  <c:v>0.51282051282051277</c:v>
                </c:pt>
                <c:pt idx="423">
                  <c:v>0.51282051282051277</c:v>
                </c:pt>
                <c:pt idx="424">
                  <c:v>0.51282051282051277</c:v>
                </c:pt>
                <c:pt idx="425">
                  <c:v>0.51282051282051277</c:v>
                </c:pt>
                <c:pt idx="426">
                  <c:v>0.51282051282051277</c:v>
                </c:pt>
                <c:pt idx="427">
                  <c:v>0.51282051282051277</c:v>
                </c:pt>
                <c:pt idx="428">
                  <c:v>0.51282051282051277</c:v>
                </c:pt>
                <c:pt idx="429">
                  <c:v>0.51282051282051277</c:v>
                </c:pt>
                <c:pt idx="430">
                  <c:v>0.51282051282051277</c:v>
                </c:pt>
                <c:pt idx="431">
                  <c:v>0.51282051282051277</c:v>
                </c:pt>
                <c:pt idx="432">
                  <c:v>0.51282051282051277</c:v>
                </c:pt>
                <c:pt idx="433">
                  <c:v>0.51282051282051277</c:v>
                </c:pt>
                <c:pt idx="434">
                  <c:v>0.51282051282051277</c:v>
                </c:pt>
                <c:pt idx="435">
                  <c:v>0.51282051282051277</c:v>
                </c:pt>
                <c:pt idx="436">
                  <c:v>0.51282051282051277</c:v>
                </c:pt>
                <c:pt idx="437">
                  <c:v>0.51282051282051277</c:v>
                </c:pt>
                <c:pt idx="438">
                  <c:v>0.51282051282051277</c:v>
                </c:pt>
                <c:pt idx="439">
                  <c:v>0.51282051282051277</c:v>
                </c:pt>
                <c:pt idx="440">
                  <c:v>0.51282051282051277</c:v>
                </c:pt>
                <c:pt idx="441">
                  <c:v>0.51282051282051277</c:v>
                </c:pt>
                <c:pt idx="442">
                  <c:v>0.51282051282051277</c:v>
                </c:pt>
                <c:pt idx="443">
                  <c:v>0.51282051282051277</c:v>
                </c:pt>
                <c:pt idx="444">
                  <c:v>0.51282051282051277</c:v>
                </c:pt>
                <c:pt idx="445">
                  <c:v>0.51282051282051277</c:v>
                </c:pt>
                <c:pt idx="446">
                  <c:v>0.51282051282051277</c:v>
                </c:pt>
                <c:pt idx="447">
                  <c:v>0.51282051282051277</c:v>
                </c:pt>
                <c:pt idx="448">
                  <c:v>0.51282051282051277</c:v>
                </c:pt>
                <c:pt idx="449">
                  <c:v>0.51282051282051277</c:v>
                </c:pt>
                <c:pt idx="450">
                  <c:v>0.51282051282051277</c:v>
                </c:pt>
                <c:pt idx="451">
                  <c:v>0.51282051282051277</c:v>
                </c:pt>
                <c:pt idx="452">
                  <c:v>0.51282051282051277</c:v>
                </c:pt>
                <c:pt idx="453">
                  <c:v>0.51282051282051277</c:v>
                </c:pt>
                <c:pt idx="454">
                  <c:v>0.51282051282051277</c:v>
                </c:pt>
                <c:pt idx="455">
                  <c:v>0.51282051282051277</c:v>
                </c:pt>
                <c:pt idx="456">
                  <c:v>0.51282051282051277</c:v>
                </c:pt>
                <c:pt idx="457">
                  <c:v>0.51282051282051277</c:v>
                </c:pt>
                <c:pt idx="458">
                  <c:v>0.51282051282051277</c:v>
                </c:pt>
                <c:pt idx="459">
                  <c:v>0.51282051282051277</c:v>
                </c:pt>
                <c:pt idx="460">
                  <c:v>0.51282051282051277</c:v>
                </c:pt>
                <c:pt idx="461">
                  <c:v>0.51282051282051277</c:v>
                </c:pt>
                <c:pt idx="462">
                  <c:v>0.51282051282051277</c:v>
                </c:pt>
                <c:pt idx="463">
                  <c:v>0.51282051282051277</c:v>
                </c:pt>
                <c:pt idx="464">
                  <c:v>0.51282051282051277</c:v>
                </c:pt>
                <c:pt idx="465">
                  <c:v>0.51282051282051277</c:v>
                </c:pt>
                <c:pt idx="466">
                  <c:v>0.51282051282051277</c:v>
                </c:pt>
                <c:pt idx="467">
                  <c:v>0.51282051282051277</c:v>
                </c:pt>
                <c:pt idx="468">
                  <c:v>0.51282051282051277</c:v>
                </c:pt>
                <c:pt idx="469">
                  <c:v>0.51282051282051277</c:v>
                </c:pt>
                <c:pt idx="470">
                  <c:v>0.51282051282051277</c:v>
                </c:pt>
                <c:pt idx="471">
                  <c:v>0.51282051282051277</c:v>
                </c:pt>
                <c:pt idx="472">
                  <c:v>0.51282051282051277</c:v>
                </c:pt>
                <c:pt idx="473">
                  <c:v>0.51282051282051277</c:v>
                </c:pt>
                <c:pt idx="474">
                  <c:v>0.51282051282051277</c:v>
                </c:pt>
                <c:pt idx="475">
                  <c:v>0.51282051282051277</c:v>
                </c:pt>
                <c:pt idx="476">
                  <c:v>0.51282051282051277</c:v>
                </c:pt>
                <c:pt idx="477">
                  <c:v>0.51282051282051277</c:v>
                </c:pt>
                <c:pt idx="478">
                  <c:v>0.51282051282051277</c:v>
                </c:pt>
                <c:pt idx="479">
                  <c:v>0.51282051282051277</c:v>
                </c:pt>
                <c:pt idx="480">
                  <c:v>0.51282051282051277</c:v>
                </c:pt>
                <c:pt idx="481">
                  <c:v>0.51282051282051277</c:v>
                </c:pt>
                <c:pt idx="482">
                  <c:v>0.51282051282051277</c:v>
                </c:pt>
                <c:pt idx="483">
                  <c:v>0.51282051282051277</c:v>
                </c:pt>
                <c:pt idx="484">
                  <c:v>0.51282051282051277</c:v>
                </c:pt>
                <c:pt idx="485">
                  <c:v>0.51282051282051277</c:v>
                </c:pt>
                <c:pt idx="486">
                  <c:v>0.51282051282051277</c:v>
                </c:pt>
                <c:pt idx="487">
                  <c:v>0.51282051282051277</c:v>
                </c:pt>
                <c:pt idx="488">
                  <c:v>0.51282051282051277</c:v>
                </c:pt>
                <c:pt idx="489">
                  <c:v>0.51282051282051277</c:v>
                </c:pt>
                <c:pt idx="490">
                  <c:v>0.51282051282051277</c:v>
                </c:pt>
                <c:pt idx="491">
                  <c:v>0.51282051282051277</c:v>
                </c:pt>
                <c:pt idx="492">
                  <c:v>0.51282051282051277</c:v>
                </c:pt>
                <c:pt idx="493">
                  <c:v>0.51282051282051277</c:v>
                </c:pt>
                <c:pt idx="494">
                  <c:v>0.51282051282051277</c:v>
                </c:pt>
                <c:pt idx="495">
                  <c:v>0.51282051282051277</c:v>
                </c:pt>
                <c:pt idx="496">
                  <c:v>0.51282051282051277</c:v>
                </c:pt>
                <c:pt idx="497">
                  <c:v>0.51282051282051277</c:v>
                </c:pt>
                <c:pt idx="498">
                  <c:v>0.51282051282051277</c:v>
                </c:pt>
                <c:pt idx="499">
                  <c:v>0.51282051282051277</c:v>
                </c:pt>
                <c:pt idx="500">
                  <c:v>0.51282051282051277</c:v>
                </c:pt>
                <c:pt idx="501">
                  <c:v>0.51282051282051277</c:v>
                </c:pt>
                <c:pt idx="502">
                  <c:v>0.51282051282051277</c:v>
                </c:pt>
                <c:pt idx="503">
                  <c:v>0.51282051282051277</c:v>
                </c:pt>
                <c:pt idx="504">
                  <c:v>0.51282051282051277</c:v>
                </c:pt>
                <c:pt idx="505">
                  <c:v>0.51282051282051277</c:v>
                </c:pt>
                <c:pt idx="506">
                  <c:v>0.51282051282051277</c:v>
                </c:pt>
                <c:pt idx="507">
                  <c:v>0.51282051282051277</c:v>
                </c:pt>
                <c:pt idx="508">
                  <c:v>0.51282051282051277</c:v>
                </c:pt>
                <c:pt idx="509">
                  <c:v>0.51282051282051277</c:v>
                </c:pt>
                <c:pt idx="510">
                  <c:v>0.51282051282051277</c:v>
                </c:pt>
                <c:pt idx="511">
                  <c:v>0.51282051282051277</c:v>
                </c:pt>
                <c:pt idx="512">
                  <c:v>0.51282051282051277</c:v>
                </c:pt>
                <c:pt idx="513">
                  <c:v>0.51282051282051277</c:v>
                </c:pt>
                <c:pt idx="514">
                  <c:v>0.51282051282051277</c:v>
                </c:pt>
                <c:pt idx="515">
                  <c:v>0.51282051282051277</c:v>
                </c:pt>
                <c:pt idx="516">
                  <c:v>0.51282051282051277</c:v>
                </c:pt>
                <c:pt idx="517">
                  <c:v>0.51282051282051277</c:v>
                </c:pt>
                <c:pt idx="518">
                  <c:v>0.51282051282051277</c:v>
                </c:pt>
                <c:pt idx="519">
                  <c:v>0.51282051282051277</c:v>
                </c:pt>
                <c:pt idx="520">
                  <c:v>0.51282051282051277</c:v>
                </c:pt>
                <c:pt idx="521">
                  <c:v>0.51282051282051277</c:v>
                </c:pt>
                <c:pt idx="522">
                  <c:v>0.51282051282051277</c:v>
                </c:pt>
                <c:pt idx="523">
                  <c:v>0.51282051282051277</c:v>
                </c:pt>
                <c:pt idx="524">
                  <c:v>0.51282051282051277</c:v>
                </c:pt>
                <c:pt idx="525">
                  <c:v>0.51282051282051277</c:v>
                </c:pt>
                <c:pt idx="526">
                  <c:v>0.51282051282051277</c:v>
                </c:pt>
                <c:pt idx="527">
                  <c:v>0.51282051282051277</c:v>
                </c:pt>
                <c:pt idx="528">
                  <c:v>0.51282051282051277</c:v>
                </c:pt>
                <c:pt idx="529">
                  <c:v>0.51282051282051277</c:v>
                </c:pt>
                <c:pt idx="530">
                  <c:v>0.51282051282051277</c:v>
                </c:pt>
                <c:pt idx="531">
                  <c:v>0.51282051282051277</c:v>
                </c:pt>
                <c:pt idx="532">
                  <c:v>0.51282051282051277</c:v>
                </c:pt>
                <c:pt idx="533">
                  <c:v>0.51282051282051277</c:v>
                </c:pt>
                <c:pt idx="534">
                  <c:v>0.51282051282051277</c:v>
                </c:pt>
                <c:pt idx="535">
                  <c:v>0.51282051282051277</c:v>
                </c:pt>
                <c:pt idx="536">
                  <c:v>0.51282051282051277</c:v>
                </c:pt>
                <c:pt idx="537">
                  <c:v>0.51282051282051277</c:v>
                </c:pt>
                <c:pt idx="538">
                  <c:v>0.51282051282051277</c:v>
                </c:pt>
                <c:pt idx="539">
                  <c:v>0.51282051282051277</c:v>
                </c:pt>
                <c:pt idx="540">
                  <c:v>0.51282051282051277</c:v>
                </c:pt>
                <c:pt idx="541">
                  <c:v>0.51282051282051277</c:v>
                </c:pt>
                <c:pt idx="542">
                  <c:v>0.51282051282051277</c:v>
                </c:pt>
                <c:pt idx="543">
                  <c:v>0.51282051282051277</c:v>
                </c:pt>
                <c:pt idx="544">
                  <c:v>0.51282051282051277</c:v>
                </c:pt>
                <c:pt idx="545">
                  <c:v>0.51282051282051277</c:v>
                </c:pt>
                <c:pt idx="546">
                  <c:v>0.51282051282051277</c:v>
                </c:pt>
                <c:pt idx="547">
                  <c:v>0.51282051282051277</c:v>
                </c:pt>
                <c:pt idx="548">
                  <c:v>0.51282051282051277</c:v>
                </c:pt>
                <c:pt idx="549">
                  <c:v>0.51282051282051277</c:v>
                </c:pt>
                <c:pt idx="550">
                  <c:v>0.51282051282051277</c:v>
                </c:pt>
                <c:pt idx="551">
                  <c:v>0.51282051282051277</c:v>
                </c:pt>
                <c:pt idx="552">
                  <c:v>0.51282051282051277</c:v>
                </c:pt>
                <c:pt idx="553">
                  <c:v>0.51282051282051277</c:v>
                </c:pt>
                <c:pt idx="554">
                  <c:v>0.51282051282051277</c:v>
                </c:pt>
                <c:pt idx="555">
                  <c:v>0.51282051282051277</c:v>
                </c:pt>
                <c:pt idx="556">
                  <c:v>0.51282051282051277</c:v>
                </c:pt>
                <c:pt idx="557">
                  <c:v>0.51282051282051277</c:v>
                </c:pt>
                <c:pt idx="558">
                  <c:v>0.51282051282051277</c:v>
                </c:pt>
                <c:pt idx="559">
                  <c:v>0.51282051282051277</c:v>
                </c:pt>
                <c:pt idx="560">
                  <c:v>0.51282051282051277</c:v>
                </c:pt>
                <c:pt idx="561">
                  <c:v>0.51282051282051277</c:v>
                </c:pt>
                <c:pt idx="562">
                  <c:v>0.51282051282051277</c:v>
                </c:pt>
                <c:pt idx="563">
                  <c:v>0.51282051282051277</c:v>
                </c:pt>
                <c:pt idx="564">
                  <c:v>0.51282051282051277</c:v>
                </c:pt>
                <c:pt idx="565">
                  <c:v>0.51282051282051277</c:v>
                </c:pt>
                <c:pt idx="566">
                  <c:v>0.51282051282051277</c:v>
                </c:pt>
                <c:pt idx="567">
                  <c:v>0.51282051282051277</c:v>
                </c:pt>
                <c:pt idx="568">
                  <c:v>0.51282051282051277</c:v>
                </c:pt>
                <c:pt idx="569">
                  <c:v>0.51282051282051277</c:v>
                </c:pt>
                <c:pt idx="570">
                  <c:v>0.51282051282051277</c:v>
                </c:pt>
                <c:pt idx="571">
                  <c:v>0.51282051282051277</c:v>
                </c:pt>
                <c:pt idx="572">
                  <c:v>0.51282051282051277</c:v>
                </c:pt>
                <c:pt idx="573">
                  <c:v>0.51282051282051277</c:v>
                </c:pt>
                <c:pt idx="574">
                  <c:v>0.51282051282051277</c:v>
                </c:pt>
                <c:pt idx="575">
                  <c:v>0.51282051282051277</c:v>
                </c:pt>
                <c:pt idx="576">
                  <c:v>0.51282051282051277</c:v>
                </c:pt>
                <c:pt idx="577">
                  <c:v>0.51282051282051277</c:v>
                </c:pt>
                <c:pt idx="578">
                  <c:v>0.51282051282051277</c:v>
                </c:pt>
                <c:pt idx="579">
                  <c:v>0.51282051282051277</c:v>
                </c:pt>
                <c:pt idx="580">
                  <c:v>0.51282051282051277</c:v>
                </c:pt>
                <c:pt idx="581">
                  <c:v>0.51282051282051277</c:v>
                </c:pt>
                <c:pt idx="582">
                  <c:v>0.51282051282051277</c:v>
                </c:pt>
                <c:pt idx="583">
                  <c:v>0.51282051282051277</c:v>
                </c:pt>
                <c:pt idx="584">
                  <c:v>0.51282051282051277</c:v>
                </c:pt>
                <c:pt idx="585">
                  <c:v>0.51282051282051277</c:v>
                </c:pt>
                <c:pt idx="586">
                  <c:v>0.51282051282051277</c:v>
                </c:pt>
                <c:pt idx="587">
                  <c:v>0.51282051282051277</c:v>
                </c:pt>
                <c:pt idx="588">
                  <c:v>0.51282051282051277</c:v>
                </c:pt>
                <c:pt idx="589">
                  <c:v>0.51282051282051277</c:v>
                </c:pt>
                <c:pt idx="590">
                  <c:v>0.51282051282051277</c:v>
                </c:pt>
                <c:pt idx="591">
                  <c:v>0.51282051282051277</c:v>
                </c:pt>
                <c:pt idx="592">
                  <c:v>0.51282051282051277</c:v>
                </c:pt>
                <c:pt idx="593">
                  <c:v>0.51282051282051277</c:v>
                </c:pt>
                <c:pt idx="594">
                  <c:v>0.51282051282051277</c:v>
                </c:pt>
                <c:pt idx="595">
                  <c:v>0.51282051282051277</c:v>
                </c:pt>
                <c:pt idx="596">
                  <c:v>0.51282051282051277</c:v>
                </c:pt>
                <c:pt idx="597">
                  <c:v>0.51282051282051277</c:v>
                </c:pt>
                <c:pt idx="598">
                  <c:v>0.51282051282051277</c:v>
                </c:pt>
                <c:pt idx="599">
                  <c:v>0.51282051282051277</c:v>
                </c:pt>
                <c:pt idx="600">
                  <c:v>0.51282051282051277</c:v>
                </c:pt>
                <c:pt idx="601">
                  <c:v>0.51282051282051277</c:v>
                </c:pt>
                <c:pt idx="602">
                  <c:v>0.51282051282051277</c:v>
                </c:pt>
                <c:pt idx="603">
                  <c:v>0.51282051282051277</c:v>
                </c:pt>
                <c:pt idx="604">
                  <c:v>0.51282051282051277</c:v>
                </c:pt>
                <c:pt idx="605">
                  <c:v>0.51282051282051277</c:v>
                </c:pt>
                <c:pt idx="606">
                  <c:v>0.51282051282051277</c:v>
                </c:pt>
                <c:pt idx="607">
                  <c:v>0.51282051282051277</c:v>
                </c:pt>
                <c:pt idx="608">
                  <c:v>0.51282051282051277</c:v>
                </c:pt>
                <c:pt idx="609">
                  <c:v>0.51282051282051277</c:v>
                </c:pt>
                <c:pt idx="610">
                  <c:v>0.51282051282051277</c:v>
                </c:pt>
                <c:pt idx="611">
                  <c:v>0.51282051282051277</c:v>
                </c:pt>
                <c:pt idx="612">
                  <c:v>0.51282051282051277</c:v>
                </c:pt>
                <c:pt idx="613">
                  <c:v>0.51282051282051277</c:v>
                </c:pt>
                <c:pt idx="614">
                  <c:v>0.51282051282051277</c:v>
                </c:pt>
                <c:pt idx="615">
                  <c:v>0.51282051282051277</c:v>
                </c:pt>
                <c:pt idx="616">
                  <c:v>0.51282051282051277</c:v>
                </c:pt>
                <c:pt idx="617">
                  <c:v>0.51282051282051277</c:v>
                </c:pt>
                <c:pt idx="618">
                  <c:v>0.51282051282051277</c:v>
                </c:pt>
                <c:pt idx="619">
                  <c:v>0.51282051282051277</c:v>
                </c:pt>
                <c:pt idx="620">
                  <c:v>0.51282051282051277</c:v>
                </c:pt>
                <c:pt idx="621">
                  <c:v>0.51282051282051277</c:v>
                </c:pt>
                <c:pt idx="622">
                  <c:v>0.51282051282051277</c:v>
                </c:pt>
                <c:pt idx="623">
                  <c:v>0.51282051282051277</c:v>
                </c:pt>
                <c:pt idx="624">
                  <c:v>0.51282051282051277</c:v>
                </c:pt>
                <c:pt idx="625">
                  <c:v>0.51282051282051277</c:v>
                </c:pt>
                <c:pt idx="626">
                  <c:v>0.51282051282051277</c:v>
                </c:pt>
                <c:pt idx="627">
                  <c:v>0.51282051282051277</c:v>
                </c:pt>
                <c:pt idx="628">
                  <c:v>0.51282051282051277</c:v>
                </c:pt>
                <c:pt idx="629">
                  <c:v>0.51282051282051277</c:v>
                </c:pt>
                <c:pt idx="630">
                  <c:v>0.51282051282051277</c:v>
                </c:pt>
                <c:pt idx="631">
                  <c:v>0.51282051282051277</c:v>
                </c:pt>
                <c:pt idx="632">
                  <c:v>0.51282051282051277</c:v>
                </c:pt>
                <c:pt idx="633">
                  <c:v>0.51282051282051277</c:v>
                </c:pt>
                <c:pt idx="634">
                  <c:v>0.51282051282051277</c:v>
                </c:pt>
                <c:pt idx="635">
                  <c:v>0.51282051282051277</c:v>
                </c:pt>
                <c:pt idx="636">
                  <c:v>0.51282051282051277</c:v>
                </c:pt>
                <c:pt idx="637">
                  <c:v>0.51282051282051277</c:v>
                </c:pt>
                <c:pt idx="638">
                  <c:v>0.51282051282051277</c:v>
                </c:pt>
                <c:pt idx="639">
                  <c:v>0.51282051282051277</c:v>
                </c:pt>
                <c:pt idx="640">
                  <c:v>0.51282051282051277</c:v>
                </c:pt>
                <c:pt idx="641">
                  <c:v>0.51282051282051277</c:v>
                </c:pt>
                <c:pt idx="642">
                  <c:v>0.51282051282051277</c:v>
                </c:pt>
                <c:pt idx="643">
                  <c:v>0.51282051282051277</c:v>
                </c:pt>
                <c:pt idx="644">
                  <c:v>0.51282051282051277</c:v>
                </c:pt>
                <c:pt idx="645">
                  <c:v>0.51282051282051277</c:v>
                </c:pt>
                <c:pt idx="646">
                  <c:v>0.51282051282051277</c:v>
                </c:pt>
                <c:pt idx="647">
                  <c:v>0.51282051282051277</c:v>
                </c:pt>
                <c:pt idx="648">
                  <c:v>0.51282051282051277</c:v>
                </c:pt>
                <c:pt idx="649">
                  <c:v>0.51282051282051277</c:v>
                </c:pt>
                <c:pt idx="650">
                  <c:v>0.51282051282051277</c:v>
                </c:pt>
                <c:pt idx="651">
                  <c:v>0.51282051282051277</c:v>
                </c:pt>
                <c:pt idx="652">
                  <c:v>0.51282051282051277</c:v>
                </c:pt>
                <c:pt idx="653">
                  <c:v>0.51282051282051277</c:v>
                </c:pt>
                <c:pt idx="654">
                  <c:v>0.51282051282051277</c:v>
                </c:pt>
                <c:pt idx="655">
                  <c:v>0.51282051282051277</c:v>
                </c:pt>
                <c:pt idx="656">
                  <c:v>0.51282051282051277</c:v>
                </c:pt>
                <c:pt idx="657">
                  <c:v>0.51282051282051277</c:v>
                </c:pt>
                <c:pt idx="658">
                  <c:v>0.51282051282051277</c:v>
                </c:pt>
                <c:pt idx="659">
                  <c:v>0.51282051282051277</c:v>
                </c:pt>
                <c:pt idx="660">
                  <c:v>0.51282051282051277</c:v>
                </c:pt>
                <c:pt idx="661">
                  <c:v>0.51282051282051277</c:v>
                </c:pt>
                <c:pt idx="662">
                  <c:v>0.51282051282051277</c:v>
                </c:pt>
                <c:pt idx="663">
                  <c:v>0.51282051282051277</c:v>
                </c:pt>
                <c:pt idx="664">
                  <c:v>0.51282051282051277</c:v>
                </c:pt>
                <c:pt idx="665">
                  <c:v>0.51282051282051277</c:v>
                </c:pt>
                <c:pt idx="666">
                  <c:v>0.51282051282051277</c:v>
                </c:pt>
                <c:pt idx="667">
                  <c:v>0.51282051282051277</c:v>
                </c:pt>
                <c:pt idx="668">
                  <c:v>0.51282051282051277</c:v>
                </c:pt>
                <c:pt idx="669">
                  <c:v>0.51282051282051277</c:v>
                </c:pt>
                <c:pt idx="670">
                  <c:v>0.51282051282051277</c:v>
                </c:pt>
                <c:pt idx="671">
                  <c:v>0.51282051282051277</c:v>
                </c:pt>
                <c:pt idx="672">
                  <c:v>0.51282051282051277</c:v>
                </c:pt>
                <c:pt idx="673">
                  <c:v>0.51282051282051277</c:v>
                </c:pt>
                <c:pt idx="674">
                  <c:v>0.51282051282051277</c:v>
                </c:pt>
                <c:pt idx="675">
                  <c:v>0.51282051282051277</c:v>
                </c:pt>
                <c:pt idx="676">
                  <c:v>0.51282051282051277</c:v>
                </c:pt>
                <c:pt idx="677">
                  <c:v>0.51282051282051277</c:v>
                </c:pt>
                <c:pt idx="678">
                  <c:v>0.51282051282051277</c:v>
                </c:pt>
                <c:pt idx="679">
                  <c:v>0.51282051282051277</c:v>
                </c:pt>
                <c:pt idx="680">
                  <c:v>0.51282051282051277</c:v>
                </c:pt>
                <c:pt idx="681">
                  <c:v>0.51282051282051277</c:v>
                </c:pt>
                <c:pt idx="682">
                  <c:v>0.51282051282051277</c:v>
                </c:pt>
                <c:pt idx="683">
                  <c:v>0.51282051282051277</c:v>
                </c:pt>
                <c:pt idx="684">
                  <c:v>0.51282051282051277</c:v>
                </c:pt>
                <c:pt idx="685">
                  <c:v>0.51282051282051277</c:v>
                </c:pt>
                <c:pt idx="686">
                  <c:v>0.51282051282051277</c:v>
                </c:pt>
                <c:pt idx="687">
                  <c:v>0.51282051282051277</c:v>
                </c:pt>
                <c:pt idx="688">
                  <c:v>0.51282051282051277</c:v>
                </c:pt>
                <c:pt idx="689">
                  <c:v>0.51282051282051277</c:v>
                </c:pt>
                <c:pt idx="690">
                  <c:v>0.51282051282051277</c:v>
                </c:pt>
                <c:pt idx="691">
                  <c:v>0.51282051282051277</c:v>
                </c:pt>
                <c:pt idx="692">
                  <c:v>0.51282051282051277</c:v>
                </c:pt>
                <c:pt idx="693">
                  <c:v>0.51282051282051277</c:v>
                </c:pt>
                <c:pt idx="694">
                  <c:v>0.51282051282051277</c:v>
                </c:pt>
                <c:pt idx="695">
                  <c:v>0.51282051282051277</c:v>
                </c:pt>
                <c:pt idx="696">
                  <c:v>0.51282051282051277</c:v>
                </c:pt>
                <c:pt idx="697">
                  <c:v>0.51282051282051277</c:v>
                </c:pt>
                <c:pt idx="698">
                  <c:v>0.51282051282051277</c:v>
                </c:pt>
                <c:pt idx="699">
                  <c:v>0.51282051282051277</c:v>
                </c:pt>
                <c:pt idx="700">
                  <c:v>0.51282051282051277</c:v>
                </c:pt>
                <c:pt idx="701">
                  <c:v>0.51282051282051277</c:v>
                </c:pt>
                <c:pt idx="702">
                  <c:v>0.51282051282051277</c:v>
                </c:pt>
                <c:pt idx="703">
                  <c:v>0.51282051282051277</c:v>
                </c:pt>
                <c:pt idx="704">
                  <c:v>0.51282051282051277</c:v>
                </c:pt>
                <c:pt idx="705">
                  <c:v>0.51282051282051277</c:v>
                </c:pt>
                <c:pt idx="706">
                  <c:v>0.51282051282051277</c:v>
                </c:pt>
                <c:pt idx="707">
                  <c:v>0.51282051282051277</c:v>
                </c:pt>
                <c:pt idx="708">
                  <c:v>0.51282051282051277</c:v>
                </c:pt>
                <c:pt idx="709">
                  <c:v>0.51282051282051277</c:v>
                </c:pt>
                <c:pt idx="710">
                  <c:v>0.51282051282051277</c:v>
                </c:pt>
                <c:pt idx="711">
                  <c:v>0.51282051282051277</c:v>
                </c:pt>
                <c:pt idx="712">
                  <c:v>0.51282051282051277</c:v>
                </c:pt>
                <c:pt idx="713">
                  <c:v>0.51282051282051277</c:v>
                </c:pt>
                <c:pt idx="714">
                  <c:v>0.51282051282051277</c:v>
                </c:pt>
                <c:pt idx="715">
                  <c:v>0.51282051282051277</c:v>
                </c:pt>
                <c:pt idx="716">
                  <c:v>0.51282051282051277</c:v>
                </c:pt>
                <c:pt idx="717">
                  <c:v>0.51282051282051277</c:v>
                </c:pt>
                <c:pt idx="718">
                  <c:v>0.51282051282051277</c:v>
                </c:pt>
                <c:pt idx="719">
                  <c:v>0.51282051282051277</c:v>
                </c:pt>
                <c:pt idx="720">
                  <c:v>0.51282051282051277</c:v>
                </c:pt>
                <c:pt idx="721">
                  <c:v>0.51282051282051277</c:v>
                </c:pt>
                <c:pt idx="722">
                  <c:v>0.51282051282051277</c:v>
                </c:pt>
                <c:pt idx="723">
                  <c:v>0.51282051282051277</c:v>
                </c:pt>
                <c:pt idx="724">
                  <c:v>0.51282051282051277</c:v>
                </c:pt>
                <c:pt idx="725">
                  <c:v>0.51282051282051277</c:v>
                </c:pt>
                <c:pt idx="726">
                  <c:v>0.51282051282051277</c:v>
                </c:pt>
                <c:pt idx="727">
                  <c:v>0.51282051282051277</c:v>
                </c:pt>
                <c:pt idx="728">
                  <c:v>0.51282051282051277</c:v>
                </c:pt>
                <c:pt idx="729">
                  <c:v>0.51282051282051277</c:v>
                </c:pt>
                <c:pt idx="730">
                  <c:v>0.51282051282051277</c:v>
                </c:pt>
                <c:pt idx="731">
                  <c:v>0.51282051282051277</c:v>
                </c:pt>
                <c:pt idx="732">
                  <c:v>0.51282051282051277</c:v>
                </c:pt>
                <c:pt idx="733">
                  <c:v>0.51282051282051277</c:v>
                </c:pt>
                <c:pt idx="734">
                  <c:v>0.51282051282051277</c:v>
                </c:pt>
                <c:pt idx="735">
                  <c:v>0.51282051282051277</c:v>
                </c:pt>
                <c:pt idx="736">
                  <c:v>0.51282051282051277</c:v>
                </c:pt>
                <c:pt idx="737">
                  <c:v>0.51282051282051277</c:v>
                </c:pt>
                <c:pt idx="738">
                  <c:v>0.51282051282051277</c:v>
                </c:pt>
                <c:pt idx="739">
                  <c:v>0.51282051282051277</c:v>
                </c:pt>
                <c:pt idx="740">
                  <c:v>0.51282051282051277</c:v>
                </c:pt>
                <c:pt idx="741">
                  <c:v>0.51282051282051277</c:v>
                </c:pt>
                <c:pt idx="742">
                  <c:v>0.51282051282051277</c:v>
                </c:pt>
                <c:pt idx="743">
                  <c:v>0.51282051282051277</c:v>
                </c:pt>
                <c:pt idx="744">
                  <c:v>0.51282051282051277</c:v>
                </c:pt>
                <c:pt idx="745">
                  <c:v>0.51282051282051277</c:v>
                </c:pt>
                <c:pt idx="746">
                  <c:v>0.51282051282051277</c:v>
                </c:pt>
                <c:pt idx="747">
                  <c:v>0.51282051282051277</c:v>
                </c:pt>
                <c:pt idx="748">
                  <c:v>0.51282051282051277</c:v>
                </c:pt>
                <c:pt idx="749">
                  <c:v>0.51282051282051277</c:v>
                </c:pt>
                <c:pt idx="750">
                  <c:v>0.51282051282051277</c:v>
                </c:pt>
                <c:pt idx="751">
                  <c:v>0.51282051282051277</c:v>
                </c:pt>
                <c:pt idx="752">
                  <c:v>0.51282051282051277</c:v>
                </c:pt>
                <c:pt idx="753">
                  <c:v>0.51282051282051277</c:v>
                </c:pt>
                <c:pt idx="754">
                  <c:v>0.51282051282051277</c:v>
                </c:pt>
                <c:pt idx="755">
                  <c:v>0.51282051282051277</c:v>
                </c:pt>
                <c:pt idx="756">
                  <c:v>0.51282051282051277</c:v>
                </c:pt>
                <c:pt idx="757">
                  <c:v>0.51282051282051277</c:v>
                </c:pt>
                <c:pt idx="758">
                  <c:v>0.51282051282051277</c:v>
                </c:pt>
                <c:pt idx="759">
                  <c:v>0.51282051282051277</c:v>
                </c:pt>
                <c:pt idx="760">
                  <c:v>0.51282051282051277</c:v>
                </c:pt>
                <c:pt idx="761">
                  <c:v>0.51282051282051277</c:v>
                </c:pt>
                <c:pt idx="762">
                  <c:v>0.51282051282051277</c:v>
                </c:pt>
                <c:pt idx="763">
                  <c:v>0.51282051282051277</c:v>
                </c:pt>
                <c:pt idx="764">
                  <c:v>0.51282051282051277</c:v>
                </c:pt>
                <c:pt idx="765">
                  <c:v>0.51282051282051277</c:v>
                </c:pt>
                <c:pt idx="766">
                  <c:v>0.51282051282051277</c:v>
                </c:pt>
                <c:pt idx="767">
                  <c:v>0.51282051282051277</c:v>
                </c:pt>
                <c:pt idx="768">
                  <c:v>0.51282051282051277</c:v>
                </c:pt>
                <c:pt idx="769">
                  <c:v>0.51282051282051277</c:v>
                </c:pt>
                <c:pt idx="770">
                  <c:v>0.51282051282051277</c:v>
                </c:pt>
                <c:pt idx="771">
                  <c:v>0.51282051282051277</c:v>
                </c:pt>
                <c:pt idx="772">
                  <c:v>0.51282051282051277</c:v>
                </c:pt>
                <c:pt idx="773">
                  <c:v>0.51282051282051277</c:v>
                </c:pt>
                <c:pt idx="774">
                  <c:v>0.51282051282051277</c:v>
                </c:pt>
                <c:pt idx="775">
                  <c:v>0.51282051282051277</c:v>
                </c:pt>
                <c:pt idx="776">
                  <c:v>0.51282051282051277</c:v>
                </c:pt>
                <c:pt idx="777">
                  <c:v>0.51282051282051277</c:v>
                </c:pt>
                <c:pt idx="778">
                  <c:v>0.51282051282051277</c:v>
                </c:pt>
                <c:pt idx="779">
                  <c:v>0.51282051282051277</c:v>
                </c:pt>
                <c:pt idx="780">
                  <c:v>0.51282051282051277</c:v>
                </c:pt>
                <c:pt idx="781">
                  <c:v>0.51282051282051277</c:v>
                </c:pt>
                <c:pt idx="782">
                  <c:v>0.51282051282051277</c:v>
                </c:pt>
                <c:pt idx="783">
                  <c:v>0.51282051282051277</c:v>
                </c:pt>
                <c:pt idx="784">
                  <c:v>0.51282051282051277</c:v>
                </c:pt>
                <c:pt idx="785">
                  <c:v>0.51282051282051277</c:v>
                </c:pt>
                <c:pt idx="786">
                  <c:v>0.51282051282051277</c:v>
                </c:pt>
                <c:pt idx="787">
                  <c:v>0.51282051282051277</c:v>
                </c:pt>
                <c:pt idx="788">
                  <c:v>0.51282051282051277</c:v>
                </c:pt>
                <c:pt idx="789">
                  <c:v>0.51282051282051277</c:v>
                </c:pt>
                <c:pt idx="790">
                  <c:v>0.51282051282051277</c:v>
                </c:pt>
                <c:pt idx="791">
                  <c:v>0.51282051282051277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2D-431E-9044-BD29A52BE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96928"/>
        <c:axId val="53998720"/>
      </c:lineChart>
      <c:lineChart>
        <c:grouping val="standard"/>
        <c:varyColors val="0"/>
        <c:ser>
          <c:idx val="1"/>
          <c:order val="1"/>
          <c:spPr>
            <a:ln>
              <a:solidFill>
                <a:schemeClr val="bg2">
                  <a:lumMod val="10000"/>
                </a:schemeClr>
              </a:solidFill>
              <a:prstDash val="sysDash"/>
            </a:ln>
          </c:spPr>
          <c:marker>
            <c:symbol val="none"/>
          </c:marker>
          <c:dPt>
            <c:idx val="252"/>
            <c:bubble3D val="0"/>
            <c:spPr>
              <a:ln>
                <a:solidFill>
                  <a:schemeClr val="bg2">
                    <a:lumMod val="10000"/>
                  </a:schemeClr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2D-431E-9044-BD29A52BEE49}"/>
              </c:ext>
            </c:extLst>
          </c:dPt>
          <c:dPt>
            <c:idx val="708"/>
            <c:bubble3D val="0"/>
            <c:spPr>
              <a:ln>
                <a:solidFill>
                  <a:schemeClr val="bg2">
                    <a:lumMod val="75000"/>
                  </a:schemeClr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92D-431E-9044-BD29A52BEE49}"/>
              </c:ext>
            </c:extLst>
          </c:dPt>
          <c:cat>
            <c:strRef>
              <c:f>YEN!$A$59:$A$850</c:f>
              <c:strCache>
                <c:ptCount val="792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1951M1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1956M1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1961M1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1966M1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1971M1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1976M1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1981M1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1986M1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1991M1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1996M1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2001M1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2006M1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2011M1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  <c:pt idx="789">
                  <c:v>2015M10</c:v>
                </c:pt>
                <c:pt idx="790">
                  <c:v>2015M11</c:v>
                </c:pt>
                <c:pt idx="791">
                  <c:v>2015M12</c:v>
                </c:pt>
              </c:strCache>
            </c:strRef>
          </c:cat>
          <c:val>
            <c:numRef>
              <c:f>YEN!$GR$59:$GR$850</c:f>
              <c:numCache>
                <c:formatCode>0.00</c:formatCode>
                <c:ptCount val="792"/>
                <c:pt idx="0">
                  <c:v>3.1145051027537112</c:v>
                </c:pt>
                <c:pt idx="1">
                  <c:v>3.1145051027537112</c:v>
                </c:pt>
                <c:pt idx="2">
                  <c:v>3.1145051027537112</c:v>
                </c:pt>
                <c:pt idx="3">
                  <c:v>3.1145051027537112</c:v>
                </c:pt>
                <c:pt idx="4">
                  <c:v>3.1145051027537112</c:v>
                </c:pt>
                <c:pt idx="5">
                  <c:v>3.1145051027537112</c:v>
                </c:pt>
                <c:pt idx="6">
                  <c:v>3.1145051027537112</c:v>
                </c:pt>
                <c:pt idx="7">
                  <c:v>3.1145051027537112</c:v>
                </c:pt>
                <c:pt idx="8">
                  <c:v>3.1145051027537112</c:v>
                </c:pt>
                <c:pt idx="9">
                  <c:v>3.1145051027537112</c:v>
                </c:pt>
                <c:pt idx="10">
                  <c:v>3.1145051027537112</c:v>
                </c:pt>
                <c:pt idx="11">
                  <c:v>3.1145051027537112</c:v>
                </c:pt>
                <c:pt idx="12">
                  <c:v>3.2904655378426733</c:v>
                </c:pt>
                <c:pt idx="13">
                  <c:v>3.2904655378426733</c:v>
                </c:pt>
                <c:pt idx="14">
                  <c:v>3.2904655378426733</c:v>
                </c:pt>
                <c:pt idx="15">
                  <c:v>3.2904655378426733</c:v>
                </c:pt>
                <c:pt idx="16">
                  <c:v>3.2904655378426733</c:v>
                </c:pt>
                <c:pt idx="17">
                  <c:v>3.2904655378426733</c:v>
                </c:pt>
                <c:pt idx="18">
                  <c:v>3.2904655378426733</c:v>
                </c:pt>
                <c:pt idx="19">
                  <c:v>3.2904655378426733</c:v>
                </c:pt>
                <c:pt idx="20">
                  <c:v>3.2904655378426733</c:v>
                </c:pt>
                <c:pt idx="21">
                  <c:v>3.2904655378426733</c:v>
                </c:pt>
                <c:pt idx="22">
                  <c:v>3.2904655378426733</c:v>
                </c:pt>
                <c:pt idx="23">
                  <c:v>3.2904655378426733</c:v>
                </c:pt>
                <c:pt idx="24">
                  <c:v>3.5060247928751327</c:v>
                </c:pt>
                <c:pt idx="25">
                  <c:v>3.5060247928751327</c:v>
                </c:pt>
                <c:pt idx="26">
                  <c:v>3.5060247928751327</c:v>
                </c:pt>
                <c:pt idx="27">
                  <c:v>3.5060247928751327</c:v>
                </c:pt>
                <c:pt idx="28">
                  <c:v>3.5060247928751327</c:v>
                </c:pt>
                <c:pt idx="29">
                  <c:v>3.5060247928751327</c:v>
                </c:pt>
                <c:pt idx="30">
                  <c:v>3.5060247928751327</c:v>
                </c:pt>
                <c:pt idx="31">
                  <c:v>3.5060247928751327</c:v>
                </c:pt>
                <c:pt idx="32">
                  <c:v>3.5060247928751327</c:v>
                </c:pt>
                <c:pt idx="33">
                  <c:v>3.5060247928751327</c:v>
                </c:pt>
                <c:pt idx="34">
                  <c:v>3.5060247928751327</c:v>
                </c:pt>
                <c:pt idx="35">
                  <c:v>3.5060247928751327</c:v>
                </c:pt>
                <c:pt idx="36">
                  <c:v>3.5719862858953544</c:v>
                </c:pt>
                <c:pt idx="37">
                  <c:v>3.5719862858953544</c:v>
                </c:pt>
                <c:pt idx="38">
                  <c:v>3.5719862858953544</c:v>
                </c:pt>
                <c:pt idx="39">
                  <c:v>3.5719862858953544</c:v>
                </c:pt>
                <c:pt idx="40">
                  <c:v>3.5719862858953544</c:v>
                </c:pt>
                <c:pt idx="41">
                  <c:v>3.5719862858953544</c:v>
                </c:pt>
                <c:pt idx="42">
                  <c:v>3.5719862858953544</c:v>
                </c:pt>
                <c:pt idx="43">
                  <c:v>3.5719862858953544</c:v>
                </c:pt>
                <c:pt idx="44">
                  <c:v>3.5719862858953544</c:v>
                </c:pt>
                <c:pt idx="45">
                  <c:v>3.5719862858953544</c:v>
                </c:pt>
                <c:pt idx="46">
                  <c:v>3.5719862858953544</c:v>
                </c:pt>
                <c:pt idx="47">
                  <c:v>3.5719862858953544</c:v>
                </c:pt>
                <c:pt idx="48">
                  <c:v>3.66188933360701</c:v>
                </c:pt>
                <c:pt idx="49">
                  <c:v>3.66188933360701</c:v>
                </c:pt>
                <c:pt idx="50">
                  <c:v>3.66188933360701</c:v>
                </c:pt>
                <c:pt idx="51">
                  <c:v>3.66188933360701</c:v>
                </c:pt>
                <c:pt idx="52">
                  <c:v>3.66188933360701</c:v>
                </c:pt>
                <c:pt idx="53">
                  <c:v>3.66188933360701</c:v>
                </c:pt>
                <c:pt idx="54">
                  <c:v>3.66188933360701</c:v>
                </c:pt>
                <c:pt idx="55">
                  <c:v>3.66188933360701</c:v>
                </c:pt>
                <c:pt idx="56">
                  <c:v>3.66188933360701</c:v>
                </c:pt>
                <c:pt idx="57">
                  <c:v>3.66188933360701</c:v>
                </c:pt>
                <c:pt idx="58">
                  <c:v>3.66188933360701</c:v>
                </c:pt>
                <c:pt idx="59">
                  <c:v>3.66188933360701</c:v>
                </c:pt>
                <c:pt idx="60">
                  <c:v>3.7324887385981089</c:v>
                </c:pt>
                <c:pt idx="61">
                  <c:v>3.7324887385981089</c:v>
                </c:pt>
                <c:pt idx="62">
                  <c:v>3.7324887385981089</c:v>
                </c:pt>
                <c:pt idx="63">
                  <c:v>3.7324887385981089</c:v>
                </c:pt>
                <c:pt idx="64">
                  <c:v>3.7324887385981089</c:v>
                </c:pt>
                <c:pt idx="65">
                  <c:v>3.7324887385981089</c:v>
                </c:pt>
                <c:pt idx="66">
                  <c:v>3.7324887385981089</c:v>
                </c:pt>
                <c:pt idx="67">
                  <c:v>3.7324887385981089</c:v>
                </c:pt>
                <c:pt idx="68">
                  <c:v>3.7324887385981089</c:v>
                </c:pt>
                <c:pt idx="69">
                  <c:v>3.7324887385981089</c:v>
                </c:pt>
                <c:pt idx="70">
                  <c:v>3.7324887385981089</c:v>
                </c:pt>
                <c:pt idx="71">
                  <c:v>3.7324887385981089</c:v>
                </c:pt>
                <c:pt idx="72">
                  <c:v>3.8350466723022447</c:v>
                </c:pt>
                <c:pt idx="73">
                  <c:v>3.8350466723022447</c:v>
                </c:pt>
                <c:pt idx="74">
                  <c:v>3.8350466723022447</c:v>
                </c:pt>
                <c:pt idx="75">
                  <c:v>3.8350466723022447</c:v>
                </c:pt>
                <c:pt idx="76">
                  <c:v>3.8350466723022447</c:v>
                </c:pt>
                <c:pt idx="77">
                  <c:v>3.8350466723022447</c:v>
                </c:pt>
                <c:pt idx="78">
                  <c:v>3.8350466723022447</c:v>
                </c:pt>
                <c:pt idx="79">
                  <c:v>3.8350466723022447</c:v>
                </c:pt>
                <c:pt idx="80">
                  <c:v>3.8350466723022447</c:v>
                </c:pt>
                <c:pt idx="81">
                  <c:v>3.8350466723022447</c:v>
                </c:pt>
                <c:pt idx="82">
                  <c:v>3.8350466723022447</c:v>
                </c:pt>
                <c:pt idx="83">
                  <c:v>3.8350466723022447</c:v>
                </c:pt>
                <c:pt idx="84">
                  <c:v>3.9679827763656541</c:v>
                </c:pt>
                <c:pt idx="85">
                  <c:v>3.9679827763656541</c:v>
                </c:pt>
                <c:pt idx="86">
                  <c:v>3.9679827763656541</c:v>
                </c:pt>
                <c:pt idx="87">
                  <c:v>3.9679827763656541</c:v>
                </c:pt>
                <c:pt idx="88">
                  <c:v>3.9679827763656541</c:v>
                </c:pt>
                <c:pt idx="89">
                  <c:v>3.9679827763656541</c:v>
                </c:pt>
                <c:pt idx="90">
                  <c:v>3.9679827763656541</c:v>
                </c:pt>
                <c:pt idx="91">
                  <c:v>3.9679827763656541</c:v>
                </c:pt>
                <c:pt idx="92">
                  <c:v>3.9679827763656541</c:v>
                </c:pt>
                <c:pt idx="93">
                  <c:v>3.9679827763656541</c:v>
                </c:pt>
                <c:pt idx="94">
                  <c:v>3.9679827763656541</c:v>
                </c:pt>
                <c:pt idx="95">
                  <c:v>3.9679827763656541</c:v>
                </c:pt>
                <c:pt idx="96">
                  <c:v>4.0670483944966147</c:v>
                </c:pt>
                <c:pt idx="97">
                  <c:v>4.0670483944966147</c:v>
                </c:pt>
                <c:pt idx="98">
                  <c:v>4.0670483944966147</c:v>
                </c:pt>
                <c:pt idx="99">
                  <c:v>4.0670483944966147</c:v>
                </c:pt>
                <c:pt idx="100">
                  <c:v>4.0670483944966147</c:v>
                </c:pt>
                <c:pt idx="101">
                  <c:v>4.0670483944966147</c:v>
                </c:pt>
                <c:pt idx="102">
                  <c:v>4.0670483944966147</c:v>
                </c:pt>
                <c:pt idx="103">
                  <c:v>4.0670483944966147</c:v>
                </c:pt>
                <c:pt idx="104">
                  <c:v>4.0670483944966147</c:v>
                </c:pt>
                <c:pt idx="105">
                  <c:v>4.0670483944966147</c:v>
                </c:pt>
                <c:pt idx="106">
                  <c:v>4.0670483944966147</c:v>
                </c:pt>
                <c:pt idx="107">
                  <c:v>4.0670483944966147</c:v>
                </c:pt>
                <c:pt idx="108">
                  <c:v>4.2397318812125366</c:v>
                </c:pt>
                <c:pt idx="109">
                  <c:v>4.2397318812125366</c:v>
                </c:pt>
                <c:pt idx="110">
                  <c:v>4.2397318812125366</c:v>
                </c:pt>
                <c:pt idx="111">
                  <c:v>4.2397318812125366</c:v>
                </c:pt>
                <c:pt idx="112">
                  <c:v>4.2397318812125366</c:v>
                </c:pt>
                <c:pt idx="113">
                  <c:v>4.2397318812125366</c:v>
                </c:pt>
                <c:pt idx="114">
                  <c:v>4.2397318812125366</c:v>
                </c:pt>
                <c:pt idx="115">
                  <c:v>4.2397318812125366</c:v>
                </c:pt>
                <c:pt idx="116">
                  <c:v>4.2397318812125366</c:v>
                </c:pt>
                <c:pt idx="117">
                  <c:v>4.2397318812125366</c:v>
                </c:pt>
                <c:pt idx="118">
                  <c:v>4.2397318812125366</c:v>
                </c:pt>
                <c:pt idx="119">
                  <c:v>4.2397318812125366</c:v>
                </c:pt>
                <c:pt idx="120">
                  <c:v>4.558196634063254</c:v>
                </c:pt>
                <c:pt idx="121">
                  <c:v>4.558196634063254</c:v>
                </c:pt>
                <c:pt idx="122">
                  <c:v>4.558196634063254</c:v>
                </c:pt>
                <c:pt idx="123">
                  <c:v>4.558196634063254</c:v>
                </c:pt>
                <c:pt idx="124">
                  <c:v>4.558196634063254</c:v>
                </c:pt>
                <c:pt idx="125">
                  <c:v>4.558196634063254</c:v>
                </c:pt>
                <c:pt idx="126">
                  <c:v>4.558196634063254</c:v>
                </c:pt>
                <c:pt idx="127">
                  <c:v>4.558196634063254</c:v>
                </c:pt>
                <c:pt idx="128">
                  <c:v>4.558196634063254</c:v>
                </c:pt>
                <c:pt idx="129">
                  <c:v>4.558196634063254</c:v>
                </c:pt>
                <c:pt idx="130">
                  <c:v>4.558196634063254</c:v>
                </c:pt>
                <c:pt idx="131">
                  <c:v>4.558196634063254</c:v>
                </c:pt>
                <c:pt idx="132">
                  <c:v>4.9359402672815857</c:v>
                </c:pt>
                <c:pt idx="133">
                  <c:v>4.9359402672815857</c:v>
                </c:pt>
                <c:pt idx="134">
                  <c:v>4.9359402672815857</c:v>
                </c:pt>
                <c:pt idx="135">
                  <c:v>4.9359402672815857</c:v>
                </c:pt>
                <c:pt idx="136">
                  <c:v>4.9359402672815857</c:v>
                </c:pt>
                <c:pt idx="137">
                  <c:v>4.9359402672815857</c:v>
                </c:pt>
                <c:pt idx="138">
                  <c:v>4.9359402672815857</c:v>
                </c:pt>
                <c:pt idx="139">
                  <c:v>4.9359402672815857</c:v>
                </c:pt>
                <c:pt idx="140">
                  <c:v>4.9359402672815857</c:v>
                </c:pt>
                <c:pt idx="141">
                  <c:v>4.9359402672815857</c:v>
                </c:pt>
                <c:pt idx="142">
                  <c:v>4.9359402672815857</c:v>
                </c:pt>
                <c:pt idx="143">
                  <c:v>4.9359402672815857</c:v>
                </c:pt>
                <c:pt idx="144">
                  <c:v>5.1327437358187149</c:v>
                </c:pt>
                <c:pt idx="145">
                  <c:v>5.1327437358187149</c:v>
                </c:pt>
                <c:pt idx="146">
                  <c:v>5.1327437358187149</c:v>
                </c:pt>
                <c:pt idx="147">
                  <c:v>5.1327437358187149</c:v>
                </c:pt>
                <c:pt idx="148">
                  <c:v>5.1327437358187149</c:v>
                </c:pt>
                <c:pt idx="149">
                  <c:v>5.1327437358187149</c:v>
                </c:pt>
                <c:pt idx="150">
                  <c:v>5.1327437358187149</c:v>
                </c:pt>
                <c:pt idx="151">
                  <c:v>5.1327437358187149</c:v>
                </c:pt>
                <c:pt idx="152">
                  <c:v>5.1327437358187149</c:v>
                </c:pt>
                <c:pt idx="153">
                  <c:v>5.1327437358187149</c:v>
                </c:pt>
                <c:pt idx="154">
                  <c:v>5.1327437358187149</c:v>
                </c:pt>
                <c:pt idx="155">
                  <c:v>5.1327437358187149</c:v>
                </c:pt>
                <c:pt idx="156">
                  <c:v>5.3306225662996125</c:v>
                </c:pt>
                <c:pt idx="157">
                  <c:v>5.3306225662996125</c:v>
                </c:pt>
                <c:pt idx="158">
                  <c:v>5.3306225662996125</c:v>
                </c:pt>
                <c:pt idx="159">
                  <c:v>5.3306225662996125</c:v>
                </c:pt>
                <c:pt idx="160">
                  <c:v>5.3306225662996125</c:v>
                </c:pt>
                <c:pt idx="161">
                  <c:v>5.3306225662996125</c:v>
                </c:pt>
                <c:pt idx="162">
                  <c:v>5.3306225662996125</c:v>
                </c:pt>
                <c:pt idx="163">
                  <c:v>5.3306225662996125</c:v>
                </c:pt>
                <c:pt idx="164">
                  <c:v>5.3306225662996125</c:v>
                </c:pt>
                <c:pt idx="165">
                  <c:v>5.3306225662996125</c:v>
                </c:pt>
                <c:pt idx="166">
                  <c:v>5.3306225662996125</c:v>
                </c:pt>
                <c:pt idx="167">
                  <c:v>5.3306225662996125</c:v>
                </c:pt>
                <c:pt idx="168">
                  <c:v>5.5426704183279529</c:v>
                </c:pt>
                <c:pt idx="169">
                  <c:v>5.5426704183279529</c:v>
                </c:pt>
                <c:pt idx="170">
                  <c:v>5.5426704183279529</c:v>
                </c:pt>
                <c:pt idx="171">
                  <c:v>5.5426704183279529</c:v>
                </c:pt>
                <c:pt idx="172">
                  <c:v>5.5426704183279529</c:v>
                </c:pt>
                <c:pt idx="173">
                  <c:v>5.5426704183279529</c:v>
                </c:pt>
                <c:pt idx="174">
                  <c:v>5.5426704183279529</c:v>
                </c:pt>
                <c:pt idx="175">
                  <c:v>5.5426704183279529</c:v>
                </c:pt>
                <c:pt idx="176">
                  <c:v>5.5426704183279529</c:v>
                </c:pt>
                <c:pt idx="177">
                  <c:v>5.5426704183279529</c:v>
                </c:pt>
                <c:pt idx="178">
                  <c:v>5.5426704183279529</c:v>
                </c:pt>
                <c:pt idx="179">
                  <c:v>5.5426704183279529</c:v>
                </c:pt>
                <c:pt idx="180">
                  <c:v>5.5751186164306059</c:v>
                </c:pt>
                <c:pt idx="181">
                  <c:v>5.5751186164306059</c:v>
                </c:pt>
                <c:pt idx="182">
                  <c:v>5.5751186164306059</c:v>
                </c:pt>
                <c:pt idx="183">
                  <c:v>5.5751186164306059</c:v>
                </c:pt>
                <c:pt idx="184">
                  <c:v>5.5751186164306059</c:v>
                </c:pt>
                <c:pt idx="185">
                  <c:v>5.5751186164306059</c:v>
                </c:pt>
                <c:pt idx="186">
                  <c:v>5.5751186164306059</c:v>
                </c:pt>
                <c:pt idx="187">
                  <c:v>5.5751186164306059</c:v>
                </c:pt>
                <c:pt idx="188">
                  <c:v>5.5751186164306059</c:v>
                </c:pt>
                <c:pt idx="189">
                  <c:v>5.5751186164306059</c:v>
                </c:pt>
                <c:pt idx="190">
                  <c:v>5.5751186164306059</c:v>
                </c:pt>
                <c:pt idx="191">
                  <c:v>5.5751186164306059</c:v>
                </c:pt>
                <c:pt idx="192">
                  <c:v>5.8647017528273411</c:v>
                </c:pt>
                <c:pt idx="193">
                  <c:v>5.8647017528273411</c:v>
                </c:pt>
                <c:pt idx="194">
                  <c:v>5.8647017528273411</c:v>
                </c:pt>
                <c:pt idx="195">
                  <c:v>5.8647017528273411</c:v>
                </c:pt>
                <c:pt idx="196">
                  <c:v>5.8647017528273411</c:v>
                </c:pt>
                <c:pt idx="197">
                  <c:v>5.8647017528273411</c:v>
                </c:pt>
                <c:pt idx="198">
                  <c:v>5.8647017528273411</c:v>
                </c:pt>
                <c:pt idx="199">
                  <c:v>5.8647017528273411</c:v>
                </c:pt>
                <c:pt idx="200">
                  <c:v>5.8647017528273411</c:v>
                </c:pt>
                <c:pt idx="201">
                  <c:v>5.8647017528273411</c:v>
                </c:pt>
                <c:pt idx="202">
                  <c:v>5.8647017528273411</c:v>
                </c:pt>
                <c:pt idx="203">
                  <c:v>5.8647017528273411</c:v>
                </c:pt>
                <c:pt idx="204">
                  <c:v>6.2704120355615718</c:v>
                </c:pt>
                <c:pt idx="205">
                  <c:v>6.2704120355615718</c:v>
                </c:pt>
                <c:pt idx="206">
                  <c:v>6.2704120355615718</c:v>
                </c:pt>
                <c:pt idx="207">
                  <c:v>6.2704120355615718</c:v>
                </c:pt>
                <c:pt idx="208">
                  <c:v>6.2704120355615718</c:v>
                </c:pt>
                <c:pt idx="209">
                  <c:v>6.2704120355615718</c:v>
                </c:pt>
                <c:pt idx="210">
                  <c:v>6.2704120355615718</c:v>
                </c:pt>
                <c:pt idx="211">
                  <c:v>6.2704120355615718</c:v>
                </c:pt>
                <c:pt idx="212">
                  <c:v>6.2704120355615718</c:v>
                </c:pt>
                <c:pt idx="213">
                  <c:v>6.2704120355615718</c:v>
                </c:pt>
                <c:pt idx="214">
                  <c:v>6.2704120355615718</c:v>
                </c:pt>
                <c:pt idx="215">
                  <c:v>6.2704120355615718</c:v>
                </c:pt>
                <c:pt idx="216">
                  <c:v>6.7065663041548751</c:v>
                </c:pt>
                <c:pt idx="217">
                  <c:v>6.7065663041548751</c:v>
                </c:pt>
                <c:pt idx="218">
                  <c:v>6.7065663041548751</c:v>
                </c:pt>
                <c:pt idx="219">
                  <c:v>6.7065663041548751</c:v>
                </c:pt>
                <c:pt idx="220">
                  <c:v>6.7065663041548751</c:v>
                </c:pt>
                <c:pt idx="221">
                  <c:v>6.7065663041548751</c:v>
                </c:pt>
                <c:pt idx="222">
                  <c:v>6.7065663041548751</c:v>
                </c:pt>
                <c:pt idx="223">
                  <c:v>6.7065663041548751</c:v>
                </c:pt>
                <c:pt idx="224">
                  <c:v>6.7065663041548751</c:v>
                </c:pt>
                <c:pt idx="225">
                  <c:v>6.7065663041548751</c:v>
                </c:pt>
                <c:pt idx="226">
                  <c:v>6.7065663041548751</c:v>
                </c:pt>
                <c:pt idx="227">
                  <c:v>6.7065663041548751</c:v>
                </c:pt>
                <c:pt idx="228">
                  <c:v>7.146189409996853</c:v>
                </c:pt>
                <c:pt idx="229">
                  <c:v>7.146189409996853</c:v>
                </c:pt>
                <c:pt idx="230">
                  <c:v>7.146189409996853</c:v>
                </c:pt>
                <c:pt idx="231">
                  <c:v>7.146189409996853</c:v>
                </c:pt>
                <c:pt idx="232">
                  <c:v>7.146189409996853</c:v>
                </c:pt>
                <c:pt idx="233">
                  <c:v>7.146189409996853</c:v>
                </c:pt>
                <c:pt idx="234">
                  <c:v>7.146189409996853</c:v>
                </c:pt>
                <c:pt idx="235">
                  <c:v>7.146189409996853</c:v>
                </c:pt>
                <c:pt idx="236">
                  <c:v>7.146189409996853</c:v>
                </c:pt>
                <c:pt idx="237">
                  <c:v>7.146189409996853</c:v>
                </c:pt>
                <c:pt idx="238">
                  <c:v>7.146189409996853</c:v>
                </c:pt>
                <c:pt idx="239">
                  <c:v>7.146189409996853</c:v>
                </c:pt>
                <c:pt idx="240">
                  <c:v>7.5275268450586355</c:v>
                </c:pt>
                <c:pt idx="241">
                  <c:v>7.5275268450586355</c:v>
                </c:pt>
                <c:pt idx="242">
                  <c:v>7.5275268450586355</c:v>
                </c:pt>
                <c:pt idx="243">
                  <c:v>7.5275268450586355</c:v>
                </c:pt>
                <c:pt idx="244">
                  <c:v>7.5275268450586355</c:v>
                </c:pt>
                <c:pt idx="245">
                  <c:v>7.5275268450586355</c:v>
                </c:pt>
                <c:pt idx="246">
                  <c:v>7.5275268450586355</c:v>
                </c:pt>
                <c:pt idx="247">
                  <c:v>7.5275268450586355</c:v>
                </c:pt>
                <c:pt idx="248">
                  <c:v>7.5275268450586355</c:v>
                </c:pt>
                <c:pt idx="249">
                  <c:v>7.5275268450586355</c:v>
                </c:pt>
                <c:pt idx="250">
                  <c:v>7.5275268450586355</c:v>
                </c:pt>
                <c:pt idx="251">
                  <c:v>7.5275268450586355</c:v>
                </c:pt>
                <c:pt idx="252">
                  <c:v>7.5673856071808032</c:v>
                </c:pt>
                <c:pt idx="253">
                  <c:v>7.5673856071808032</c:v>
                </c:pt>
                <c:pt idx="254">
                  <c:v>7.5673856071808032</c:v>
                </c:pt>
                <c:pt idx="255">
                  <c:v>7.5673856071808032</c:v>
                </c:pt>
                <c:pt idx="256">
                  <c:v>7.5673856071808032</c:v>
                </c:pt>
                <c:pt idx="257">
                  <c:v>7.5673856071808032</c:v>
                </c:pt>
                <c:pt idx="258">
                  <c:v>7.5673856071808032</c:v>
                </c:pt>
                <c:pt idx="259">
                  <c:v>7.5673856071808032</c:v>
                </c:pt>
                <c:pt idx="260">
                  <c:v>7.5673856071808032</c:v>
                </c:pt>
                <c:pt idx="261">
                  <c:v>7.5673856071808032</c:v>
                </c:pt>
                <c:pt idx="262">
                  <c:v>7.5673856071808032</c:v>
                </c:pt>
                <c:pt idx="263">
                  <c:v>7.5673856071808032</c:v>
                </c:pt>
                <c:pt idx="264">
                  <c:v>7.8337021186365092</c:v>
                </c:pt>
                <c:pt idx="265">
                  <c:v>7.8337021186365092</c:v>
                </c:pt>
                <c:pt idx="266">
                  <c:v>7.8337021186365092</c:v>
                </c:pt>
                <c:pt idx="267">
                  <c:v>7.8337021186365092</c:v>
                </c:pt>
                <c:pt idx="268">
                  <c:v>7.8337021186365092</c:v>
                </c:pt>
                <c:pt idx="269">
                  <c:v>7.8337021186365092</c:v>
                </c:pt>
                <c:pt idx="270">
                  <c:v>7.8337021186365092</c:v>
                </c:pt>
                <c:pt idx="271">
                  <c:v>7.8337021186365092</c:v>
                </c:pt>
                <c:pt idx="272">
                  <c:v>7.8337021186365092</c:v>
                </c:pt>
                <c:pt idx="273">
                  <c:v>7.8337021186365092</c:v>
                </c:pt>
                <c:pt idx="274">
                  <c:v>7.8337021186365092</c:v>
                </c:pt>
                <c:pt idx="275">
                  <c:v>7.8337021186365092</c:v>
                </c:pt>
                <c:pt idx="276">
                  <c:v>7.934886695786564</c:v>
                </c:pt>
                <c:pt idx="277">
                  <c:v>7.934886695786564</c:v>
                </c:pt>
                <c:pt idx="278">
                  <c:v>7.934886695786564</c:v>
                </c:pt>
                <c:pt idx="279">
                  <c:v>7.934886695786564</c:v>
                </c:pt>
                <c:pt idx="280">
                  <c:v>7.934886695786564</c:v>
                </c:pt>
                <c:pt idx="281">
                  <c:v>7.934886695786564</c:v>
                </c:pt>
                <c:pt idx="282">
                  <c:v>7.934886695786564</c:v>
                </c:pt>
                <c:pt idx="283">
                  <c:v>7.934886695786564</c:v>
                </c:pt>
                <c:pt idx="284">
                  <c:v>7.934886695786564</c:v>
                </c:pt>
                <c:pt idx="285">
                  <c:v>7.934886695786564</c:v>
                </c:pt>
                <c:pt idx="286">
                  <c:v>7.934886695786564</c:v>
                </c:pt>
                <c:pt idx="287">
                  <c:v>7.934886695786564</c:v>
                </c:pt>
                <c:pt idx="288">
                  <c:v>7.6585004504992709</c:v>
                </c:pt>
                <c:pt idx="289">
                  <c:v>7.6585004504992709</c:v>
                </c:pt>
                <c:pt idx="290">
                  <c:v>7.6585004504992709</c:v>
                </c:pt>
                <c:pt idx="291">
                  <c:v>7.6585004504992709</c:v>
                </c:pt>
                <c:pt idx="292">
                  <c:v>7.6585004504992709</c:v>
                </c:pt>
                <c:pt idx="293">
                  <c:v>7.6585004504992709</c:v>
                </c:pt>
                <c:pt idx="294">
                  <c:v>7.6585004504992709</c:v>
                </c:pt>
                <c:pt idx="295">
                  <c:v>7.6585004504992709</c:v>
                </c:pt>
                <c:pt idx="296">
                  <c:v>7.6585004504992709</c:v>
                </c:pt>
                <c:pt idx="297">
                  <c:v>7.6585004504992709</c:v>
                </c:pt>
                <c:pt idx="298">
                  <c:v>7.6585004504992709</c:v>
                </c:pt>
                <c:pt idx="299">
                  <c:v>7.6585004504992709</c:v>
                </c:pt>
                <c:pt idx="300">
                  <c:v>7.7797951083274741</c:v>
                </c:pt>
                <c:pt idx="301">
                  <c:v>7.7797951083274741</c:v>
                </c:pt>
                <c:pt idx="302">
                  <c:v>7.7797951083274741</c:v>
                </c:pt>
                <c:pt idx="303">
                  <c:v>7.7797951083274741</c:v>
                </c:pt>
                <c:pt idx="304">
                  <c:v>7.7797951083274741</c:v>
                </c:pt>
                <c:pt idx="305">
                  <c:v>7.7797951083274741</c:v>
                </c:pt>
                <c:pt idx="306">
                  <c:v>7.7797951083274741</c:v>
                </c:pt>
                <c:pt idx="307">
                  <c:v>7.7797951083274741</c:v>
                </c:pt>
                <c:pt idx="308">
                  <c:v>7.7797951083274741</c:v>
                </c:pt>
                <c:pt idx="309">
                  <c:v>7.7797951083274741</c:v>
                </c:pt>
                <c:pt idx="310">
                  <c:v>7.7797951083274741</c:v>
                </c:pt>
                <c:pt idx="311">
                  <c:v>7.7797951083274741</c:v>
                </c:pt>
                <c:pt idx="312">
                  <c:v>7.7201844318564277</c:v>
                </c:pt>
                <c:pt idx="313">
                  <c:v>7.7201844318564277</c:v>
                </c:pt>
                <c:pt idx="314">
                  <c:v>7.7201844318564277</c:v>
                </c:pt>
                <c:pt idx="315">
                  <c:v>7.7201844318564277</c:v>
                </c:pt>
                <c:pt idx="316">
                  <c:v>7.7201844318564277</c:v>
                </c:pt>
                <c:pt idx="317">
                  <c:v>7.7201844318564277</c:v>
                </c:pt>
                <c:pt idx="318">
                  <c:v>7.7201844318564277</c:v>
                </c:pt>
                <c:pt idx="319">
                  <c:v>7.7201844318564277</c:v>
                </c:pt>
                <c:pt idx="320">
                  <c:v>7.7201844318564277</c:v>
                </c:pt>
                <c:pt idx="321">
                  <c:v>7.7201844318564277</c:v>
                </c:pt>
                <c:pt idx="322">
                  <c:v>7.7201844318564277</c:v>
                </c:pt>
                <c:pt idx="323">
                  <c:v>7.7201844318564277</c:v>
                </c:pt>
                <c:pt idx="324">
                  <c:v>7.7465250712896099</c:v>
                </c:pt>
                <c:pt idx="325">
                  <c:v>7.7465250712896099</c:v>
                </c:pt>
                <c:pt idx="326">
                  <c:v>7.7465250712896099</c:v>
                </c:pt>
                <c:pt idx="327">
                  <c:v>7.7465250712896099</c:v>
                </c:pt>
                <c:pt idx="328">
                  <c:v>7.7465250712896099</c:v>
                </c:pt>
                <c:pt idx="329">
                  <c:v>7.7465250712896099</c:v>
                </c:pt>
                <c:pt idx="330">
                  <c:v>7.7465250712896099</c:v>
                </c:pt>
                <c:pt idx="331">
                  <c:v>7.7465250712896099</c:v>
                </c:pt>
                <c:pt idx="332">
                  <c:v>7.7465250712896099</c:v>
                </c:pt>
                <c:pt idx="333">
                  <c:v>7.7465250712896099</c:v>
                </c:pt>
                <c:pt idx="334">
                  <c:v>7.7465250712896099</c:v>
                </c:pt>
                <c:pt idx="335">
                  <c:v>7.7465250712896099</c:v>
                </c:pt>
                <c:pt idx="336">
                  <c:v>7.8114507946311598</c:v>
                </c:pt>
                <c:pt idx="337">
                  <c:v>7.8114507946311598</c:v>
                </c:pt>
                <c:pt idx="338">
                  <c:v>7.8114507946311598</c:v>
                </c:pt>
                <c:pt idx="339">
                  <c:v>7.8114507946311598</c:v>
                </c:pt>
                <c:pt idx="340">
                  <c:v>7.8114507946311598</c:v>
                </c:pt>
                <c:pt idx="341">
                  <c:v>7.8114507946311598</c:v>
                </c:pt>
                <c:pt idx="342">
                  <c:v>7.8114507946311598</c:v>
                </c:pt>
                <c:pt idx="343">
                  <c:v>7.8114507946311598</c:v>
                </c:pt>
                <c:pt idx="344">
                  <c:v>7.8114507946311598</c:v>
                </c:pt>
                <c:pt idx="345">
                  <c:v>7.8114507946311598</c:v>
                </c:pt>
                <c:pt idx="346">
                  <c:v>7.8114507946311598</c:v>
                </c:pt>
                <c:pt idx="347">
                  <c:v>7.8114507946311598</c:v>
                </c:pt>
                <c:pt idx="348">
                  <c:v>7.9582016718690083</c:v>
                </c:pt>
                <c:pt idx="349">
                  <c:v>7.9582016718690083</c:v>
                </c:pt>
                <c:pt idx="350">
                  <c:v>7.9582016718690083</c:v>
                </c:pt>
                <c:pt idx="351">
                  <c:v>7.9582016718690083</c:v>
                </c:pt>
                <c:pt idx="352">
                  <c:v>7.9582016718690083</c:v>
                </c:pt>
                <c:pt idx="353">
                  <c:v>7.9582016718690083</c:v>
                </c:pt>
                <c:pt idx="354">
                  <c:v>7.9582016718690083</c:v>
                </c:pt>
                <c:pt idx="355">
                  <c:v>7.9582016718690083</c:v>
                </c:pt>
                <c:pt idx="356">
                  <c:v>7.9582016718690083</c:v>
                </c:pt>
                <c:pt idx="357">
                  <c:v>7.9582016718690083</c:v>
                </c:pt>
                <c:pt idx="358">
                  <c:v>7.9582016718690083</c:v>
                </c:pt>
                <c:pt idx="359">
                  <c:v>7.9582016718690083</c:v>
                </c:pt>
                <c:pt idx="360">
                  <c:v>8.012700431087092</c:v>
                </c:pt>
                <c:pt idx="361">
                  <c:v>8.012700431087092</c:v>
                </c:pt>
                <c:pt idx="362">
                  <c:v>8.012700431087092</c:v>
                </c:pt>
                <c:pt idx="363">
                  <c:v>8.012700431087092</c:v>
                </c:pt>
                <c:pt idx="364">
                  <c:v>8.012700431087092</c:v>
                </c:pt>
                <c:pt idx="365">
                  <c:v>8.012700431087092</c:v>
                </c:pt>
                <c:pt idx="366">
                  <c:v>8.012700431087092</c:v>
                </c:pt>
                <c:pt idx="367">
                  <c:v>8.012700431087092</c:v>
                </c:pt>
                <c:pt idx="368">
                  <c:v>8.012700431087092</c:v>
                </c:pt>
                <c:pt idx="369">
                  <c:v>8.012700431087092</c:v>
                </c:pt>
                <c:pt idx="370">
                  <c:v>8.012700431087092</c:v>
                </c:pt>
                <c:pt idx="371">
                  <c:v>8.012700431087092</c:v>
                </c:pt>
                <c:pt idx="372">
                  <c:v>8.116812583486114</c:v>
                </c:pt>
                <c:pt idx="373">
                  <c:v>8.116812583486114</c:v>
                </c:pt>
                <c:pt idx="374">
                  <c:v>8.116812583486114</c:v>
                </c:pt>
                <c:pt idx="375">
                  <c:v>8.116812583486114</c:v>
                </c:pt>
                <c:pt idx="376">
                  <c:v>8.116812583486114</c:v>
                </c:pt>
                <c:pt idx="377">
                  <c:v>8.116812583486114</c:v>
                </c:pt>
                <c:pt idx="378">
                  <c:v>8.116812583486114</c:v>
                </c:pt>
                <c:pt idx="379">
                  <c:v>8.116812583486114</c:v>
                </c:pt>
                <c:pt idx="380">
                  <c:v>8.116812583486114</c:v>
                </c:pt>
                <c:pt idx="381">
                  <c:v>8.116812583486114</c:v>
                </c:pt>
                <c:pt idx="382">
                  <c:v>8.116812583486114</c:v>
                </c:pt>
                <c:pt idx="383">
                  <c:v>8.116812583486114</c:v>
                </c:pt>
                <c:pt idx="384">
                  <c:v>8.2730452064403686</c:v>
                </c:pt>
                <c:pt idx="385">
                  <c:v>8.2730452064403686</c:v>
                </c:pt>
                <c:pt idx="386">
                  <c:v>8.2730452064403686</c:v>
                </c:pt>
                <c:pt idx="387">
                  <c:v>8.2730452064403686</c:v>
                </c:pt>
                <c:pt idx="388">
                  <c:v>8.2730452064403686</c:v>
                </c:pt>
                <c:pt idx="389">
                  <c:v>8.2730452064403686</c:v>
                </c:pt>
                <c:pt idx="390">
                  <c:v>8.2730452064403686</c:v>
                </c:pt>
                <c:pt idx="391">
                  <c:v>8.2730452064403686</c:v>
                </c:pt>
                <c:pt idx="392">
                  <c:v>8.2730452064403686</c:v>
                </c:pt>
                <c:pt idx="393">
                  <c:v>8.2730452064403686</c:v>
                </c:pt>
                <c:pt idx="394">
                  <c:v>8.2730452064403686</c:v>
                </c:pt>
                <c:pt idx="395">
                  <c:v>8.2730452064403686</c:v>
                </c:pt>
                <c:pt idx="396">
                  <c:v>8.2378223412819533</c:v>
                </c:pt>
                <c:pt idx="397">
                  <c:v>8.2378223412819533</c:v>
                </c:pt>
                <c:pt idx="398">
                  <c:v>8.2378223412819533</c:v>
                </c:pt>
                <c:pt idx="399">
                  <c:v>8.2378223412819533</c:v>
                </c:pt>
                <c:pt idx="400">
                  <c:v>8.2378223412819533</c:v>
                </c:pt>
                <c:pt idx="401">
                  <c:v>8.2378223412819533</c:v>
                </c:pt>
                <c:pt idx="402">
                  <c:v>8.2378223412819533</c:v>
                </c:pt>
                <c:pt idx="403">
                  <c:v>8.2378223412819533</c:v>
                </c:pt>
                <c:pt idx="404">
                  <c:v>8.2378223412819533</c:v>
                </c:pt>
                <c:pt idx="405">
                  <c:v>8.2378223412819533</c:v>
                </c:pt>
                <c:pt idx="406">
                  <c:v>8.2378223412819533</c:v>
                </c:pt>
                <c:pt idx="407">
                  <c:v>8.2378223412819533</c:v>
                </c:pt>
                <c:pt idx="408">
                  <c:v>8.1942682924657202</c:v>
                </c:pt>
                <c:pt idx="409">
                  <c:v>8.1942682924657202</c:v>
                </c:pt>
                <c:pt idx="410">
                  <c:v>8.1942682924657202</c:v>
                </c:pt>
                <c:pt idx="411">
                  <c:v>8.1942682924657202</c:v>
                </c:pt>
                <c:pt idx="412">
                  <c:v>8.1942682924657202</c:v>
                </c:pt>
                <c:pt idx="413">
                  <c:v>8.1942682924657202</c:v>
                </c:pt>
                <c:pt idx="414">
                  <c:v>8.1942682924657202</c:v>
                </c:pt>
                <c:pt idx="415">
                  <c:v>8.1942682924657202</c:v>
                </c:pt>
                <c:pt idx="416">
                  <c:v>8.1942682924657202</c:v>
                </c:pt>
                <c:pt idx="417">
                  <c:v>8.1942682924657202</c:v>
                </c:pt>
                <c:pt idx="418">
                  <c:v>8.1942682924657202</c:v>
                </c:pt>
                <c:pt idx="419">
                  <c:v>8.1942682924657202</c:v>
                </c:pt>
                <c:pt idx="420">
                  <c:v>8.2807160531168122</c:v>
                </c:pt>
                <c:pt idx="421">
                  <c:v>8.2807160531168122</c:v>
                </c:pt>
                <c:pt idx="422">
                  <c:v>8.2807160531168122</c:v>
                </c:pt>
                <c:pt idx="423">
                  <c:v>8.2807160531168122</c:v>
                </c:pt>
                <c:pt idx="424">
                  <c:v>8.2807160531168122</c:v>
                </c:pt>
                <c:pt idx="425">
                  <c:v>8.2807160531168122</c:v>
                </c:pt>
                <c:pt idx="426">
                  <c:v>8.2807160531168122</c:v>
                </c:pt>
                <c:pt idx="427">
                  <c:v>8.2807160531168122</c:v>
                </c:pt>
                <c:pt idx="428">
                  <c:v>8.2807160531168122</c:v>
                </c:pt>
                <c:pt idx="429">
                  <c:v>8.2807160531168122</c:v>
                </c:pt>
                <c:pt idx="430">
                  <c:v>8.2807160531168122</c:v>
                </c:pt>
                <c:pt idx="431">
                  <c:v>8.2807160531168122</c:v>
                </c:pt>
                <c:pt idx="432">
                  <c:v>8.2300960229917308</c:v>
                </c:pt>
                <c:pt idx="433">
                  <c:v>8.2300960229917308</c:v>
                </c:pt>
                <c:pt idx="434">
                  <c:v>8.2300960229917308</c:v>
                </c:pt>
                <c:pt idx="435">
                  <c:v>8.2300960229917308</c:v>
                </c:pt>
                <c:pt idx="436">
                  <c:v>8.2300960229917308</c:v>
                </c:pt>
                <c:pt idx="437">
                  <c:v>8.2300960229917308</c:v>
                </c:pt>
                <c:pt idx="438">
                  <c:v>8.2300960229917308</c:v>
                </c:pt>
                <c:pt idx="439">
                  <c:v>8.2300960229917308</c:v>
                </c:pt>
                <c:pt idx="440">
                  <c:v>8.2300960229917308</c:v>
                </c:pt>
                <c:pt idx="441">
                  <c:v>8.2300960229917308</c:v>
                </c:pt>
                <c:pt idx="442">
                  <c:v>8.2300960229917308</c:v>
                </c:pt>
                <c:pt idx="443">
                  <c:v>8.2300960229917308</c:v>
                </c:pt>
                <c:pt idx="444">
                  <c:v>8.2730960600312073</c:v>
                </c:pt>
                <c:pt idx="445">
                  <c:v>8.2730960600312073</c:v>
                </c:pt>
                <c:pt idx="446">
                  <c:v>8.2730960600312073</c:v>
                </c:pt>
                <c:pt idx="447">
                  <c:v>8.2730960600312073</c:v>
                </c:pt>
                <c:pt idx="448">
                  <c:v>8.2730960600312073</c:v>
                </c:pt>
                <c:pt idx="449">
                  <c:v>8.2730960600312073</c:v>
                </c:pt>
                <c:pt idx="450">
                  <c:v>8.2730960600312073</c:v>
                </c:pt>
                <c:pt idx="451">
                  <c:v>8.2730960600312073</c:v>
                </c:pt>
                <c:pt idx="452">
                  <c:v>8.2730960600312073</c:v>
                </c:pt>
                <c:pt idx="453">
                  <c:v>8.2730960600312073</c:v>
                </c:pt>
                <c:pt idx="454">
                  <c:v>8.2730960600312073</c:v>
                </c:pt>
                <c:pt idx="455">
                  <c:v>8.2730960600312073</c:v>
                </c:pt>
                <c:pt idx="456">
                  <c:v>8.4319016798146809</c:v>
                </c:pt>
                <c:pt idx="457">
                  <c:v>8.4319016798146809</c:v>
                </c:pt>
                <c:pt idx="458">
                  <c:v>8.4319016798146809</c:v>
                </c:pt>
                <c:pt idx="459">
                  <c:v>8.4319016798146809</c:v>
                </c:pt>
                <c:pt idx="460">
                  <c:v>8.4319016798146809</c:v>
                </c:pt>
                <c:pt idx="461">
                  <c:v>8.4319016798146809</c:v>
                </c:pt>
                <c:pt idx="462">
                  <c:v>8.4319016798146809</c:v>
                </c:pt>
                <c:pt idx="463">
                  <c:v>8.4319016798146809</c:v>
                </c:pt>
                <c:pt idx="464">
                  <c:v>8.4319016798146809</c:v>
                </c:pt>
                <c:pt idx="465">
                  <c:v>8.4319016798146809</c:v>
                </c:pt>
                <c:pt idx="466">
                  <c:v>8.4319016798146809</c:v>
                </c:pt>
                <c:pt idx="467">
                  <c:v>8.4319016798146809</c:v>
                </c:pt>
                <c:pt idx="468">
                  <c:v>8.5685904098658359</c:v>
                </c:pt>
                <c:pt idx="469">
                  <c:v>8.5685904098658359</c:v>
                </c:pt>
                <c:pt idx="470">
                  <c:v>8.5685904098658359</c:v>
                </c:pt>
                <c:pt idx="471">
                  <c:v>8.5685904098658359</c:v>
                </c:pt>
                <c:pt idx="472">
                  <c:v>8.5685904098658359</c:v>
                </c:pt>
                <c:pt idx="473">
                  <c:v>8.5685904098658359</c:v>
                </c:pt>
                <c:pt idx="474">
                  <c:v>8.5685904098658359</c:v>
                </c:pt>
                <c:pt idx="475">
                  <c:v>8.5685904098658359</c:v>
                </c:pt>
                <c:pt idx="476">
                  <c:v>8.5685904098658359</c:v>
                </c:pt>
                <c:pt idx="477">
                  <c:v>8.5685904098658359</c:v>
                </c:pt>
                <c:pt idx="478">
                  <c:v>8.5685904098658359</c:v>
                </c:pt>
                <c:pt idx="479">
                  <c:v>8.5685904098658359</c:v>
                </c:pt>
                <c:pt idx="480">
                  <c:v>8.8270671711355764</c:v>
                </c:pt>
                <c:pt idx="481">
                  <c:v>8.8270671711355764</c:v>
                </c:pt>
                <c:pt idx="482">
                  <c:v>8.8270671711355764</c:v>
                </c:pt>
                <c:pt idx="483">
                  <c:v>8.8270671711355764</c:v>
                </c:pt>
                <c:pt idx="484">
                  <c:v>8.8270671711355764</c:v>
                </c:pt>
                <c:pt idx="485">
                  <c:v>8.8270671711355764</c:v>
                </c:pt>
                <c:pt idx="486">
                  <c:v>8.8270671711355764</c:v>
                </c:pt>
                <c:pt idx="487">
                  <c:v>8.8270671711355764</c:v>
                </c:pt>
                <c:pt idx="488">
                  <c:v>8.8270671711355764</c:v>
                </c:pt>
                <c:pt idx="489">
                  <c:v>8.8270671711355764</c:v>
                </c:pt>
                <c:pt idx="490">
                  <c:v>8.8270671711355764</c:v>
                </c:pt>
                <c:pt idx="491">
                  <c:v>8.8270671711355764</c:v>
                </c:pt>
                <c:pt idx="492">
                  <c:v>9.0096406766308075</c:v>
                </c:pt>
                <c:pt idx="493">
                  <c:v>9.0096406766308075</c:v>
                </c:pt>
                <c:pt idx="494">
                  <c:v>9.0096406766308075</c:v>
                </c:pt>
                <c:pt idx="495">
                  <c:v>9.0096406766308075</c:v>
                </c:pt>
                <c:pt idx="496">
                  <c:v>9.0096406766308075</c:v>
                </c:pt>
                <c:pt idx="497">
                  <c:v>9.0096406766308075</c:v>
                </c:pt>
                <c:pt idx="498">
                  <c:v>9.0096406766308075</c:v>
                </c:pt>
                <c:pt idx="499">
                  <c:v>9.0096406766308075</c:v>
                </c:pt>
                <c:pt idx="500">
                  <c:v>9.0096406766308075</c:v>
                </c:pt>
                <c:pt idx="501">
                  <c:v>9.0096406766308075</c:v>
                </c:pt>
                <c:pt idx="502">
                  <c:v>9.0096406766308075</c:v>
                </c:pt>
                <c:pt idx="503">
                  <c:v>9.0096406766308075</c:v>
                </c:pt>
                <c:pt idx="504">
                  <c:v>8.9078630894972513</c:v>
                </c:pt>
                <c:pt idx="505">
                  <c:v>8.9078630894972513</c:v>
                </c:pt>
                <c:pt idx="506">
                  <c:v>8.9078630894972513</c:v>
                </c:pt>
                <c:pt idx="507">
                  <c:v>8.9078630894972513</c:v>
                </c:pt>
                <c:pt idx="508">
                  <c:v>8.9078630894972513</c:v>
                </c:pt>
                <c:pt idx="509">
                  <c:v>8.9078630894972513</c:v>
                </c:pt>
                <c:pt idx="510">
                  <c:v>8.9078630894972513</c:v>
                </c:pt>
                <c:pt idx="511">
                  <c:v>8.9078630894972513</c:v>
                </c:pt>
                <c:pt idx="512">
                  <c:v>8.9078630894972513</c:v>
                </c:pt>
                <c:pt idx="513">
                  <c:v>8.9078630894972513</c:v>
                </c:pt>
                <c:pt idx="514">
                  <c:v>8.9078630894972513</c:v>
                </c:pt>
                <c:pt idx="515">
                  <c:v>8.9078630894972513</c:v>
                </c:pt>
                <c:pt idx="516">
                  <c:v>8.7414838728449631</c:v>
                </c:pt>
                <c:pt idx="517">
                  <c:v>8.7414838728449631</c:v>
                </c:pt>
                <c:pt idx="518">
                  <c:v>8.7414838728449631</c:v>
                </c:pt>
                <c:pt idx="519">
                  <c:v>8.7414838728449631</c:v>
                </c:pt>
                <c:pt idx="520">
                  <c:v>8.7414838728449631</c:v>
                </c:pt>
                <c:pt idx="521">
                  <c:v>8.7414838728449631</c:v>
                </c:pt>
                <c:pt idx="522">
                  <c:v>8.7414838728449631</c:v>
                </c:pt>
                <c:pt idx="523">
                  <c:v>8.7414838728449631</c:v>
                </c:pt>
                <c:pt idx="524">
                  <c:v>8.7414838728449631</c:v>
                </c:pt>
                <c:pt idx="525">
                  <c:v>8.7414838728449631</c:v>
                </c:pt>
                <c:pt idx="526">
                  <c:v>8.7414838728449631</c:v>
                </c:pt>
                <c:pt idx="527">
                  <c:v>8.7414838728449631</c:v>
                </c:pt>
                <c:pt idx="528">
                  <c:v>8.5361220336034638</c:v>
                </c:pt>
                <c:pt idx="529">
                  <c:v>8.5361220336034638</c:v>
                </c:pt>
                <c:pt idx="530">
                  <c:v>8.5361220336034638</c:v>
                </c:pt>
                <c:pt idx="531">
                  <c:v>8.5361220336034638</c:v>
                </c:pt>
                <c:pt idx="532">
                  <c:v>8.5361220336034638</c:v>
                </c:pt>
                <c:pt idx="533">
                  <c:v>8.5361220336034638</c:v>
                </c:pt>
                <c:pt idx="534">
                  <c:v>8.5361220336034638</c:v>
                </c:pt>
                <c:pt idx="535">
                  <c:v>8.5361220336034638</c:v>
                </c:pt>
                <c:pt idx="536">
                  <c:v>8.5361220336034638</c:v>
                </c:pt>
                <c:pt idx="537">
                  <c:v>8.5361220336034638</c:v>
                </c:pt>
                <c:pt idx="538">
                  <c:v>8.5361220336034638</c:v>
                </c:pt>
                <c:pt idx="539">
                  <c:v>8.5361220336034638</c:v>
                </c:pt>
                <c:pt idx="540">
                  <c:v>8.4085182716666562</c:v>
                </c:pt>
                <c:pt idx="541">
                  <c:v>8.4085182716666562</c:v>
                </c:pt>
                <c:pt idx="542">
                  <c:v>8.4085182716666562</c:v>
                </c:pt>
                <c:pt idx="543">
                  <c:v>8.4085182716666562</c:v>
                </c:pt>
                <c:pt idx="544">
                  <c:v>8.4085182716666562</c:v>
                </c:pt>
                <c:pt idx="545">
                  <c:v>8.4085182716666562</c:v>
                </c:pt>
                <c:pt idx="546">
                  <c:v>8.4085182716666562</c:v>
                </c:pt>
                <c:pt idx="547">
                  <c:v>8.4085182716666562</c:v>
                </c:pt>
                <c:pt idx="548">
                  <c:v>8.4085182716666562</c:v>
                </c:pt>
                <c:pt idx="549">
                  <c:v>8.4085182716666562</c:v>
                </c:pt>
                <c:pt idx="550">
                  <c:v>8.4085182716666562</c:v>
                </c:pt>
                <c:pt idx="551">
                  <c:v>8.4085182716666562</c:v>
                </c:pt>
                <c:pt idx="552">
                  <c:v>8.3109894492216334</c:v>
                </c:pt>
                <c:pt idx="553">
                  <c:v>8.3109894492216334</c:v>
                </c:pt>
                <c:pt idx="554">
                  <c:v>8.3109894492216334</c:v>
                </c:pt>
                <c:pt idx="555">
                  <c:v>8.3109894492216334</c:v>
                </c:pt>
                <c:pt idx="556">
                  <c:v>8.3109894492216334</c:v>
                </c:pt>
                <c:pt idx="557">
                  <c:v>8.3109894492216334</c:v>
                </c:pt>
                <c:pt idx="558">
                  <c:v>8.3109894492216334</c:v>
                </c:pt>
                <c:pt idx="559">
                  <c:v>8.3109894492216334</c:v>
                </c:pt>
                <c:pt idx="560">
                  <c:v>8.3109894492216334</c:v>
                </c:pt>
                <c:pt idx="561">
                  <c:v>8.3109894492216334</c:v>
                </c:pt>
                <c:pt idx="562">
                  <c:v>8.3109894492216334</c:v>
                </c:pt>
                <c:pt idx="563">
                  <c:v>8.3109894492216334</c:v>
                </c:pt>
                <c:pt idx="564">
                  <c:v>8.1171179799935835</c:v>
                </c:pt>
                <c:pt idx="565">
                  <c:v>8.1171179799935835</c:v>
                </c:pt>
                <c:pt idx="566">
                  <c:v>8.1171179799935835</c:v>
                </c:pt>
                <c:pt idx="567">
                  <c:v>8.1171179799935835</c:v>
                </c:pt>
                <c:pt idx="568">
                  <c:v>8.1171179799935835</c:v>
                </c:pt>
                <c:pt idx="569">
                  <c:v>8.1171179799935835</c:v>
                </c:pt>
                <c:pt idx="570">
                  <c:v>8.1171179799935835</c:v>
                </c:pt>
                <c:pt idx="571">
                  <c:v>8.1171179799935835</c:v>
                </c:pt>
                <c:pt idx="572">
                  <c:v>8.1171179799935835</c:v>
                </c:pt>
                <c:pt idx="573">
                  <c:v>8.1171179799935835</c:v>
                </c:pt>
                <c:pt idx="574">
                  <c:v>8.1171179799935835</c:v>
                </c:pt>
                <c:pt idx="575">
                  <c:v>8.1171179799935835</c:v>
                </c:pt>
                <c:pt idx="576">
                  <c:v>7.8032214848455892</c:v>
                </c:pt>
                <c:pt idx="577">
                  <c:v>7.8032214848455892</c:v>
                </c:pt>
                <c:pt idx="578">
                  <c:v>7.8032214848455892</c:v>
                </c:pt>
                <c:pt idx="579">
                  <c:v>7.8032214848455892</c:v>
                </c:pt>
                <c:pt idx="580">
                  <c:v>7.8032214848455892</c:v>
                </c:pt>
                <c:pt idx="581">
                  <c:v>7.8032214848455892</c:v>
                </c:pt>
                <c:pt idx="582">
                  <c:v>7.8032214848455892</c:v>
                </c:pt>
                <c:pt idx="583">
                  <c:v>7.8032214848455892</c:v>
                </c:pt>
                <c:pt idx="584">
                  <c:v>7.8032214848455892</c:v>
                </c:pt>
                <c:pt idx="585">
                  <c:v>7.8032214848455892</c:v>
                </c:pt>
                <c:pt idx="586">
                  <c:v>7.8032214848455892</c:v>
                </c:pt>
                <c:pt idx="587">
                  <c:v>7.8032214848455892</c:v>
                </c:pt>
                <c:pt idx="588">
                  <c:v>7.5285004591341327</c:v>
                </c:pt>
                <c:pt idx="589">
                  <c:v>7.5285004591341327</c:v>
                </c:pt>
                <c:pt idx="590">
                  <c:v>7.5285004591341327</c:v>
                </c:pt>
                <c:pt idx="591">
                  <c:v>7.5285004591341327</c:v>
                </c:pt>
                <c:pt idx="592">
                  <c:v>7.5285004591341327</c:v>
                </c:pt>
                <c:pt idx="593">
                  <c:v>7.5285004591341327</c:v>
                </c:pt>
                <c:pt idx="594">
                  <c:v>7.5285004591341327</c:v>
                </c:pt>
                <c:pt idx="595">
                  <c:v>7.5285004591341327</c:v>
                </c:pt>
                <c:pt idx="596">
                  <c:v>7.5285004591341327</c:v>
                </c:pt>
                <c:pt idx="597">
                  <c:v>7.5285004591341327</c:v>
                </c:pt>
                <c:pt idx="598">
                  <c:v>7.5285004591341327</c:v>
                </c:pt>
                <c:pt idx="599">
                  <c:v>7.5285004591341327</c:v>
                </c:pt>
                <c:pt idx="600">
                  <c:v>7.3537815563865738</c:v>
                </c:pt>
                <c:pt idx="601">
                  <c:v>7.3537815563865738</c:v>
                </c:pt>
                <c:pt idx="602">
                  <c:v>7.3537815563865738</c:v>
                </c:pt>
                <c:pt idx="603">
                  <c:v>7.3537815563865738</c:v>
                </c:pt>
                <c:pt idx="604">
                  <c:v>7.3537815563865738</c:v>
                </c:pt>
                <c:pt idx="605">
                  <c:v>7.3537815563865738</c:v>
                </c:pt>
                <c:pt idx="606">
                  <c:v>7.3537815563865738</c:v>
                </c:pt>
                <c:pt idx="607">
                  <c:v>7.3537815563865738</c:v>
                </c:pt>
                <c:pt idx="608">
                  <c:v>7.3537815563865738</c:v>
                </c:pt>
                <c:pt idx="609">
                  <c:v>7.3537815563865738</c:v>
                </c:pt>
                <c:pt idx="610">
                  <c:v>7.3537815563865738</c:v>
                </c:pt>
                <c:pt idx="611">
                  <c:v>7.3537815563865738</c:v>
                </c:pt>
                <c:pt idx="612">
                  <c:v>7.2055903485338444</c:v>
                </c:pt>
                <c:pt idx="613">
                  <c:v>7.2055903485338444</c:v>
                </c:pt>
                <c:pt idx="614">
                  <c:v>7.2055903485338444</c:v>
                </c:pt>
                <c:pt idx="615">
                  <c:v>7.2055903485338444</c:v>
                </c:pt>
                <c:pt idx="616">
                  <c:v>7.2055903485338444</c:v>
                </c:pt>
                <c:pt idx="617">
                  <c:v>7.2055903485338444</c:v>
                </c:pt>
                <c:pt idx="618">
                  <c:v>7.2055903485338444</c:v>
                </c:pt>
                <c:pt idx="619">
                  <c:v>7.2055903485338444</c:v>
                </c:pt>
                <c:pt idx="620">
                  <c:v>7.2055903485338444</c:v>
                </c:pt>
                <c:pt idx="621">
                  <c:v>7.2055903485338444</c:v>
                </c:pt>
                <c:pt idx="622">
                  <c:v>7.2055903485338444</c:v>
                </c:pt>
                <c:pt idx="623">
                  <c:v>7.2055903485338444</c:v>
                </c:pt>
                <c:pt idx="624">
                  <c:v>6.9999748753255719</c:v>
                </c:pt>
                <c:pt idx="625">
                  <c:v>6.9999748753255719</c:v>
                </c:pt>
                <c:pt idx="626">
                  <c:v>6.9999748753255719</c:v>
                </c:pt>
                <c:pt idx="627">
                  <c:v>6.9999748753255719</c:v>
                </c:pt>
                <c:pt idx="628">
                  <c:v>6.9999748753255719</c:v>
                </c:pt>
                <c:pt idx="629">
                  <c:v>6.9999748753255719</c:v>
                </c:pt>
                <c:pt idx="630">
                  <c:v>6.9999748753255719</c:v>
                </c:pt>
                <c:pt idx="631">
                  <c:v>6.9999748753255719</c:v>
                </c:pt>
                <c:pt idx="632">
                  <c:v>6.9999748753255719</c:v>
                </c:pt>
                <c:pt idx="633">
                  <c:v>6.9999748753255719</c:v>
                </c:pt>
                <c:pt idx="634">
                  <c:v>6.9999748753255719</c:v>
                </c:pt>
                <c:pt idx="635">
                  <c:v>6.9999748753255719</c:v>
                </c:pt>
                <c:pt idx="636">
                  <c:v>6.86164480937809</c:v>
                </c:pt>
                <c:pt idx="637">
                  <c:v>6.86164480937809</c:v>
                </c:pt>
                <c:pt idx="638">
                  <c:v>6.86164480937809</c:v>
                </c:pt>
                <c:pt idx="639">
                  <c:v>6.86164480937809</c:v>
                </c:pt>
                <c:pt idx="640">
                  <c:v>6.86164480937809</c:v>
                </c:pt>
                <c:pt idx="641">
                  <c:v>6.86164480937809</c:v>
                </c:pt>
                <c:pt idx="642">
                  <c:v>6.86164480937809</c:v>
                </c:pt>
                <c:pt idx="643">
                  <c:v>6.86164480937809</c:v>
                </c:pt>
                <c:pt idx="644">
                  <c:v>6.86164480937809</c:v>
                </c:pt>
                <c:pt idx="645">
                  <c:v>6.86164480937809</c:v>
                </c:pt>
                <c:pt idx="646">
                  <c:v>6.86164480937809</c:v>
                </c:pt>
                <c:pt idx="647">
                  <c:v>6.86164480937809</c:v>
                </c:pt>
                <c:pt idx="648">
                  <c:v>6.6823261382707431</c:v>
                </c:pt>
                <c:pt idx="649">
                  <c:v>6.6823261382707431</c:v>
                </c:pt>
                <c:pt idx="650">
                  <c:v>6.6823261382707431</c:v>
                </c:pt>
                <c:pt idx="651">
                  <c:v>6.6823261382707431</c:v>
                </c:pt>
                <c:pt idx="652">
                  <c:v>6.6823261382707431</c:v>
                </c:pt>
                <c:pt idx="653">
                  <c:v>6.6823261382707431</c:v>
                </c:pt>
                <c:pt idx="654">
                  <c:v>6.6823261382707431</c:v>
                </c:pt>
                <c:pt idx="655">
                  <c:v>6.6823261382707431</c:v>
                </c:pt>
                <c:pt idx="656">
                  <c:v>6.6823261382707431</c:v>
                </c:pt>
                <c:pt idx="657">
                  <c:v>6.6823261382707431</c:v>
                </c:pt>
                <c:pt idx="658">
                  <c:v>6.6823261382707431</c:v>
                </c:pt>
                <c:pt idx="659">
                  <c:v>6.6823261382707431</c:v>
                </c:pt>
                <c:pt idx="660">
                  <c:v>6.4733459929759274</c:v>
                </c:pt>
                <c:pt idx="661">
                  <c:v>6.4733459929759274</c:v>
                </c:pt>
                <c:pt idx="662">
                  <c:v>6.4733459929759274</c:v>
                </c:pt>
                <c:pt idx="663">
                  <c:v>6.4733459929759274</c:v>
                </c:pt>
                <c:pt idx="664">
                  <c:v>6.4733459929759274</c:v>
                </c:pt>
                <c:pt idx="665">
                  <c:v>6.4733459929759274</c:v>
                </c:pt>
                <c:pt idx="666">
                  <c:v>6.4733459929759274</c:v>
                </c:pt>
                <c:pt idx="667">
                  <c:v>6.4733459929759274</c:v>
                </c:pt>
                <c:pt idx="668">
                  <c:v>6.4733459929759274</c:v>
                </c:pt>
                <c:pt idx="669">
                  <c:v>6.4733459929759274</c:v>
                </c:pt>
                <c:pt idx="670">
                  <c:v>6.4733459929759274</c:v>
                </c:pt>
                <c:pt idx="671">
                  <c:v>6.4733459929759274</c:v>
                </c:pt>
                <c:pt idx="672">
                  <c:v>6.2434265395454904</c:v>
                </c:pt>
                <c:pt idx="673">
                  <c:v>6.2434265395454904</c:v>
                </c:pt>
                <c:pt idx="674">
                  <c:v>6.2434265395454904</c:v>
                </c:pt>
                <c:pt idx="675">
                  <c:v>6.2434265395454904</c:v>
                </c:pt>
                <c:pt idx="676">
                  <c:v>6.2434265395454904</c:v>
                </c:pt>
                <c:pt idx="677">
                  <c:v>6.2434265395454904</c:v>
                </c:pt>
                <c:pt idx="678">
                  <c:v>6.2434265395454904</c:v>
                </c:pt>
                <c:pt idx="679">
                  <c:v>6.2434265395454904</c:v>
                </c:pt>
                <c:pt idx="680">
                  <c:v>6.2434265395454904</c:v>
                </c:pt>
                <c:pt idx="681">
                  <c:v>6.2434265395454904</c:v>
                </c:pt>
                <c:pt idx="682">
                  <c:v>6.2434265395454904</c:v>
                </c:pt>
                <c:pt idx="683">
                  <c:v>6.2434265395454904</c:v>
                </c:pt>
                <c:pt idx="684">
                  <c:v>6.059188064142738</c:v>
                </c:pt>
                <c:pt idx="685">
                  <c:v>6.059188064142738</c:v>
                </c:pt>
                <c:pt idx="686">
                  <c:v>6.059188064142738</c:v>
                </c:pt>
                <c:pt idx="687">
                  <c:v>6.059188064142738</c:v>
                </c:pt>
                <c:pt idx="688">
                  <c:v>6.059188064142738</c:v>
                </c:pt>
                <c:pt idx="689">
                  <c:v>6.059188064142738</c:v>
                </c:pt>
                <c:pt idx="690">
                  <c:v>6.059188064142738</c:v>
                </c:pt>
                <c:pt idx="691">
                  <c:v>6.059188064142738</c:v>
                </c:pt>
                <c:pt idx="692">
                  <c:v>6.059188064142738</c:v>
                </c:pt>
                <c:pt idx="693">
                  <c:v>6.059188064142738</c:v>
                </c:pt>
                <c:pt idx="694">
                  <c:v>6.059188064142738</c:v>
                </c:pt>
                <c:pt idx="695">
                  <c:v>6.059188064142738</c:v>
                </c:pt>
                <c:pt idx="696">
                  <c:v>5.8517190463731588</c:v>
                </c:pt>
                <c:pt idx="697">
                  <c:v>5.8517190463731588</c:v>
                </c:pt>
                <c:pt idx="698">
                  <c:v>5.8517190463731588</c:v>
                </c:pt>
                <c:pt idx="699">
                  <c:v>5.8517190463731588</c:v>
                </c:pt>
                <c:pt idx="700">
                  <c:v>5.8517190463731588</c:v>
                </c:pt>
                <c:pt idx="701">
                  <c:v>5.8517190463731588</c:v>
                </c:pt>
                <c:pt idx="702">
                  <c:v>5.8517190463731588</c:v>
                </c:pt>
                <c:pt idx="703">
                  <c:v>5.8517190463731588</c:v>
                </c:pt>
                <c:pt idx="704">
                  <c:v>5.8517190463731588</c:v>
                </c:pt>
                <c:pt idx="705">
                  <c:v>5.8517190463731588</c:v>
                </c:pt>
                <c:pt idx="706">
                  <c:v>5.8517190463731588</c:v>
                </c:pt>
                <c:pt idx="707">
                  <c:v>5.8517190463731588</c:v>
                </c:pt>
                <c:pt idx="708">
                  <c:v>5.5498137899772617</c:v>
                </c:pt>
                <c:pt idx="709">
                  <c:v>5.5498137899772617</c:v>
                </c:pt>
                <c:pt idx="710">
                  <c:v>5.5498137899772617</c:v>
                </c:pt>
                <c:pt idx="711">
                  <c:v>5.5498137899772617</c:v>
                </c:pt>
                <c:pt idx="712">
                  <c:v>5.5498137899772617</c:v>
                </c:pt>
                <c:pt idx="713">
                  <c:v>5.5498137899772617</c:v>
                </c:pt>
                <c:pt idx="714">
                  <c:v>5.5498137899772617</c:v>
                </c:pt>
                <c:pt idx="715">
                  <c:v>5.5498137899772617</c:v>
                </c:pt>
                <c:pt idx="716">
                  <c:v>5.5498137899772617</c:v>
                </c:pt>
                <c:pt idx="717">
                  <c:v>5.5498137899772617</c:v>
                </c:pt>
                <c:pt idx="718">
                  <c:v>5.5498137899772617</c:v>
                </c:pt>
                <c:pt idx="719">
                  <c:v>5.5498137899772617</c:v>
                </c:pt>
                <c:pt idx="720">
                  <c:v>5.5101120020581966</c:v>
                </c:pt>
                <c:pt idx="721">
                  <c:v>5.5101120020581966</c:v>
                </c:pt>
                <c:pt idx="722">
                  <c:v>5.5101120020581966</c:v>
                </c:pt>
                <c:pt idx="723">
                  <c:v>5.5101120020581966</c:v>
                </c:pt>
                <c:pt idx="724">
                  <c:v>5.5101120020581966</c:v>
                </c:pt>
                <c:pt idx="725">
                  <c:v>5.5101120020581966</c:v>
                </c:pt>
                <c:pt idx="726">
                  <c:v>5.5101120020581966</c:v>
                </c:pt>
                <c:pt idx="727">
                  <c:v>5.5101120020581966</c:v>
                </c:pt>
                <c:pt idx="728">
                  <c:v>5.5101120020581966</c:v>
                </c:pt>
                <c:pt idx="729">
                  <c:v>5.5101120020581966</c:v>
                </c:pt>
                <c:pt idx="730">
                  <c:v>5.5101120020581966</c:v>
                </c:pt>
                <c:pt idx="731">
                  <c:v>5.5101120020581966</c:v>
                </c:pt>
                <c:pt idx="732">
                  <c:v>5.299845247921577</c:v>
                </c:pt>
                <c:pt idx="733">
                  <c:v>5.299845247921577</c:v>
                </c:pt>
                <c:pt idx="734">
                  <c:v>5.299845247921577</c:v>
                </c:pt>
                <c:pt idx="735">
                  <c:v>5.299845247921577</c:v>
                </c:pt>
                <c:pt idx="736">
                  <c:v>5.299845247921577</c:v>
                </c:pt>
                <c:pt idx="737">
                  <c:v>5.299845247921577</c:v>
                </c:pt>
                <c:pt idx="738">
                  <c:v>5.299845247921577</c:v>
                </c:pt>
                <c:pt idx="739">
                  <c:v>5.299845247921577</c:v>
                </c:pt>
                <c:pt idx="740">
                  <c:v>5.299845247921577</c:v>
                </c:pt>
                <c:pt idx="741">
                  <c:v>5.299845247921577</c:v>
                </c:pt>
                <c:pt idx="742">
                  <c:v>5.299845247921577</c:v>
                </c:pt>
                <c:pt idx="743">
                  <c:v>5.299845247921577</c:v>
                </c:pt>
                <c:pt idx="744">
                  <c:v>5.2629608607772447</c:v>
                </c:pt>
                <c:pt idx="745">
                  <c:v>5.2629608607772447</c:v>
                </c:pt>
                <c:pt idx="746">
                  <c:v>5.2629608607772447</c:v>
                </c:pt>
                <c:pt idx="747">
                  <c:v>5.2629608607772447</c:v>
                </c:pt>
                <c:pt idx="748">
                  <c:v>5.2629608607772447</c:v>
                </c:pt>
                <c:pt idx="749">
                  <c:v>5.2629608607772447</c:v>
                </c:pt>
                <c:pt idx="750">
                  <c:v>5.2629608607772447</c:v>
                </c:pt>
                <c:pt idx="751">
                  <c:v>5.2629608607772447</c:v>
                </c:pt>
                <c:pt idx="752">
                  <c:v>5.2629608607772447</c:v>
                </c:pt>
                <c:pt idx="753">
                  <c:v>5.2629608607772447</c:v>
                </c:pt>
                <c:pt idx="754">
                  <c:v>5.2629608607772447</c:v>
                </c:pt>
                <c:pt idx="755">
                  <c:v>5.2629608607772447</c:v>
                </c:pt>
                <c:pt idx="756">
                  <c:v>5.203732356672365</c:v>
                </c:pt>
                <c:pt idx="757">
                  <c:v>5.203732356672365</c:v>
                </c:pt>
                <c:pt idx="758">
                  <c:v>5.203732356672365</c:v>
                </c:pt>
                <c:pt idx="759">
                  <c:v>5.203732356672365</c:v>
                </c:pt>
                <c:pt idx="760">
                  <c:v>5.203732356672365</c:v>
                </c:pt>
                <c:pt idx="761">
                  <c:v>5.203732356672365</c:v>
                </c:pt>
                <c:pt idx="762">
                  <c:v>5.203732356672365</c:v>
                </c:pt>
                <c:pt idx="763">
                  <c:v>5.203732356672365</c:v>
                </c:pt>
                <c:pt idx="764">
                  <c:v>5.203732356672365</c:v>
                </c:pt>
                <c:pt idx="765">
                  <c:v>5.203732356672365</c:v>
                </c:pt>
                <c:pt idx="766">
                  <c:v>5.203732356672365</c:v>
                </c:pt>
                <c:pt idx="767">
                  <c:v>5.203732356672365</c:v>
                </c:pt>
                <c:pt idx="768">
                  <c:v>5.0536435116736014</c:v>
                </c:pt>
                <c:pt idx="769">
                  <c:v>5.0536435116736014</c:v>
                </c:pt>
                <c:pt idx="770">
                  <c:v>5.0536435116736014</c:v>
                </c:pt>
                <c:pt idx="771">
                  <c:v>5.0536435116736014</c:v>
                </c:pt>
                <c:pt idx="772">
                  <c:v>5.0536435116736014</c:v>
                </c:pt>
                <c:pt idx="773">
                  <c:v>5.0536435116736014</c:v>
                </c:pt>
                <c:pt idx="774">
                  <c:v>5.0536435116736014</c:v>
                </c:pt>
                <c:pt idx="775">
                  <c:v>5.0536435116736014</c:v>
                </c:pt>
                <c:pt idx="776">
                  <c:v>5.0536435116736014</c:v>
                </c:pt>
                <c:pt idx="777">
                  <c:v>5.0536435116736014</c:v>
                </c:pt>
                <c:pt idx="778">
                  <c:v>5.0536435116736014</c:v>
                </c:pt>
                <c:pt idx="779">
                  <c:v>5.0536435116736014</c:v>
                </c:pt>
                <c:pt idx="780">
                  <c:v>4.9510414241438827</c:v>
                </c:pt>
                <c:pt idx="781">
                  <c:v>4.9510414241438827</c:v>
                </c:pt>
                <c:pt idx="782">
                  <c:v>4.9510414241438827</c:v>
                </c:pt>
                <c:pt idx="783">
                  <c:v>4.9510414241438827</c:v>
                </c:pt>
                <c:pt idx="784">
                  <c:v>4.9510414241438827</c:v>
                </c:pt>
                <c:pt idx="785">
                  <c:v>4.9510414241438827</c:v>
                </c:pt>
                <c:pt idx="786">
                  <c:v>4.9510414241438827</c:v>
                </c:pt>
                <c:pt idx="787">
                  <c:v>4.9510414241438827</c:v>
                </c:pt>
                <c:pt idx="788">
                  <c:v>4.9510414241438827</c:v>
                </c:pt>
                <c:pt idx="789">
                  <c:v>4.9510414241438827</c:v>
                </c:pt>
                <c:pt idx="790">
                  <c:v>4.9510414241438827</c:v>
                </c:pt>
                <c:pt idx="791">
                  <c:v>4.9510414241438827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92D-431E-9044-BD29A52BE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17984"/>
        <c:axId val="54000256"/>
      </c:lineChart>
      <c:catAx>
        <c:axId val="5399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3998720"/>
        <c:crosses val="autoZero"/>
        <c:auto val="1"/>
        <c:lblAlgn val="ctr"/>
        <c:lblOffset val="100"/>
        <c:tickLblSkip val="120"/>
        <c:tickMarkSkip val="20"/>
        <c:noMultiLvlLbl val="0"/>
      </c:catAx>
      <c:valAx>
        <c:axId val="53998720"/>
        <c:scaling>
          <c:orientation val="minMax"/>
          <c:max val="1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3996928"/>
        <c:crosses val="autoZero"/>
        <c:crossBetween val="between"/>
      </c:valAx>
      <c:valAx>
        <c:axId val="5400025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9017984"/>
        <c:crosses val="max"/>
        <c:crossBetween val="between"/>
      </c:valAx>
      <c:catAx>
        <c:axId val="6901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0002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  <a:prstDash val="dashDot"/>
            </a:ln>
          </c:spPr>
          <c:marker>
            <c:symbol val="none"/>
          </c:marker>
          <c:cat>
            <c:numRef>
              <c:f>Sheet1!$C$3:$BP$3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Sheet1!$C$147:$BP$147</c:f>
              <c:numCache>
                <c:formatCode>#,##0.00</c:formatCode>
                <c:ptCount val="66"/>
                <c:pt idx="0">
                  <c:v>3.3535334533257997</c:v>
                </c:pt>
                <c:pt idx="1">
                  <c:v>4.0560090811322063</c:v>
                </c:pt>
                <c:pt idx="2">
                  <c:v>4.4862642693234331</c:v>
                </c:pt>
                <c:pt idx="3">
                  <c:v>4.7804741256457461</c:v>
                </c:pt>
                <c:pt idx="4">
                  <c:v>4.4675936078481842</c:v>
                </c:pt>
                <c:pt idx="5">
                  <c:v>4.5690402447681144</c:v>
                </c:pt>
                <c:pt idx="6">
                  <c:v>4.7376992905668667</c:v>
                </c:pt>
                <c:pt idx="7">
                  <c:v>4.7871141131427555</c:v>
                </c:pt>
                <c:pt idx="8">
                  <c:v>5.258265345099157</c:v>
                </c:pt>
                <c:pt idx="9">
                  <c:v>5.1243365932093168</c:v>
                </c:pt>
                <c:pt idx="10">
                  <c:v>4.6193006133790302</c:v>
                </c:pt>
                <c:pt idx="11">
                  <c:v>3.5500467722479603</c:v>
                </c:pt>
                <c:pt idx="12">
                  <c:v>3.4036975325519987</c:v>
                </c:pt>
                <c:pt idx="13">
                  <c:v>3.7199483884233433</c:v>
                </c:pt>
                <c:pt idx="14">
                  <c:v>3.9993355902257948</c:v>
                </c:pt>
                <c:pt idx="15">
                  <c:v>4.2436782886516058</c:v>
                </c:pt>
                <c:pt idx="16">
                  <c:v>4.190598955566772</c:v>
                </c:pt>
                <c:pt idx="17">
                  <c:v>4.0669223590239154</c:v>
                </c:pt>
                <c:pt idx="18">
                  <c:v>3.7625906045948025</c:v>
                </c:pt>
                <c:pt idx="19">
                  <c:v>3.9196937293017053</c:v>
                </c:pt>
                <c:pt idx="20">
                  <c:v>4.2441748692670158</c:v>
                </c:pt>
                <c:pt idx="21">
                  <c:v>4.3332233165451877</c:v>
                </c:pt>
                <c:pt idx="22">
                  <c:v>4.2030791303887458</c:v>
                </c:pt>
                <c:pt idx="23">
                  <c:v>4.2424136795457459</c:v>
                </c:pt>
                <c:pt idx="24">
                  <c:v>4.2471874898552207</c:v>
                </c:pt>
                <c:pt idx="25">
                  <c:v>4.4613850690327208</c:v>
                </c:pt>
                <c:pt idx="26">
                  <c:v>4.1142915339940185</c:v>
                </c:pt>
                <c:pt idx="27">
                  <c:v>4.1789978633199203</c:v>
                </c:pt>
                <c:pt idx="28">
                  <c:v>4.4563525131570092</c:v>
                </c:pt>
                <c:pt idx="29">
                  <c:v>4.6153750811169827</c:v>
                </c:pt>
                <c:pt idx="30">
                  <c:v>4.7534527037385947</c:v>
                </c:pt>
                <c:pt idx="31">
                  <c:v>4.8449588686852465</c:v>
                </c:pt>
                <c:pt idx="32">
                  <c:v>5.1983685687135903</c:v>
                </c:pt>
                <c:pt idx="33">
                  <c:v>5.4132283321231585</c:v>
                </c:pt>
                <c:pt idx="34">
                  <c:v>5.7635077227505205</c:v>
                </c:pt>
                <c:pt idx="35">
                  <c:v>6.0678291430784119</c:v>
                </c:pt>
                <c:pt idx="36">
                  <c:v>6.2514956724098898</c:v>
                </c:pt>
                <c:pt idx="37">
                  <c:v>6.4803152820895358</c:v>
                </c:pt>
                <c:pt idx="38">
                  <c:v>6.5639510015901568</c:v>
                </c:pt>
                <c:pt idx="39">
                  <c:v>6.3761756221707291</c:v>
                </c:pt>
                <c:pt idx="40">
                  <c:v>6.220052530000669</c:v>
                </c:pt>
                <c:pt idx="41">
                  <c:v>6.5210373310920451</c:v>
                </c:pt>
                <c:pt idx="42">
                  <c:v>7.0239030428571922</c:v>
                </c:pt>
                <c:pt idx="43">
                  <c:v>7.5604745198475012</c:v>
                </c:pt>
                <c:pt idx="44">
                  <c:v>7.9394834297922063</c:v>
                </c:pt>
                <c:pt idx="45">
                  <c:v>8.3847070293391575</c:v>
                </c:pt>
                <c:pt idx="46">
                  <c:v>8.586666037529346</c:v>
                </c:pt>
                <c:pt idx="47">
                  <c:v>8.8748386911014965</c:v>
                </c:pt>
                <c:pt idx="48">
                  <c:v>8.7234596039951242</c:v>
                </c:pt>
                <c:pt idx="49">
                  <c:v>8.9348749312769336</c:v>
                </c:pt>
                <c:pt idx="50">
                  <c:v>9.1613304503762176</c:v>
                </c:pt>
                <c:pt idx="51">
                  <c:v>9.5502778783945228</c:v>
                </c:pt>
                <c:pt idx="52">
                  <c:v>10.23313133198725</c:v>
                </c:pt>
                <c:pt idx="53">
                  <c:v>10.67261308036689</c:v>
                </c:pt>
                <c:pt idx="54">
                  <c:v>11.133393518810038</c:v>
                </c:pt>
                <c:pt idx="55">
                  <c:v>11.583406686936057</c:v>
                </c:pt>
                <c:pt idx="56">
                  <c:v>12.366556749014688</c:v>
                </c:pt>
                <c:pt idx="57">
                  <c:v>13.166221211359682</c:v>
                </c:pt>
                <c:pt idx="58">
                  <c:v>13.460868543302597</c:v>
                </c:pt>
                <c:pt idx="59">
                  <c:v>14.471782031114783</c:v>
                </c:pt>
                <c:pt idx="60">
                  <c:v>15.252712029061804</c:v>
                </c:pt>
                <c:pt idx="61">
                  <c:v>15.55898749795068</c:v>
                </c:pt>
                <c:pt idx="62">
                  <c:v>15.738673361343627</c:v>
                </c:pt>
                <c:pt idx="63">
                  <c:v>16.021947274775236</c:v>
                </c:pt>
                <c:pt idx="64">
                  <c:v>16.201678700298185</c:v>
                </c:pt>
                <c:pt idx="65">
                  <c:v>16.359906875349431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6D2-4B53-AB68-36BEA501B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69056"/>
        <c:axId val="81997824"/>
      </c:lineChart>
      <c:catAx>
        <c:axId val="690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997824"/>
        <c:crosses val="autoZero"/>
        <c:auto val="1"/>
        <c:lblAlgn val="ctr"/>
        <c:lblOffset val="100"/>
        <c:tickLblSkip val="5"/>
        <c:tickMarkSkip val="4"/>
        <c:noMultiLvlLbl val="0"/>
      </c:catAx>
      <c:valAx>
        <c:axId val="81997824"/>
        <c:scaling>
          <c:orientation val="minMax"/>
          <c:min val="2"/>
        </c:scaling>
        <c:delete val="0"/>
        <c:axPos val="l"/>
        <c:numFmt formatCode="#,##0" sourceLinked="0"/>
        <c:majorTickMark val="out"/>
        <c:minorTickMark val="none"/>
        <c:tickLblPos val="nextTo"/>
        <c:crossAx val="69069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cat>
            <c:numRef>
              <c:f>USD!$GT$59:$GT$850</c:f>
              <c:numCache>
                <c:formatCode>General</c:formatCode>
                <c:ptCount val="792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1951</c:v>
                </c:pt>
                <c:pt idx="13">
                  <c:v>1951</c:v>
                </c:pt>
                <c:pt idx="14">
                  <c:v>1951</c:v>
                </c:pt>
                <c:pt idx="15">
                  <c:v>1951</c:v>
                </c:pt>
                <c:pt idx="16">
                  <c:v>1951</c:v>
                </c:pt>
                <c:pt idx="17">
                  <c:v>1951</c:v>
                </c:pt>
                <c:pt idx="18">
                  <c:v>1951</c:v>
                </c:pt>
                <c:pt idx="19">
                  <c:v>1951</c:v>
                </c:pt>
                <c:pt idx="20">
                  <c:v>1951</c:v>
                </c:pt>
                <c:pt idx="21">
                  <c:v>1951</c:v>
                </c:pt>
                <c:pt idx="22">
                  <c:v>1951</c:v>
                </c:pt>
                <c:pt idx="23">
                  <c:v>1951</c:v>
                </c:pt>
                <c:pt idx="24">
                  <c:v>1952</c:v>
                </c:pt>
                <c:pt idx="25">
                  <c:v>1952</c:v>
                </c:pt>
                <c:pt idx="26">
                  <c:v>1952</c:v>
                </c:pt>
                <c:pt idx="27">
                  <c:v>1952</c:v>
                </c:pt>
                <c:pt idx="28">
                  <c:v>1952</c:v>
                </c:pt>
                <c:pt idx="29">
                  <c:v>1952</c:v>
                </c:pt>
                <c:pt idx="30">
                  <c:v>1952</c:v>
                </c:pt>
                <c:pt idx="31">
                  <c:v>1952</c:v>
                </c:pt>
                <c:pt idx="32">
                  <c:v>1952</c:v>
                </c:pt>
                <c:pt idx="33">
                  <c:v>1952</c:v>
                </c:pt>
                <c:pt idx="34">
                  <c:v>1952</c:v>
                </c:pt>
                <c:pt idx="35">
                  <c:v>1952</c:v>
                </c:pt>
                <c:pt idx="36">
                  <c:v>1953</c:v>
                </c:pt>
                <c:pt idx="37">
                  <c:v>1953</c:v>
                </c:pt>
                <c:pt idx="38">
                  <c:v>1953</c:v>
                </c:pt>
                <c:pt idx="39">
                  <c:v>1953</c:v>
                </c:pt>
                <c:pt idx="40">
                  <c:v>1953</c:v>
                </c:pt>
                <c:pt idx="41">
                  <c:v>1953</c:v>
                </c:pt>
                <c:pt idx="42">
                  <c:v>1953</c:v>
                </c:pt>
                <c:pt idx="43">
                  <c:v>1953</c:v>
                </c:pt>
                <c:pt idx="44">
                  <c:v>1953</c:v>
                </c:pt>
                <c:pt idx="45">
                  <c:v>1953</c:v>
                </c:pt>
                <c:pt idx="46">
                  <c:v>1953</c:v>
                </c:pt>
                <c:pt idx="47">
                  <c:v>1953</c:v>
                </c:pt>
                <c:pt idx="48">
                  <c:v>1954</c:v>
                </c:pt>
                <c:pt idx="49">
                  <c:v>1954</c:v>
                </c:pt>
                <c:pt idx="50">
                  <c:v>1954</c:v>
                </c:pt>
                <c:pt idx="51">
                  <c:v>1954</c:v>
                </c:pt>
                <c:pt idx="52">
                  <c:v>1954</c:v>
                </c:pt>
                <c:pt idx="53">
                  <c:v>1954</c:v>
                </c:pt>
                <c:pt idx="54">
                  <c:v>1954</c:v>
                </c:pt>
                <c:pt idx="55">
                  <c:v>1954</c:v>
                </c:pt>
                <c:pt idx="56">
                  <c:v>1954</c:v>
                </c:pt>
                <c:pt idx="57">
                  <c:v>1954</c:v>
                </c:pt>
                <c:pt idx="58">
                  <c:v>1954</c:v>
                </c:pt>
                <c:pt idx="59">
                  <c:v>1954</c:v>
                </c:pt>
                <c:pt idx="60">
                  <c:v>1955</c:v>
                </c:pt>
                <c:pt idx="61">
                  <c:v>1955</c:v>
                </c:pt>
                <c:pt idx="62">
                  <c:v>1955</c:v>
                </c:pt>
                <c:pt idx="63">
                  <c:v>1955</c:v>
                </c:pt>
                <c:pt idx="64">
                  <c:v>1955</c:v>
                </c:pt>
                <c:pt idx="65">
                  <c:v>1955</c:v>
                </c:pt>
                <c:pt idx="66">
                  <c:v>1955</c:v>
                </c:pt>
                <c:pt idx="67">
                  <c:v>1955</c:v>
                </c:pt>
                <c:pt idx="68">
                  <c:v>1955</c:v>
                </c:pt>
                <c:pt idx="69">
                  <c:v>1955</c:v>
                </c:pt>
                <c:pt idx="70">
                  <c:v>1955</c:v>
                </c:pt>
                <c:pt idx="71">
                  <c:v>1955</c:v>
                </c:pt>
                <c:pt idx="72">
                  <c:v>1956</c:v>
                </c:pt>
                <c:pt idx="73">
                  <c:v>1956</c:v>
                </c:pt>
                <c:pt idx="74">
                  <c:v>1956</c:v>
                </c:pt>
                <c:pt idx="75">
                  <c:v>1956</c:v>
                </c:pt>
                <c:pt idx="76">
                  <c:v>1956</c:v>
                </c:pt>
                <c:pt idx="77">
                  <c:v>1956</c:v>
                </c:pt>
                <c:pt idx="78">
                  <c:v>1956</c:v>
                </c:pt>
                <c:pt idx="79">
                  <c:v>1956</c:v>
                </c:pt>
                <c:pt idx="80">
                  <c:v>1956</c:v>
                </c:pt>
                <c:pt idx="81">
                  <c:v>1956</c:v>
                </c:pt>
                <c:pt idx="82">
                  <c:v>1956</c:v>
                </c:pt>
                <c:pt idx="83">
                  <c:v>1956</c:v>
                </c:pt>
                <c:pt idx="84">
                  <c:v>1957</c:v>
                </c:pt>
                <c:pt idx="85">
                  <c:v>1957</c:v>
                </c:pt>
                <c:pt idx="86">
                  <c:v>1957</c:v>
                </c:pt>
                <c:pt idx="87">
                  <c:v>1957</c:v>
                </c:pt>
                <c:pt idx="88">
                  <c:v>1957</c:v>
                </c:pt>
                <c:pt idx="89">
                  <c:v>1957</c:v>
                </c:pt>
                <c:pt idx="90">
                  <c:v>1957</c:v>
                </c:pt>
                <c:pt idx="91">
                  <c:v>1957</c:v>
                </c:pt>
                <c:pt idx="92">
                  <c:v>1957</c:v>
                </c:pt>
                <c:pt idx="93">
                  <c:v>1957</c:v>
                </c:pt>
                <c:pt idx="94">
                  <c:v>1957</c:v>
                </c:pt>
                <c:pt idx="95">
                  <c:v>1957</c:v>
                </c:pt>
                <c:pt idx="96">
                  <c:v>1958</c:v>
                </c:pt>
                <c:pt idx="97">
                  <c:v>1958</c:v>
                </c:pt>
                <c:pt idx="98">
                  <c:v>1958</c:v>
                </c:pt>
                <c:pt idx="99">
                  <c:v>1958</c:v>
                </c:pt>
                <c:pt idx="100">
                  <c:v>1958</c:v>
                </c:pt>
                <c:pt idx="101">
                  <c:v>1958</c:v>
                </c:pt>
                <c:pt idx="102">
                  <c:v>1958</c:v>
                </c:pt>
                <c:pt idx="103">
                  <c:v>1958</c:v>
                </c:pt>
                <c:pt idx="104">
                  <c:v>1958</c:v>
                </c:pt>
                <c:pt idx="105">
                  <c:v>1958</c:v>
                </c:pt>
                <c:pt idx="106">
                  <c:v>1958</c:v>
                </c:pt>
                <c:pt idx="107">
                  <c:v>1958</c:v>
                </c:pt>
                <c:pt idx="108">
                  <c:v>1959</c:v>
                </c:pt>
                <c:pt idx="109">
                  <c:v>1959</c:v>
                </c:pt>
                <c:pt idx="110">
                  <c:v>1959</c:v>
                </c:pt>
                <c:pt idx="111">
                  <c:v>1959</c:v>
                </c:pt>
                <c:pt idx="112">
                  <c:v>1959</c:v>
                </c:pt>
                <c:pt idx="113">
                  <c:v>1959</c:v>
                </c:pt>
                <c:pt idx="114">
                  <c:v>1959</c:v>
                </c:pt>
                <c:pt idx="115">
                  <c:v>1959</c:v>
                </c:pt>
                <c:pt idx="116">
                  <c:v>1959</c:v>
                </c:pt>
                <c:pt idx="117">
                  <c:v>1959</c:v>
                </c:pt>
                <c:pt idx="118">
                  <c:v>1959</c:v>
                </c:pt>
                <c:pt idx="119">
                  <c:v>1959</c:v>
                </c:pt>
                <c:pt idx="120">
                  <c:v>1960</c:v>
                </c:pt>
                <c:pt idx="121">
                  <c:v>1960</c:v>
                </c:pt>
                <c:pt idx="122">
                  <c:v>1960</c:v>
                </c:pt>
                <c:pt idx="123">
                  <c:v>1960</c:v>
                </c:pt>
                <c:pt idx="124">
                  <c:v>1960</c:v>
                </c:pt>
                <c:pt idx="125">
                  <c:v>1960</c:v>
                </c:pt>
                <c:pt idx="126">
                  <c:v>1960</c:v>
                </c:pt>
                <c:pt idx="127">
                  <c:v>1960</c:v>
                </c:pt>
                <c:pt idx="128">
                  <c:v>1960</c:v>
                </c:pt>
                <c:pt idx="129">
                  <c:v>1960</c:v>
                </c:pt>
                <c:pt idx="130">
                  <c:v>1960</c:v>
                </c:pt>
                <c:pt idx="131">
                  <c:v>1960</c:v>
                </c:pt>
                <c:pt idx="132">
                  <c:v>1961</c:v>
                </c:pt>
                <c:pt idx="133">
                  <c:v>1961</c:v>
                </c:pt>
                <c:pt idx="134">
                  <c:v>1961</c:v>
                </c:pt>
                <c:pt idx="135">
                  <c:v>1961</c:v>
                </c:pt>
                <c:pt idx="136">
                  <c:v>1961</c:v>
                </c:pt>
                <c:pt idx="137">
                  <c:v>1961</c:v>
                </c:pt>
                <c:pt idx="138">
                  <c:v>1961</c:v>
                </c:pt>
                <c:pt idx="139">
                  <c:v>1961</c:v>
                </c:pt>
                <c:pt idx="140">
                  <c:v>1961</c:v>
                </c:pt>
                <c:pt idx="141">
                  <c:v>1961</c:v>
                </c:pt>
                <c:pt idx="142">
                  <c:v>1961</c:v>
                </c:pt>
                <c:pt idx="143">
                  <c:v>1961</c:v>
                </c:pt>
                <c:pt idx="144">
                  <c:v>1962</c:v>
                </c:pt>
                <c:pt idx="145">
                  <c:v>1962</c:v>
                </c:pt>
                <c:pt idx="146">
                  <c:v>1962</c:v>
                </c:pt>
                <c:pt idx="147">
                  <c:v>1962</c:v>
                </c:pt>
                <c:pt idx="148">
                  <c:v>1962</c:v>
                </c:pt>
                <c:pt idx="149">
                  <c:v>1962</c:v>
                </c:pt>
                <c:pt idx="150">
                  <c:v>1962</c:v>
                </c:pt>
                <c:pt idx="151">
                  <c:v>1962</c:v>
                </c:pt>
                <c:pt idx="152">
                  <c:v>1962</c:v>
                </c:pt>
                <c:pt idx="153">
                  <c:v>1962</c:v>
                </c:pt>
                <c:pt idx="154">
                  <c:v>1962</c:v>
                </c:pt>
                <c:pt idx="155">
                  <c:v>1962</c:v>
                </c:pt>
                <c:pt idx="156">
                  <c:v>1963</c:v>
                </c:pt>
                <c:pt idx="157">
                  <c:v>1963</c:v>
                </c:pt>
                <c:pt idx="158">
                  <c:v>1963</c:v>
                </c:pt>
                <c:pt idx="159">
                  <c:v>1963</c:v>
                </c:pt>
                <c:pt idx="160">
                  <c:v>1963</c:v>
                </c:pt>
                <c:pt idx="161">
                  <c:v>1963</c:v>
                </c:pt>
                <c:pt idx="162">
                  <c:v>1963</c:v>
                </c:pt>
                <c:pt idx="163">
                  <c:v>1963</c:v>
                </c:pt>
                <c:pt idx="164">
                  <c:v>1963</c:v>
                </c:pt>
                <c:pt idx="165">
                  <c:v>1963</c:v>
                </c:pt>
                <c:pt idx="166">
                  <c:v>1963</c:v>
                </c:pt>
                <c:pt idx="167">
                  <c:v>1963</c:v>
                </c:pt>
                <c:pt idx="168">
                  <c:v>1964</c:v>
                </c:pt>
                <c:pt idx="169">
                  <c:v>1964</c:v>
                </c:pt>
                <c:pt idx="170">
                  <c:v>1964</c:v>
                </c:pt>
                <c:pt idx="171">
                  <c:v>1964</c:v>
                </c:pt>
                <c:pt idx="172">
                  <c:v>1964</c:v>
                </c:pt>
                <c:pt idx="173">
                  <c:v>1964</c:v>
                </c:pt>
                <c:pt idx="174">
                  <c:v>1964</c:v>
                </c:pt>
                <c:pt idx="175">
                  <c:v>1964</c:v>
                </c:pt>
                <c:pt idx="176">
                  <c:v>1964</c:v>
                </c:pt>
                <c:pt idx="177">
                  <c:v>1964</c:v>
                </c:pt>
                <c:pt idx="178">
                  <c:v>1964</c:v>
                </c:pt>
                <c:pt idx="179">
                  <c:v>1964</c:v>
                </c:pt>
                <c:pt idx="180">
                  <c:v>1965</c:v>
                </c:pt>
                <c:pt idx="181">
                  <c:v>1965</c:v>
                </c:pt>
                <c:pt idx="182">
                  <c:v>1965</c:v>
                </c:pt>
                <c:pt idx="183">
                  <c:v>1965</c:v>
                </c:pt>
                <c:pt idx="184">
                  <c:v>1965</c:v>
                </c:pt>
                <c:pt idx="185">
                  <c:v>1965</c:v>
                </c:pt>
                <c:pt idx="186">
                  <c:v>1965</c:v>
                </c:pt>
                <c:pt idx="187">
                  <c:v>1965</c:v>
                </c:pt>
                <c:pt idx="188">
                  <c:v>1965</c:v>
                </c:pt>
                <c:pt idx="189">
                  <c:v>1965</c:v>
                </c:pt>
                <c:pt idx="190">
                  <c:v>1965</c:v>
                </c:pt>
                <c:pt idx="191">
                  <c:v>1965</c:v>
                </c:pt>
                <c:pt idx="192">
                  <c:v>1966</c:v>
                </c:pt>
                <c:pt idx="193">
                  <c:v>1966</c:v>
                </c:pt>
                <c:pt idx="194">
                  <c:v>1966</c:v>
                </c:pt>
                <c:pt idx="195">
                  <c:v>1966</c:v>
                </c:pt>
                <c:pt idx="196">
                  <c:v>1966</c:v>
                </c:pt>
                <c:pt idx="197">
                  <c:v>1966</c:v>
                </c:pt>
                <c:pt idx="198">
                  <c:v>1966</c:v>
                </c:pt>
                <c:pt idx="199">
                  <c:v>1966</c:v>
                </c:pt>
                <c:pt idx="200">
                  <c:v>1966</c:v>
                </c:pt>
                <c:pt idx="201">
                  <c:v>1966</c:v>
                </c:pt>
                <c:pt idx="202">
                  <c:v>1966</c:v>
                </c:pt>
                <c:pt idx="203">
                  <c:v>1966</c:v>
                </c:pt>
                <c:pt idx="204">
                  <c:v>1967</c:v>
                </c:pt>
                <c:pt idx="205">
                  <c:v>1967</c:v>
                </c:pt>
                <c:pt idx="206">
                  <c:v>1967</c:v>
                </c:pt>
                <c:pt idx="207">
                  <c:v>1967</c:v>
                </c:pt>
                <c:pt idx="208">
                  <c:v>1967</c:v>
                </c:pt>
                <c:pt idx="209">
                  <c:v>1967</c:v>
                </c:pt>
                <c:pt idx="210">
                  <c:v>1967</c:v>
                </c:pt>
                <c:pt idx="211">
                  <c:v>1967</c:v>
                </c:pt>
                <c:pt idx="212">
                  <c:v>1967</c:v>
                </c:pt>
                <c:pt idx="213">
                  <c:v>1967</c:v>
                </c:pt>
                <c:pt idx="214">
                  <c:v>1967</c:v>
                </c:pt>
                <c:pt idx="215">
                  <c:v>1967</c:v>
                </c:pt>
                <c:pt idx="216">
                  <c:v>1968</c:v>
                </c:pt>
                <c:pt idx="217">
                  <c:v>1968</c:v>
                </c:pt>
                <c:pt idx="218">
                  <c:v>1968</c:v>
                </c:pt>
                <c:pt idx="219">
                  <c:v>1968</c:v>
                </c:pt>
                <c:pt idx="220">
                  <c:v>1968</c:v>
                </c:pt>
                <c:pt idx="221">
                  <c:v>1968</c:v>
                </c:pt>
                <c:pt idx="222">
                  <c:v>1968</c:v>
                </c:pt>
                <c:pt idx="223">
                  <c:v>1968</c:v>
                </c:pt>
                <c:pt idx="224">
                  <c:v>1968</c:v>
                </c:pt>
                <c:pt idx="225">
                  <c:v>1968</c:v>
                </c:pt>
                <c:pt idx="226">
                  <c:v>1968</c:v>
                </c:pt>
                <c:pt idx="227">
                  <c:v>1968</c:v>
                </c:pt>
                <c:pt idx="228">
                  <c:v>1969</c:v>
                </c:pt>
                <c:pt idx="229">
                  <c:v>1969</c:v>
                </c:pt>
                <c:pt idx="230">
                  <c:v>1969</c:v>
                </c:pt>
                <c:pt idx="231">
                  <c:v>1969</c:v>
                </c:pt>
                <c:pt idx="232">
                  <c:v>1969</c:v>
                </c:pt>
                <c:pt idx="233">
                  <c:v>1969</c:v>
                </c:pt>
                <c:pt idx="234">
                  <c:v>1969</c:v>
                </c:pt>
                <c:pt idx="235">
                  <c:v>1969</c:v>
                </c:pt>
                <c:pt idx="236">
                  <c:v>1969</c:v>
                </c:pt>
                <c:pt idx="237">
                  <c:v>1969</c:v>
                </c:pt>
                <c:pt idx="238">
                  <c:v>1969</c:v>
                </c:pt>
                <c:pt idx="239">
                  <c:v>1969</c:v>
                </c:pt>
                <c:pt idx="240">
                  <c:v>1970</c:v>
                </c:pt>
                <c:pt idx="241">
                  <c:v>1970</c:v>
                </c:pt>
                <c:pt idx="242">
                  <c:v>1970</c:v>
                </c:pt>
                <c:pt idx="243">
                  <c:v>1970</c:v>
                </c:pt>
                <c:pt idx="244">
                  <c:v>1970</c:v>
                </c:pt>
                <c:pt idx="245">
                  <c:v>1970</c:v>
                </c:pt>
                <c:pt idx="246">
                  <c:v>1970</c:v>
                </c:pt>
                <c:pt idx="247">
                  <c:v>1970</c:v>
                </c:pt>
                <c:pt idx="248">
                  <c:v>1970</c:v>
                </c:pt>
                <c:pt idx="249">
                  <c:v>1970</c:v>
                </c:pt>
                <c:pt idx="250">
                  <c:v>1970</c:v>
                </c:pt>
                <c:pt idx="251">
                  <c:v>1970</c:v>
                </c:pt>
                <c:pt idx="252">
                  <c:v>1971</c:v>
                </c:pt>
                <c:pt idx="253">
                  <c:v>1971</c:v>
                </c:pt>
                <c:pt idx="254">
                  <c:v>1971</c:v>
                </c:pt>
                <c:pt idx="255">
                  <c:v>1971</c:v>
                </c:pt>
                <c:pt idx="256">
                  <c:v>1971</c:v>
                </c:pt>
                <c:pt idx="257">
                  <c:v>1971</c:v>
                </c:pt>
                <c:pt idx="258">
                  <c:v>1971</c:v>
                </c:pt>
                <c:pt idx="259">
                  <c:v>1971</c:v>
                </c:pt>
                <c:pt idx="260">
                  <c:v>1971</c:v>
                </c:pt>
                <c:pt idx="261">
                  <c:v>1971</c:v>
                </c:pt>
                <c:pt idx="262">
                  <c:v>1971</c:v>
                </c:pt>
                <c:pt idx="263">
                  <c:v>1971</c:v>
                </c:pt>
                <c:pt idx="264">
                  <c:v>1972</c:v>
                </c:pt>
                <c:pt idx="265">
                  <c:v>1972</c:v>
                </c:pt>
                <c:pt idx="266">
                  <c:v>1972</c:v>
                </c:pt>
                <c:pt idx="267">
                  <c:v>1972</c:v>
                </c:pt>
                <c:pt idx="268">
                  <c:v>1972</c:v>
                </c:pt>
                <c:pt idx="269">
                  <c:v>1972</c:v>
                </c:pt>
                <c:pt idx="270">
                  <c:v>1972</c:v>
                </c:pt>
                <c:pt idx="271">
                  <c:v>1972</c:v>
                </c:pt>
                <c:pt idx="272">
                  <c:v>1972</c:v>
                </c:pt>
                <c:pt idx="273">
                  <c:v>1972</c:v>
                </c:pt>
                <c:pt idx="274">
                  <c:v>1972</c:v>
                </c:pt>
                <c:pt idx="275">
                  <c:v>1972</c:v>
                </c:pt>
                <c:pt idx="276">
                  <c:v>1973</c:v>
                </c:pt>
                <c:pt idx="277">
                  <c:v>1973</c:v>
                </c:pt>
                <c:pt idx="278">
                  <c:v>1973</c:v>
                </c:pt>
                <c:pt idx="279">
                  <c:v>1973</c:v>
                </c:pt>
                <c:pt idx="280">
                  <c:v>1973</c:v>
                </c:pt>
                <c:pt idx="281">
                  <c:v>1973</c:v>
                </c:pt>
                <c:pt idx="282">
                  <c:v>1973</c:v>
                </c:pt>
                <c:pt idx="283">
                  <c:v>1973</c:v>
                </c:pt>
                <c:pt idx="284">
                  <c:v>1973</c:v>
                </c:pt>
                <c:pt idx="285">
                  <c:v>1973</c:v>
                </c:pt>
                <c:pt idx="286">
                  <c:v>1973</c:v>
                </c:pt>
                <c:pt idx="287">
                  <c:v>1973</c:v>
                </c:pt>
                <c:pt idx="288">
                  <c:v>1974</c:v>
                </c:pt>
                <c:pt idx="289">
                  <c:v>1974</c:v>
                </c:pt>
                <c:pt idx="290">
                  <c:v>1974</c:v>
                </c:pt>
                <c:pt idx="291">
                  <c:v>1974</c:v>
                </c:pt>
                <c:pt idx="292">
                  <c:v>1974</c:v>
                </c:pt>
                <c:pt idx="293">
                  <c:v>1974</c:v>
                </c:pt>
                <c:pt idx="294">
                  <c:v>1974</c:v>
                </c:pt>
                <c:pt idx="295">
                  <c:v>1974</c:v>
                </c:pt>
                <c:pt idx="296">
                  <c:v>1974</c:v>
                </c:pt>
                <c:pt idx="297">
                  <c:v>1974</c:v>
                </c:pt>
                <c:pt idx="298">
                  <c:v>1974</c:v>
                </c:pt>
                <c:pt idx="299">
                  <c:v>1974</c:v>
                </c:pt>
                <c:pt idx="300">
                  <c:v>1975</c:v>
                </c:pt>
                <c:pt idx="301">
                  <c:v>1975</c:v>
                </c:pt>
                <c:pt idx="302">
                  <c:v>1975</c:v>
                </c:pt>
                <c:pt idx="303">
                  <c:v>1975</c:v>
                </c:pt>
                <c:pt idx="304">
                  <c:v>1975</c:v>
                </c:pt>
                <c:pt idx="305">
                  <c:v>1975</c:v>
                </c:pt>
                <c:pt idx="306">
                  <c:v>1975</c:v>
                </c:pt>
                <c:pt idx="307">
                  <c:v>1975</c:v>
                </c:pt>
                <c:pt idx="308">
                  <c:v>1975</c:v>
                </c:pt>
                <c:pt idx="309">
                  <c:v>1975</c:v>
                </c:pt>
                <c:pt idx="310">
                  <c:v>1975</c:v>
                </c:pt>
                <c:pt idx="311">
                  <c:v>1975</c:v>
                </c:pt>
                <c:pt idx="312">
                  <c:v>1976</c:v>
                </c:pt>
                <c:pt idx="313">
                  <c:v>1976</c:v>
                </c:pt>
                <c:pt idx="314">
                  <c:v>1976</c:v>
                </c:pt>
                <c:pt idx="315">
                  <c:v>1976</c:v>
                </c:pt>
                <c:pt idx="316">
                  <c:v>1976</c:v>
                </c:pt>
                <c:pt idx="317">
                  <c:v>1976</c:v>
                </c:pt>
                <c:pt idx="318">
                  <c:v>1976</c:v>
                </c:pt>
                <c:pt idx="319">
                  <c:v>1976</c:v>
                </c:pt>
                <c:pt idx="320">
                  <c:v>1976</c:v>
                </c:pt>
                <c:pt idx="321">
                  <c:v>1976</c:v>
                </c:pt>
                <c:pt idx="322">
                  <c:v>1976</c:v>
                </c:pt>
                <c:pt idx="323">
                  <c:v>1976</c:v>
                </c:pt>
                <c:pt idx="324">
                  <c:v>1977</c:v>
                </c:pt>
                <c:pt idx="325">
                  <c:v>1977</c:v>
                </c:pt>
                <c:pt idx="326">
                  <c:v>1977</c:v>
                </c:pt>
                <c:pt idx="327">
                  <c:v>1977</c:v>
                </c:pt>
                <c:pt idx="328">
                  <c:v>1977</c:v>
                </c:pt>
                <c:pt idx="329">
                  <c:v>1977</c:v>
                </c:pt>
                <c:pt idx="330">
                  <c:v>1977</c:v>
                </c:pt>
                <c:pt idx="331">
                  <c:v>1977</c:v>
                </c:pt>
                <c:pt idx="332">
                  <c:v>1977</c:v>
                </c:pt>
                <c:pt idx="333">
                  <c:v>1977</c:v>
                </c:pt>
                <c:pt idx="334">
                  <c:v>1977</c:v>
                </c:pt>
                <c:pt idx="335">
                  <c:v>1977</c:v>
                </c:pt>
                <c:pt idx="336">
                  <c:v>1978</c:v>
                </c:pt>
                <c:pt idx="337">
                  <c:v>1978</c:v>
                </c:pt>
                <c:pt idx="338">
                  <c:v>1978</c:v>
                </c:pt>
                <c:pt idx="339">
                  <c:v>1978</c:v>
                </c:pt>
                <c:pt idx="340">
                  <c:v>1978</c:v>
                </c:pt>
                <c:pt idx="341">
                  <c:v>1978</c:v>
                </c:pt>
                <c:pt idx="342">
                  <c:v>1978</c:v>
                </c:pt>
                <c:pt idx="343">
                  <c:v>1978</c:v>
                </c:pt>
                <c:pt idx="344">
                  <c:v>1978</c:v>
                </c:pt>
                <c:pt idx="345">
                  <c:v>1978</c:v>
                </c:pt>
                <c:pt idx="346">
                  <c:v>1978</c:v>
                </c:pt>
                <c:pt idx="347">
                  <c:v>1978</c:v>
                </c:pt>
                <c:pt idx="348">
                  <c:v>1979</c:v>
                </c:pt>
                <c:pt idx="349">
                  <c:v>1979</c:v>
                </c:pt>
                <c:pt idx="350">
                  <c:v>1979</c:v>
                </c:pt>
                <c:pt idx="351">
                  <c:v>1979</c:v>
                </c:pt>
                <c:pt idx="352">
                  <c:v>1979</c:v>
                </c:pt>
                <c:pt idx="353">
                  <c:v>1979</c:v>
                </c:pt>
                <c:pt idx="354">
                  <c:v>1979</c:v>
                </c:pt>
                <c:pt idx="355">
                  <c:v>1979</c:v>
                </c:pt>
                <c:pt idx="356">
                  <c:v>1979</c:v>
                </c:pt>
                <c:pt idx="357">
                  <c:v>1979</c:v>
                </c:pt>
                <c:pt idx="358">
                  <c:v>1979</c:v>
                </c:pt>
                <c:pt idx="359">
                  <c:v>1979</c:v>
                </c:pt>
                <c:pt idx="360">
                  <c:v>1980</c:v>
                </c:pt>
                <c:pt idx="361">
                  <c:v>1980</c:v>
                </c:pt>
                <c:pt idx="362">
                  <c:v>1980</c:v>
                </c:pt>
                <c:pt idx="363">
                  <c:v>1980</c:v>
                </c:pt>
                <c:pt idx="364">
                  <c:v>1980</c:v>
                </c:pt>
                <c:pt idx="365">
                  <c:v>1980</c:v>
                </c:pt>
                <c:pt idx="366">
                  <c:v>1980</c:v>
                </c:pt>
                <c:pt idx="367">
                  <c:v>1980</c:v>
                </c:pt>
                <c:pt idx="368">
                  <c:v>1980</c:v>
                </c:pt>
                <c:pt idx="369">
                  <c:v>1980</c:v>
                </c:pt>
                <c:pt idx="370">
                  <c:v>1980</c:v>
                </c:pt>
                <c:pt idx="371">
                  <c:v>1980</c:v>
                </c:pt>
                <c:pt idx="372">
                  <c:v>1981</c:v>
                </c:pt>
                <c:pt idx="373">
                  <c:v>1981</c:v>
                </c:pt>
                <c:pt idx="374">
                  <c:v>1981</c:v>
                </c:pt>
                <c:pt idx="375">
                  <c:v>1981</c:v>
                </c:pt>
                <c:pt idx="376">
                  <c:v>1981</c:v>
                </c:pt>
                <c:pt idx="377">
                  <c:v>1981</c:v>
                </c:pt>
                <c:pt idx="378">
                  <c:v>1981</c:v>
                </c:pt>
                <c:pt idx="379">
                  <c:v>1981</c:v>
                </c:pt>
                <c:pt idx="380">
                  <c:v>1981</c:v>
                </c:pt>
                <c:pt idx="381">
                  <c:v>1981</c:v>
                </c:pt>
                <c:pt idx="382">
                  <c:v>1981</c:v>
                </c:pt>
                <c:pt idx="383">
                  <c:v>1981</c:v>
                </c:pt>
                <c:pt idx="384">
                  <c:v>1982</c:v>
                </c:pt>
                <c:pt idx="385">
                  <c:v>1982</c:v>
                </c:pt>
                <c:pt idx="386">
                  <c:v>1982</c:v>
                </c:pt>
                <c:pt idx="387">
                  <c:v>1982</c:v>
                </c:pt>
                <c:pt idx="388">
                  <c:v>1982</c:v>
                </c:pt>
                <c:pt idx="389">
                  <c:v>1982</c:v>
                </c:pt>
                <c:pt idx="390">
                  <c:v>1982</c:v>
                </c:pt>
                <c:pt idx="391">
                  <c:v>1982</c:v>
                </c:pt>
                <c:pt idx="392">
                  <c:v>1982</c:v>
                </c:pt>
                <c:pt idx="393">
                  <c:v>1982</c:v>
                </c:pt>
                <c:pt idx="394">
                  <c:v>1982</c:v>
                </c:pt>
                <c:pt idx="395">
                  <c:v>1982</c:v>
                </c:pt>
                <c:pt idx="396">
                  <c:v>1983</c:v>
                </c:pt>
                <c:pt idx="397">
                  <c:v>1983</c:v>
                </c:pt>
                <c:pt idx="398">
                  <c:v>1983</c:v>
                </c:pt>
                <c:pt idx="399">
                  <c:v>1983</c:v>
                </c:pt>
                <c:pt idx="400">
                  <c:v>1983</c:v>
                </c:pt>
                <c:pt idx="401">
                  <c:v>1983</c:v>
                </c:pt>
                <c:pt idx="402">
                  <c:v>1983</c:v>
                </c:pt>
                <c:pt idx="403">
                  <c:v>1983</c:v>
                </c:pt>
                <c:pt idx="404">
                  <c:v>1983</c:v>
                </c:pt>
                <c:pt idx="405">
                  <c:v>1983</c:v>
                </c:pt>
                <c:pt idx="406">
                  <c:v>1983</c:v>
                </c:pt>
                <c:pt idx="407">
                  <c:v>1983</c:v>
                </c:pt>
                <c:pt idx="408">
                  <c:v>1984</c:v>
                </c:pt>
                <c:pt idx="409">
                  <c:v>1984</c:v>
                </c:pt>
                <c:pt idx="410">
                  <c:v>1984</c:v>
                </c:pt>
                <c:pt idx="411">
                  <c:v>1984</c:v>
                </c:pt>
                <c:pt idx="412">
                  <c:v>1984</c:v>
                </c:pt>
                <c:pt idx="413">
                  <c:v>1984</c:v>
                </c:pt>
                <c:pt idx="414">
                  <c:v>1984</c:v>
                </c:pt>
                <c:pt idx="415">
                  <c:v>1984</c:v>
                </c:pt>
                <c:pt idx="416">
                  <c:v>1984</c:v>
                </c:pt>
                <c:pt idx="417">
                  <c:v>1984</c:v>
                </c:pt>
                <c:pt idx="418">
                  <c:v>1984</c:v>
                </c:pt>
                <c:pt idx="419">
                  <c:v>1984</c:v>
                </c:pt>
                <c:pt idx="420">
                  <c:v>1985</c:v>
                </c:pt>
                <c:pt idx="421">
                  <c:v>1985</c:v>
                </c:pt>
                <c:pt idx="422">
                  <c:v>1985</c:v>
                </c:pt>
                <c:pt idx="423">
                  <c:v>1985</c:v>
                </c:pt>
                <c:pt idx="424">
                  <c:v>1985</c:v>
                </c:pt>
                <c:pt idx="425">
                  <c:v>1985</c:v>
                </c:pt>
                <c:pt idx="426">
                  <c:v>1985</c:v>
                </c:pt>
                <c:pt idx="427">
                  <c:v>1985</c:v>
                </c:pt>
                <c:pt idx="428">
                  <c:v>1985</c:v>
                </c:pt>
                <c:pt idx="429">
                  <c:v>1985</c:v>
                </c:pt>
                <c:pt idx="430">
                  <c:v>1985</c:v>
                </c:pt>
                <c:pt idx="431">
                  <c:v>1985</c:v>
                </c:pt>
                <c:pt idx="432">
                  <c:v>1986</c:v>
                </c:pt>
                <c:pt idx="433">
                  <c:v>1986</c:v>
                </c:pt>
                <c:pt idx="434">
                  <c:v>1986</c:v>
                </c:pt>
                <c:pt idx="435">
                  <c:v>1986</c:v>
                </c:pt>
                <c:pt idx="436">
                  <c:v>1986</c:v>
                </c:pt>
                <c:pt idx="437">
                  <c:v>1986</c:v>
                </c:pt>
                <c:pt idx="438">
                  <c:v>1986</c:v>
                </c:pt>
                <c:pt idx="439">
                  <c:v>1986</c:v>
                </c:pt>
                <c:pt idx="440">
                  <c:v>1986</c:v>
                </c:pt>
                <c:pt idx="441">
                  <c:v>1986</c:v>
                </c:pt>
                <c:pt idx="442">
                  <c:v>1986</c:v>
                </c:pt>
                <c:pt idx="443">
                  <c:v>1986</c:v>
                </c:pt>
                <c:pt idx="444">
                  <c:v>1987</c:v>
                </c:pt>
                <c:pt idx="445">
                  <c:v>1987</c:v>
                </c:pt>
                <c:pt idx="446">
                  <c:v>1987</c:v>
                </c:pt>
                <c:pt idx="447">
                  <c:v>1987</c:v>
                </c:pt>
                <c:pt idx="448">
                  <c:v>1987</c:v>
                </c:pt>
                <c:pt idx="449">
                  <c:v>1987</c:v>
                </c:pt>
                <c:pt idx="450">
                  <c:v>1987</c:v>
                </c:pt>
                <c:pt idx="451">
                  <c:v>1987</c:v>
                </c:pt>
                <c:pt idx="452">
                  <c:v>1987</c:v>
                </c:pt>
                <c:pt idx="453">
                  <c:v>1987</c:v>
                </c:pt>
                <c:pt idx="454">
                  <c:v>1987</c:v>
                </c:pt>
                <c:pt idx="455">
                  <c:v>1987</c:v>
                </c:pt>
                <c:pt idx="456">
                  <c:v>1988</c:v>
                </c:pt>
                <c:pt idx="457">
                  <c:v>1988</c:v>
                </c:pt>
                <c:pt idx="458">
                  <c:v>1988</c:v>
                </c:pt>
                <c:pt idx="459">
                  <c:v>1988</c:v>
                </c:pt>
                <c:pt idx="460">
                  <c:v>1988</c:v>
                </c:pt>
                <c:pt idx="461">
                  <c:v>1988</c:v>
                </c:pt>
                <c:pt idx="462">
                  <c:v>1988</c:v>
                </c:pt>
                <c:pt idx="463">
                  <c:v>1988</c:v>
                </c:pt>
                <c:pt idx="464">
                  <c:v>1988</c:v>
                </c:pt>
                <c:pt idx="465">
                  <c:v>1988</c:v>
                </c:pt>
                <c:pt idx="466">
                  <c:v>1988</c:v>
                </c:pt>
                <c:pt idx="467">
                  <c:v>1988</c:v>
                </c:pt>
                <c:pt idx="468">
                  <c:v>1989</c:v>
                </c:pt>
                <c:pt idx="469">
                  <c:v>1989</c:v>
                </c:pt>
                <c:pt idx="470">
                  <c:v>1989</c:v>
                </c:pt>
                <c:pt idx="471">
                  <c:v>1989</c:v>
                </c:pt>
                <c:pt idx="472">
                  <c:v>1989</c:v>
                </c:pt>
                <c:pt idx="473">
                  <c:v>1989</c:v>
                </c:pt>
                <c:pt idx="474">
                  <c:v>1989</c:v>
                </c:pt>
                <c:pt idx="475">
                  <c:v>1989</c:v>
                </c:pt>
                <c:pt idx="476">
                  <c:v>1989</c:v>
                </c:pt>
                <c:pt idx="477">
                  <c:v>1989</c:v>
                </c:pt>
                <c:pt idx="478">
                  <c:v>1989</c:v>
                </c:pt>
                <c:pt idx="479">
                  <c:v>1989</c:v>
                </c:pt>
                <c:pt idx="480">
                  <c:v>1990</c:v>
                </c:pt>
                <c:pt idx="481">
                  <c:v>1990</c:v>
                </c:pt>
                <c:pt idx="482">
                  <c:v>1990</c:v>
                </c:pt>
                <c:pt idx="483">
                  <c:v>1990</c:v>
                </c:pt>
                <c:pt idx="484">
                  <c:v>1990</c:v>
                </c:pt>
                <c:pt idx="485">
                  <c:v>1990</c:v>
                </c:pt>
                <c:pt idx="486">
                  <c:v>1990</c:v>
                </c:pt>
                <c:pt idx="487">
                  <c:v>1990</c:v>
                </c:pt>
                <c:pt idx="488">
                  <c:v>1990</c:v>
                </c:pt>
                <c:pt idx="489">
                  <c:v>1990</c:v>
                </c:pt>
                <c:pt idx="490">
                  <c:v>1990</c:v>
                </c:pt>
                <c:pt idx="491">
                  <c:v>1990</c:v>
                </c:pt>
                <c:pt idx="492">
                  <c:v>1991</c:v>
                </c:pt>
                <c:pt idx="493">
                  <c:v>1991</c:v>
                </c:pt>
                <c:pt idx="494">
                  <c:v>1991</c:v>
                </c:pt>
                <c:pt idx="495">
                  <c:v>1991</c:v>
                </c:pt>
                <c:pt idx="496">
                  <c:v>1991</c:v>
                </c:pt>
                <c:pt idx="497">
                  <c:v>1991</c:v>
                </c:pt>
                <c:pt idx="498">
                  <c:v>1991</c:v>
                </c:pt>
                <c:pt idx="499">
                  <c:v>1991</c:v>
                </c:pt>
                <c:pt idx="500">
                  <c:v>1991</c:v>
                </c:pt>
                <c:pt idx="501">
                  <c:v>1991</c:v>
                </c:pt>
                <c:pt idx="502">
                  <c:v>1991</c:v>
                </c:pt>
                <c:pt idx="503">
                  <c:v>1991</c:v>
                </c:pt>
                <c:pt idx="504">
                  <c:v>1992</c:v>
                </c:pt>
                <c:pt idx="505">
                  <c:v>1992</c:v>
                </c:pt>
                <c:pt idx="506">
                  <c:v>1992</c:v>
                </c:pt>
                <c:pt idx="507">
                  <c:v>1992</c:v>
                </c:pt>
                <c:pt idx="508">
                  <c:v>1992</c:v>
                </c:pt>
                <c:pt idx="509">
                  <c:v>1992</c:v>
                </c:pt>
                <c:pt idx="510">
                  <c:v>1992</c:v>
                </c:pt>
                <c:pt idx="511">
                  <c:v>1992</c:v>
                </c:pt>
                <c:pt idx="512">
                  <c:v>1992</c:v>
                </c:pt>
                <c:pt idx="513">
                  <c:v>1992</c:v>
                </c:pt>
                <c:pt idx="514">
                  <c:v>1992</c:v>
                </c:pt>
                <c:pt idx="515">
                  <c:v>1992</c:v>
                </c:pt>
                <c:pt idx="516">
                  <c:v>1993</c:v>
                </c:pt>
                <c:pt idx="517">
                  <c:v>1993</c:v>
                </c:pt>
                <c:pt idx="518">
                  <c:v>1993</c:v>
                </c:pt>
                <c:pt idx="519">
                  <c:v>1993</c:v>
                </c:pt>
                <c:pt idx="520">
                  <c:v>1993</c:v>
                </c:pt>
                <c:pt idx="521">
                  <c:v>1993</c:v>
                </c:pt>
                <c:pt idx="522">
                  <c:v>1993</c:v>
                </c:pt>
                <c:pt idx="523">
                  <c:v>1993</c:v>
                </c:pt>
                <c:pt idx="524">
                  <c:v>1993</c:v>
                </c:pt>
                <c:pt idx="525">
                  <c:v>1993</c:v>
                </c:pt>
                <c:pt idx="526">
                  <c:v>1993</c:v>
                </c:pt>
                <c:pt idx="527">
                  <c:v>1993</c:v>
                </c:pt>
                <c:pt idx="528">
                  <c:v>1994</c:v>
                </c:pt>
                <c:pt idx="529">
                  <c:v>1994</c:v>
                </c:pt>
                <c:pt idx="530">
                  <c:v>1994</c:v>
                </c:pt>
                <c:pt idx="531">
                  <c:v>1994</c:v>
                </c:pt>
                <c:pt idx="532">
                  <c:v>1994</c:v>
                </c:pt>
                <c:pt idx="533">
                  <c:v>1994</c:v>
                </c:pt>
                <c:pt idx="534">
                  <c:v>1994</c:v>
                </c:pt>
                <c:pt idx="535">
                  <c:v>1994</c:v>
                </c:pt>
                <c:pt idx="536">
                  <c:v>1994</c:v>
                </c:pt>
                <c:pt idx="537">
                  <c:v>1994</c:v>
                </c:pt>
                <c:pt idx="538">
                  <c:v>1994</c:v>
                </c:pt>
                <c:pt idx="539">
                  <c:v>1994</c:v>
                </c:pt>
                <c:pt idx="540">
                  <c:v>1995</c:v>
                </c:pt>
                <c:pt idx="541">
                  <c:v>1995</c:v>
                </c:pt>
                <c:pt idx="542">
                  <c:v>1995</c:v>
                </c:pt>
                <c:pt idx="543">
                  <c:v>1995</c:v>
                </c:pt>
                <c:pt idx="544">
                  <c:v>1995</c:v>
                </c:pt>
                <c:pt idx="545">
                  <c:v>1995</c:v>
                </c:pt>
                <c:pt idx="546">
                  <c:v>1995</c:v>
                </c:pt>
                <c:pt idx="547">
                  <c:v>1995</c:v>
                </c:pt>
                <c:pt idx="548">
                  <c:v>1995</c:v>
                </c:pt>
                <c:pt idx="549">
                  <c:v>1995</c:v>
                </c:pt>
                <c:pt idx="550">
                  <c:v>1995</c:v>
                </c:pt>
                <c:pt idx="551">
                  <c:v>1995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1997</c:v>
                </c:pt>
                <c:pt idx="565">
                  <c:v>1997</c:v>
                </c:pt>
                <c:pt idx="566">
                  <c:v>1997</c:v>
                </c:pt>
                <c:pt idx="567">
                  <c:v>1997</c:v>
                </c:pt>
                <c:pt idx="568">
                  <c:v>1997</c:v>
                </c:pt>
                <c:pt idx="569">
                  <c:v>1997</c:v>
                </c:pt>
                <c:pt idx="570">
                  <c:v>1997</c:v>
                </c:pt>
                <c:pt idx="571">
                  <c:v>1997</c:v>
                </c:pt>
                <c:pt idx="572">
                  <c:v>1997</c:v>
                </c:pt>
                <c:pt idx="573">
                  <c:v>1997</c:v>
                </c:pt>
                <c:pt idx="574">
                  <c:v>1997</c:v>
                </c:pt>
                <c:pt idx="575">
                  <c:v>1997</c:v>
                </c:pt>
                <c:pt idx="576">
                  <c:v>1998</c:v>
                </c:pt>
                <c:pt idx="577">
                  <c:v>1998</c:v>
                </c:pt>
                <c:pt idx="578">
                  <c:v>1998</c:v>
                </c:pt>
                <c:pt idx="579">
                  <c:v>1998</c:v>
                </c:pt>
                <c:pt idx="580">
                  <c:v>1998</c:v>
                </c:pt>
                <c:pt idx="581">
                  <c:v>1998</c:v>
                </c:pt>
                <c:pt idx="582">
                  <c:v>1998</c:v>
                </c:pt>
                <c:pt idx="583">
                  <c:v>1998</c:v>
                </c:pt>
                <c:pt idx="584">
                  <c:v>1998</c:v>
                </c:pt>
                <c:pt idx="585">
                  <c:v>1998</c:v>
                </c:pt>
                <c:pt idx="586">
                  <c:v>1998</c:v>
                </c:pt>
                <c:pt idx="587">
                  <c:v>1998</c:v>
                </c:pt>
                <c:pt idx="588">
                  <c:v>1999</c:v>
                </c:pt>
                <c:pt idx="589">
                  <c:v>1999</c:v>
                </c:pt>
                <c:pt idx="590">
                  <c:v>1999</c:v>
                </c:pt>
                <c:pt idx="591">
                  <c:v>1999</c:v>
                </c:pt>
                <c:pt idx="592">
                  <c:v>1999</c:v>
                </c:pt>
                <c:pt idx="593">
                  <c:v>1999</c:v>
                </c:pt>
                <c:pt idx="594">
                  <c:v>1999</c:v>
                </c:pt>
                <c:pt idx="595">
                  <c:v>1999</c:v>
                </c:pt>
                <c:pt idx="596">
                  <c:v>1999</c:v>
                </c:pt>
                <c:pt idx="597">
                  <c:v>1999</c:v>
                </c:pt>
                <c:pt idx="598">
                  <c:v>1999</c:v>
                </c:pt>
                <c:pt idx="599">
                  <c:v>1999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2001</c:v>
                </c:pt>
                <c:pt idx="613">
                  <c:v>2001</c:v>
                </c:pt>
                <c:pt idx="614">
                  <c:v>2001</c:v>
                </c:pt>
                <c:pt idx="615">
                  <c:v>2001</c:v>
                </c:pt>
                <c:pt idx="616">
                  <c:v>2001</c:v>
                </c:pt>
                <c:pt idx="617">
                  <c:v>2001</c:v>
                </c:pt>
                <c:pt idx="618">
                  <c:v>2001</c:v>
                </c:pt>
                <c:pt idx="619">
                  <c:v>2001</c:v>
                </c:pt>
                <c:pt idx="620">
                  <c:v>2001</c:v>
                </c:pt>
                <c:pt idx="621">
                  <c:v>2001</c:v>
                </c:pt>
                <c:pt idx="622">
                  <c:v>2001</c:v>
                </c:pt>
                <c:pt idx="623">
                  <c:v>2001</c:v>
                </c:pt>
                <c:pt idx="624">
                  <c:v>2002</c:v>
                </c:pt>
                <c:pt idx="625">
                  <c:v>2002</c:v>
                </c:pt>
                <c:pt idx="626">
                  <c:v>2002</c:v>
                </c:pt>
                <c:pt idx="627">
                  <c:v>2002</c:v>
                </c:pt>
                <c:pt idx="628">
                  <c:v>2002</c:v>
                </c:pt>
                <c:pt idx="629">
                  <c:v>2002</c:v>
                </c:pt>
                <c:pt idx="630">
                  <c:v>2002</c:v>
                </c:pt>
                <c:pt idx="631">
                  <c:v>2002</c:v>
                </c:pt>
                <c:pt idx="632">
                  <c:v>2002</c:v>
                </c:pt>
                <c:pt idx="633">
                  <c:v>2002</c:v>
                </c:pt>
                <c:pt idx="634">
                  <c:v>2002</c:v>
                </c:pt>
                <c:pt idx="635">
                  <c:v>2002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2003</c:v>
                </c:pt>
                <c:pt idx="643">
                  <c:v>2003</c:v>
                </c:pt>
                <c:pt idx="644">
                  <c:v>2003</c:v>
                </c:pt>
                <c:pt idx="645">
                  <c:v>2003</c:v>
                </c:pt>
                <c:pt idx="646">
                  <c:v>2003</c:v>
                </c:pt>
                <c:pt idx="647">
                  <c:v>2003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2005</c:v>
                </c:pt>
                <c:pt idx="661">
                  <c:v>2005</c:v>
                </c:pt>
                <c:pt idx="662">
                  <c:v>2005</c:v>
                </c:pt>
                <c:pt idx="663">
                  <c:v>2005</c:v>
                </c:pt>
                <c:pt idx="664">
                  <c:v>2005</c:v>
                </c:pt>
                <c:pt idx="665">
                  <c:v>2005</c:v>
                </c:pt>
                <c:pt idx="666">
                  <c:v>2005</c:v>
                </c:pt>
                <c:pt idx="667">
                  <c:v>2005</c:v>
                </c:pt>
                <c:pt idx="668">
                  <c:v>2005</c:v>
                </c:pt>
                <c:pt idx="669">
                  <c:v>2005</c:v>
                </c:pt>
                <c:pt idx="670">
                  <c:v>2005</c:v>
                </c:pt>
                <c:pt idx="671">
                  <c:v>2005</c:v>
                </c:pt>
                <c:pt idx="672">
                  <c:v>2006</c:v>
                </c:pt>
                <c:pt idx="673">
                  <c:v>2006</c:v>
                </c:pt>
                <c:pt idx="674">
                  <c:v>2006</c:v>
                </c:pt>
                <c:pt idx="675">
                  <c:v>2006</c:v>
                </c:pt>
                <c:pt idx="676">
                  <c:v>2006</c:v>
                </c:pt>
                <c:pt idx="677">
                  <c:v>2006</c:v>
                </c:pt>
                <c:pt idx="678">
                  <c:v>2006</c:v>
                </c:pt>
                <c:pt idx="679">
                  <c:v>2006</c:v>
                </c:pt>
                <c:pt idx="680">
                  <c:v>2006</c:v>
                </c:pt>
                <c:pt idx="681">
                  <c:v>2006</c:v>
                </c:pt>
                <c:pt idx="682">
                  <c:v>2006</c:v>
                </c:pt>
                <c:pt idx="683">
                  <c:v>2006</c:v>
                </c:pt>
                <c:pt idx="684">
                  <c:v>2007</c:v>
                </c:pt>
                <c:pt idx="685">
                  <c:v>2007</c:v>
                </c:pt>
                <c:pt idx="686">
                  <c:v>2007</c:v>
                </c:pt>
                <c:pt idx="687">
                  <c:v>2007</c:v>
                </c:pt>
                <c:pt idx="688">
                  <c:v>2007</c:v>
                </c:pt>
                <c:pt idx="689">
                  <c:v>2007</c:v>
                </c:pt>
                <c:pt idx="690">
                  <c:v>2007</c:v>
                </c:pt>
                <c:pt idx="691">
                  <c:v>2007</c:v>
                </c:pt>
                <c:pt idx="692">
                  <c:v>2007</c:v>
                </c:pt>
                <c:pt idx="693">
                  <c:v>2007</c:v>
                </c:pt>
                <c:pt idx="694">
                  <c:v>2007</c:v>
                </c:pt>
                <c:pt idx="695">
                  <c:v>2007</c:v>
                </c:pt>
                <c:pt idx="696">
                  <c:v>2008</c:v>
                </c:pt>
                <c:pt idx="697">
                  <c:v>2008</c:v>
                </c:pt>
                <c:pt idx="698">
                  <c:v>2008</c:v>
                </c:pt>
                <c:pt idx="699">
                  <c:v>2008</c:v>
                </c:pt>
                <c:pt idx="700">
                  <c:v>2008</c:v>
                </c:pt>
                <c:pt idx="701">
                  <c:v>2008</c:v>
                </c:pt>
                <c:pt idx="702">
                  <c:v>2008</c:v>
                </c:pt>
                <c:pt idx="703">
                  <c:v>2008</c:v>
                </c:pt>
                <c:pt idx="704">
                  <c:v>2008</c:v>
                </c:pt>
                <c:pt idx="705">
                  <c:v>2008</c:v>
                </c:pt>
                <c:pt idx="706">
                  <c:v>2008</c:v>
                </c:pt>
                <c:pt idx="707">
                  <c:v>2008</c:v>
                </c:pt>
                <c:pt idx="708">
                  <c:v>2009</c:v>
                </c:pt>
                <c:pt idx="709">
                  <c:v>2009</c:v>
                </c:pt>
                <c:pt idx="710">
                  <c:v>2009</c:v>
                </c:pt>
                <c:pt idx="711">
                  <c:v>2009</c:v>
                </c:pt>
                <c:pt idx="712">
                  <c:v>2009</c:v>
                </c:pt>
                <c:pt idx="713">
                  <c:v>2009</c:v>
                </c:pt>
                <c:pt idx="714">
                  <c:v>2009</c:v>
                </c:pt>
                <c:pt idx="715">
                  <c:v>2009</c:v>
                </c:pt>
                <c:pt idx="716">
                  <c:v>2009</c:v>
                </c:pt>
                <c:pt idx="717">
                  <c:v>2009</c:v>
                </c:pt>
                <c:pt idx="718">
                  <c:v>2009</c:v>
                </c:pt>
                <c:pt idx="719">
                  <c:v>2009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  <c:pt idx="727">
                  <c:v>2010</c:v>
                </c:pt>
                <c:pt idx="728">
                  <c:v>2010</c:v>
                </c:pt>
                <c:pt idx="729">
                  <c:v>2010</c:v>
                </c:pt>
                <c:pt idx="730">
                  <c:v>2010</c:v>
                </c:pt>
                <c:pt idx="731">
                  <c:v>2010</c:v>
                </c:pt>
                <c:pt idx="732">
                  <c:v>2011</c:v>
                </c:pt>
                <c:pt idx="733">
                  <c:v>2011</c:v>
                </c:pt>
                <c:pt idx="734">
                  <c:v>2011</c:v>
                </c:pt>
                <c:pt idx="735">
                  <c:v>2011</c:v>
                </c:pt>
                <c:pt idx="736">
                  <c:v>2011</c:v>
                </c:pt>
                <c:pt idx="737">
                  <c:v>2011</c:v>
                </c:pt>
                <c:pt idx="738">
                  <c:v>2011</c:v>
                </c:pt>
                <c:pt idx="739">
                  <c:v>2011</c:v>
                </c:pt>
                <c:pt idx="740">
                  <c:v>2011</c:v>
                </c:pt>
                <c:pt idx="741">
                  <c:v>2011</c:v>
                </c:pt>
                <c:pt idx="742">
                  <c:v>2011</c:v>
                </c:pt>
                <c:pt idx="743">
                  <c:v>2011</c:v>
                </c:pt>
                <c:pt idx="744">
                  <c:v>2012</c:v>
                </c:pt>
                <c:pt idx="745">
                  <c:v>2012</c:v>
                </c:pt>
                <c:pt idx="746">
                  <c:v>2012</c:v>
                </c:pt>
                <c:pt idx="747">
                  <c:v>2012</c:v>
                </c:pt>
                <c:pt idx="748">
                  <c:v>2012</c:v>
                </c:pt>
                <c:pt idx="749">
                  <c:v>2012</c:v>
                </c:pt>
                <c:pt idx="750">
                  <c:v>2012</c:v>
                </c:pt>
                <c:pt idx="751">
                  <c:v>2012</c:v>
                </c:pt>
                <c:pt idx="752">
                  <c:v>2012</c:v>
                </c:pt>
                <c:pt idx="753">
                  <c:v>2012</c:v>
                </c:pt>
                <c:pt idx="754">
                  <c:v>2012</c:v>
                </c:pt>
                <c:pt idx="755">
                  <c:v>2012</c:v>
                </c:pt>
                <c:pt idx="756">
                  <c:v>2013</c:v>
                </c:pt>
                <c:pt idx="757">
                  <c:v>2013</c:v>
                </c:pt>
                <c:pt idx="758">
                  <c:v>2013</c:v>
                </c:pt>
                <c:pt idx="759">
                  <c:v>2013</c:v>
                </c:pt>
                <c:pt idx="760">
                  <c:v>2013</c:v>
                </c:pt>
                <c:pt idx="761">
                  <c:v>2013</c:v>
                </c:pt>
                <c:pt idx="762">
                  <c:v>2013</c:v>
                </c:pt>
                <c:pt idx="763">
                  <c:v>2013</c:v>
                </c:pt>
                <c:pt idx="764">
                  <c:v>2013</c:v>
                </c:pt>
                <c:pt idx="765">
                  <c:v>2013</c:v>
                </c:pt>
                <c:pt idx="766">
                  <c:v>2013</c:v>
                </c:pt>
                <c:pt idx="767">
                  <c:v>2013</c:v>
                </c:pt>
                <c:pt idx="768">
                  <c:v>2014</c:v>
                </c:pt>
                <c:pt idx="769">
                  <c:v>2014</c:v>
                </c:pt>
                <c:pt idx="770">
                  <c:v>2014</c:v>
                </c:pt>
                <c:pt idx="771">
                  <c:v>2014</c:v>
                </c:pt>
                <c:pt idx="772">
                  <c:v>2014</c:v>
                </c:pt>
                <c:pt idx="773">
                  <c:v>2014</c:v>
                </c:pt>
                <c:pt idx="774">
                  <c:v>2014</c:v>
                </c:pt>
                <c:pt idx="775">
                  <c:v>2014</c:v>
                </c:pt>
                <c:pt idx="776">
                  <c:v>2014</c:v>
                </c:pt>
                <c:pt idx="777">
                  <c:v>2014</c:v>
                </c:pt>
                <c:pt idx="778">
                  <c:v>2014</c:v>
                </c:pt>
                <c:pt idx="779">
                  <c:v>2014</c:v>
                </c:pt>
                <c:pt idx="780">
                  <c:v>2015</c:v>
                </c:pt>
                <c:pt idx="781">
                  <c:v>2015</c:v>
                </c:pt>
                <c:pt idx="782">
                  <c:v>2015</c:v>
                </c:pt>
                <c:pt idx="783">
                  <c:v>2015</c:v>
                </c:pt>
                <c:pt idx="784">
                  <c:v>2015</c:v>
                </c:pt>
                <c:pt idx="785">
                  <c:v>2015</c:v>
                </c:pt>
                <c:pt idx="786">
                  <c:v>2015</c:v>
                </c:pt>
                <c:pt idx="787">
                  <c:v>2015</c:v>
                </c:pt>
                <c:pt idx="788">
                  <c:v>2015</c:v>
                </c:pt>
                <c:pt idx="789">
                  <c:v>2015</c:v>
                </c:pt>
                <c:pt idx="790">
                  <c:v>2015</c:v>
                </c:pt>
                <c:pt idx="791">
                  <c:v>2015</c:v>
                </c:pt>
              </c:numCache>
            </c:numRef>
          </c:cat>
          <c:val>
            <c:numRef>
              <c:f>WUSD!$GQ$59:$GQ$850</c:f>
              <c:numCache>
                <c:formatCode>0.00</c:formatCode>
                <c:ptCount val="792"/>
                <c:pt idx="0">
                  <c:v>68.659372663028122</c:v>
                </c:pt>
                <c:pt idx="1">
                  <c:v>68.659372663028122</c:v>
                </c:pt>
                <c:pt idx="2">
                  <c:v>68.659372663028122</c:v>
                </c:pt>
                <c:pt idx="3">
                  <c:v>68.659372663028122</c:v>
                </c:pt>
                <c:pt idx="4">
                  <c:v>68.659372663028122</c:v>
                </c:pt>
                <c:pt idx="5">
                  <c:v>68.659372663028122</c:v>
                </c:pt>
                <c:pt idx="6">
                  <c:v>67.004582617876281</c:v>
                </c:pt>
                <c:pt idx="7">
                  <c:v>66.507278776375756</c:v>
                </c:pt>
                <c:pt idx="8">
                  <c:v>66.507278776375756</c:v>
                </c:pt>
                <c:pt idx="9">
                  <c:v>66.507278776375756</c:v>
                </c:pt>
                <c:pt idx="10">
                  <c:v>66.507278776375756</c:v>
                </c:pt>
                <c:pt idx="11">
                  <c:v>66.507278776375756</c:v>
                </c:pt>
                <c:pt idx="12">
                  <c:v>66.829643848075222</c:v>
                </c:pt>
                <c:pt idx="13">
                  <c:v>66.829643848075222</c:v>
                </c:pt>
                <c:pt idx="14">
                  <c:v>66.829643848075222</c:v>
                </c:pt>
                <c:pt idx="15">
                  <c:v>66.829643848075222</c:v>
                </c:pt>
                <c:pt idx="16">
                  <c:v>66.932942926387952</c:v>
                </c:pt>
                <c:pt idx="17">
                  <c:v>66.932942926387952</c:v>
                </c:pt>
                <c:pt idx="18">
                  <c:v>66.932942926387952</c:v>
                </c:pt>
                <c:pt idx="19">
                  <c:v>66.932942926387952</c:v>
                </c:pt>
                <c:pt idx="20">
                  <c:v>67.432079419519624</c:v>
                </c:pt>
                <c:pt idx="21">
                  <c:v>67.432079419519624</c:v>
                </c:pt>
                <c:pt idx="22">
                  <c:v>66.889463884451644</c:v>
                </c:pt>
                <c:pt idx="23">
                  <c:v>66.889463884451644</c:v>
                </c:pt>
                <c:pt idx="24">
                  <c:v>71.20202453603936</c:v>
                </c:pt>
                <c:pt idx="25">
                  <c:v>72.498162876709742</c:v>
                </c:pt>
                <c:pt idx="26">
                  <c:v>72.498162876709742</c:v>
                </c:pt>
                <c:pt idx="27">
                  <c:v>72.39654274274136</c:v>
                </c:pt>
                <c:pt idx="28">
                  <c:v>72.39654274274136</c:v>
                </c:pt>
                <c:pt idx="29">
                  <c:v>73.860237150590365</c:v>
                </c:pt>
                <c:pt idx="30">
                  <c:v>73.860237150590365</c:v>
                </c:pt>
                <c:pt idx="31">
                  <c:v>73.860237150590365</c:v>
                </c:pt>
                <c:pt idx="32">
                  <c:v>73.860237150590365</c:v>
                </c:pt>
                <c:pt idx="33">
                  <c:v>73.860237150590365</c:v>
                </c:pt>
                <c:pt idx="34">
                  <c:v>73.42931443169546</c:v>
                </c:pt>
                <c:pt idx="35">
                  <c:v>73.42931443169546</c:v>
                </c:pt>
                <c:pt idx="36">
                  <c:v>73.470561709902654</c:v>
                </c:pt>
                <c:pt idx="37">
                  <c:v>73.470561709902654</c:v>
                </c:pt>
                <c:pt idx="38">
                  <c:v>73.842271342353627</c:v>
                </c:pt>
                <c:pt idx="39">
                  <c:v>73.842271342353627</c:v>
                </c:pt>
                <c:pt idx="40">
                  <c:v>73.842271342353627</c:v>
                </c:pt>
                <c:pt idx="41">
                  <c:v>73.842271342353627</c:v>
                </c:pt>
                <c:pt idx="42">
                  <c:v>73.842271342353627</c:v>
                </c:pt>
                <c:pt idx="43">
                  <c:v>73.842271342353627</c:v>
                </c:pt>
                <c:pt idx="44">
                  <c:v>73.842271342353627</c:v>
                </c:pt>
                <c:pt idx="45">
                  <c:v>73.842271342353627</c:v>
                </c:pt>
                <c:pt idx="46">
                  <c:v>73.842271342353627</c:v>
                </c:pt>
                <c:pt idx="47">
                  <c:v>73.842271342353627</c:v>
                </c:pt>
                <c:pt idx="48">
                  <c:v>73.412661704280879</c:v>
                </c:pt>
                <c:pt idx="49">
                  <c:v>73.862601508501839</c:v>
                </c:pt>
                <c:pt idx="50">
                  <c:v>73.862601508501839</c:v>
                </c:pt>
                <c:pt idx="51">
                  <c:v>73.862601508501839</c:v>
                </c:pt>
                <c:pt idx="52">
                  <c:v>73.862601508501839</c:v>
                </c:pt>
                <c:pt idx="53">
                  <c:v>73.862601508501839</c:v>
                </c:pt>
                <c:pt idx="54">
                  <c:v>73.862601508501839</c:v>
                </c:pt>
                <c:pt idx="55">
                  <c:v>73.862601508501839</c:v>
                </c:pt>
                <c:pt idx="56">
                  <c:v>72.531718687258248</c:v>
                </c:pt>
                <c:pt idx="57">
                  <c:v>72.531718687258248</c:v>
                </c:pt>
                <c:pt idx="58">
                  <c:v>72.531718687258248</c:v>
                </c:pt>
                <c:pt idx="59">
                  <c:v>72.531718687258248</c:v>
                </c:pt>
                <c:pt idx="60">
                  <c:v>72.42996639365667</c:v>
                </c:pt>
                <c:pt idx="61">
                  <c:v>72.42996639365667</c:v>
                </c:pt>
                <c:pt idx="62">
                  <c:v>72.42996639365667</c:v>
                </c:pt>
                <c:pt idx="63">
                  <c:v>72.42996639365667</c:v>
                </c:pt>
                <c:pt idx="64">
                  <c:v>72.42996639365667</c:v>
                </c:pt>
                <c:pt idx="65">
                  <c:v>72.42996639365667</c:v>
                </c:pt>
                <c:pt idx="66">
                  <c:v>72.42996639365667</c:v>
                </c:pt>
                <c:pt idx="67">
                  <c:v>71.554975221960959</c:v>
                </c:pt>
                <c:pt idx="68">
                  <c:v>71.554975221960959</c:v>
                </c:pt>
                <c:pt idx="69">
                  <c:v>71.554975221960959</c:v>
                </c:pt>
                <c:pt idx="70">
                  <c:v>71.554975221960959</c:v>
                </c:pt>
                <c:pt idx="71">
                  <c:v>72.838424595494061</c:v>
                </c:pt>
                <c:pt idx="72">
                  <c:v>72.819453389396799</c:v>
                </c:pt>
                <c:pt idx="73">
                  <c:v>72.819453389396799</c:v>
                </c:pt>
                <c:pt idx="74">
                  <c:v>72.819453389396799</c:v>
                </c:pt>
                <c:pt idx="75">
                  <c:v>72.819453389396799</c:v>
                </c:pt>
                <c:pt idx="76">
                  <c:v>72.819453389396799</c:v>
                </c:pt>
                <c:pt idx="77">
                  <c:v>72.819453389396799</c:v>
                </c:pt>
                <c:pt idx="78">
                  <c:v>72.819453389396799</c:v>
                </c:pt>
                <c:pt idx="79">
                  <c:v>72.819453389396799</c:v>
                </c:pt>
                <c:pt idx="80">
                  <c:v>72.819453389396799</c:v>
                </c:pt>
                <c:pt idx="81">
                  <c:v>72.819453389396799</c:v>
                </c:pt>
                <c:pt idx="82">
                  <c:v>72.819453389396799</c:v>
                </c:pt>
                <c:pt idx="83">
                  <c:v>72.819453389396799</c:v>
                </c:pt>
                <c:pt idx="84">
                  <c:v>73.046828442990773</c:v>
                </c:pt>
                <c:pt idx="85">
                  <c:v>73.046828442990773</c:v>
                </c:pt>
                <c:pt idx="86">
                  <c:v>73.046828442990773</c:v>
                </c:pt>
                <c:pt idx="87">
                  <c:v>73.046828442990773</c:v>
                </c:pt>
                <c:pt idx="88">
                  <c:v>73.046828442990773</c:v>
                </c:pt>
                <c:pt idx="89">
                  <c:v>73.046828442990773</c:v>
                </c:pt>
                <c:pt idx="90">
                  <c:v>73.046828442990773</c:v>
                </c:pt>
                <c:pt idx="91">
                  <c:v>73.046828442990773</c:v>
                </c:pt>
                <c:pt idx="92">
                  <c:v>73.462184832831795</c:v>
                </c:pt>
                <c:pt idx="93">
                  <c:v>73.462184832831795</c:v>
                </c:pt>
                <c:pt idx="94">
                  <c:v>73.462184832831795</c:v>
                </c:pt>
                <c:pt idx="95">
                  <c:v>72.053926145676982</c:v>
                </c:pt>
                <c:pt idx="96">
                  <c:v>71.397991426484211</c:v>
                </c:pt>
                <c:pt idx="97">
                  <c:v>71.397991426484211</c:v>
                </c:pt>
                <c:pt idx="98">
                  <c:v>71.397991426484211</c:v>
                </c:pt>
                <c:pt idx="99">
                  <c:v>71.397991426484211</c:v>
                </c:pt>
                <c:pt idx="100">
                  <c:v>71.397991426484211</c:v>
                </c:pt>
                <c:pt idx="101">
                  <c:v>71.413696092625173</c:v>
                </c:pt>
                <c:pt idx="102">
                  <c:v>70.989317940181678</c:v>
                </c:pt>
                <c:pt idx="103">
                  <c:v>70.989317940181678</c:v>
                </c:pt>
                <c:pt idx="104">
                  <c:v>70.989317940181678</c:v>
                </c:pt>
                <c:pt idx="105">
                  <c:v>70.989317940181678</c:v>
                </c:pt>
                <c:pt idx="106">
                  <c:v>70.989317940181678</c:v>
                </c:pt>
                <c:pt idx="107">
                  <c:v>70.989317940181678</c:v>
                </c:pt>
                <c:pt idx="108">
                  <c:v>71.793311904064382</c:v>
                </c:pt>
                <c:pt idx="109">
                  <c:v>71.793311904064382</c:v>
                </c:pt>
                <c:pt idx="110">
                  <c:v>71.250574564443582</c:v>
                </c:pt>
                <c:pt idx="111">
                  <c:v>71.250574564443582</c:v>
                </c:pt>
                <c:pt idx="112">
                  <c:v>71.250574564443582</c:v>
                </c:pt>
                <c:pt idx="113">
                  <c:v>71.250574564443582</c:v>
                </c:pt>
                <c:pt idx="114">
                  <c:v>71.250574564443582</c:v>
                </c:pt>
                <c:pt idx="115">
                  <c:v>71.250574564443582</c:v>
                </c:pt>
                <c:pt idx="116">
                  <c:v>71.250574564443582</c:v>
                </c:pt>
                <c:pt idx="117">
                  <c:v>71.250574564443582</c:v>
                </c:pt>
                <c:pt idx="118">
                  <c:v>71.250574564443582</c:v>
                </c:pt>
                <c:pt idx="119">
                  <c:v>71.250574564443582</c:v>
                </c:pt>
                <c:pt idx="120">
                  <c:v>71.129790615483898</c:v>
                </c:pt>
                <c:pt idx="121">
                  <c:v>71.129790615483898</c:v>
                </c:pt>
                <c:pt idx="122">
                  <c:v>71.129790615483898</c:v>
                </c:pt>
                <c:pt idx="123">
                  <c:v>72.522611402539056</c:v>
                </c:pt>
                <c:pt idx="124">
                  <c:v>72.522611402539056</c:v>
                </c:pt>
                <c:pt idx="125">
                  <c:v>72.522611402539056</c:v>
                </c:pt>
                <c:pt idx="126">
                  <c:v>72.522611402539056</c:v>
                </c:pt>
                <c:pt idx="127">
                  <c:v>72.522611402539056</c:v>
                </c:pt>
                <c:pt idx="128">
                  <c:v>72.522611402539056</c:v>
                </c:pt>
                <c:pt idx="129">
                  <c:v>72.522611402539056</c:v>
                </c:pt>
                <c:pt idx="130">
                  <c:v>70.640916765496598</c:v>
                </c:pt>
                <c:pt idx="131">
                  <c:v>70.640916765496598</c:v>
                </c:pt>
                <c:pt idx="132">
                  <c:v>70.280234977817727</c:v>
                </c:pt>
                <c:pt idx="133">
                  <c:v>70.280234977817727</c:v>
                </c:pt>
                <c:pt idx="134">
                  <c:v>70.280234977817727</c:v>
                </c:pt>
                <c:pt idx="135">
                  <c:v>70.280234977817727</c:v>
                </c:pt>
                <c:pt idx="136">
                  <c:v>70.280234977817727</c:v>
                </c:pt>
                <c:pt idx="137">
                  <c:v>70.280234977817727</c:v>
                </c:pt>
                <c:pt idx="138">
                  <c:v>70.280234977817727</c:v>
                </c:pt>
                <c:pt idx="139">
                  <c:v>70.280234977817727</c:v>
                </c:pt>
                <c:pt idx="140">
                  <c:v>70.280234977817727</c:v>
                </c:pt>
                <c:pt idx="141">
                  <c:v>70.280234977817727</c:v>
                </c:pt>
                <c:pt idx="142">
                  <c:v>70.280234977817727</c:v>
                </c:pt>
                <c:pt idx="143">
                  <c:v>70.280234977817727</c:v>
                </c:pt>
                <c:pt idx="144">
                  <c:v>70.685948100158285</c:v>
                </c:pt>
                <c:pt idx="145">
                  <c:v>70.287330934367745</c:v>
                </c:pt>
                <c:pt idx="146">
                  <c:v>70.287330934367745</c:v>
                </c:pt>
                <c:pt idx="147">
                  <c:v>70.287330934367745</c:v>
                </c:pt>
                <c:pt idx="148">
                  <c:v>70.287330934367745</c:v>
                </c:pt>
                <c:pt idx="149">
                  <c:v>70.287330934367745</c:v>
                </c:pt>
                <c:pt idx="150">
                  <c:v>70.314554222403544</c:v>
                </c:pt>
                <c:pt idx="151">
                  <c:v>70.314554222403544</c:v>
                </c:pt>
                <c:pt idx="152">
                  <c:v>70.314554222403544</c:v>
                </c:pt>
                <c:pt idx="153">
                  <c:v>69.819828692248308</c:v>
                </c:pt>
                <c:pt idx="154">
                  <c:v>69.819828692248308</c:v>
                </c:pt>
                <c:pt idx="155">
                  <c:v>69.678273499757836</c:v>
                </c:pt>
                <c:pt idx="156">
                  <c:v>70.274738056223285</c:v>
                </c:pt>
                <c:pt idx="157">
                  <c:v>70.274738056223285</c:v>
                </c:pt>
                <c:pt idx="158">
                  <c:v>70.274738056223285</c:v>
                </c:pt>
                <c:pt idx="159">
                  <c:v>70.274738056223285</c:v>
                </c:pt>
                <c:pt idx="160">
                  <c:v>70.274738056223285</c:v>
                </c:pt>
                <c:pt idx="161">
                  <c:v>70.274738056223285</c:v>
                </c:pt>
                <c:pt idx="162">
                  <c:v>70.274738056223285</c:v>
                </c:pt>
                <c:pt idx="163">
                  <c:v>70.274738056223285</c:v>
                </c:pt>
                <c:pt idx="164">
                  <c:v>70.274738056223285</c:v>
                </c:pt>
                <c:pt idx="165">
                  <c:v>70.274738056223285</c:v>
                </c:pt>
                <c:pt idx="166">
                  <c:v>70.274738056223285</c:v>
                </c:pt>
                <c:pt idx="167">
                  <c:v>70.274738056223285</c:v>
                </c:pt>
                <c:pt idx="168">
                  <c:v>70.550846768064929</c:v>
                </c:pt>
                <c:pt idx="169">
                  <c:v>70.550846768064929</c:v>
                </c:pt>
                <c:pt idx="170">
                  <c:v>70.550846768064929</c:v>
                </c:pt>
                <c:pt idx="171">
                  <c:v>70.550846768064929</c:v>
                </c:pt>
                <c:pt idx="172">
                  <c:v>70.550846768064929</c:v>
                </c:pt>
                <c:pt idx="173">
                  <c:v>70.550846768064929</c:v>
                </c:pt>
                <c:pt idx="174">
                  <c:v>70.550846768064929</c:v>
                </c:pt>
                <c:pt idx="175">
                  <c:v>70.550846768064929</c:v>
                </c:pt>
                <c:pt idx="176">
                  <c:v>70.550846768064929</c:v>
                </c:pt>
                <c:pt idx="177">
                  <c:v>70.550846768064929</c:v>
                </c:pt>
                <c:pt idx="178">
                  <c:v>70.550846768064929</c:v>
                </c:pt>
                <c:pt idx="179">
                  <c:v>70.937109003776072</c:v>
                </c:pt>
                <c:pt idx="180">
                  <c:v>71.341805817453078</c:v>
                </c:pt>
                <c:pt idx="181">
                  <c:v>71.341805817453078</c:v>
                </c:pt>
                <c:pt idx="182">
                  <c:v>71.341805817453078</c:v>
                </c:pt>
                <c:pt idx="183">
                  <c:v>71.341805817453078</c:v>
                </c:pt>
                <c:pt idx="184">
                  <c:v>71.341805817453078</c:v>
                </c:pt>
                <c:pt idx="185">
                  <c:v>71.341805817453078</c:v>
                </c:pt>
                <c:pt idx="186">
                  <c:v>71.341805817453078</c:v>
                </c:pt>
                <c:pt idx="187">
                  <c:v>71.341805817453078</c:v>
                </c:pt>
                <c:pt idx="188">
                  <c:v>71.341805817453078</c:v>
                </c:pt>
                <c:pt idx="189">
                  <c:v>71.341805817453078</c:v>
                </c:pt>
                <c:pt idx="190">
                  <c:v>71.341805817453078</c:v>
                </c:pt>
                <c:pt idx="191">
                  <c:v>71.341805817453078</c:v>
                </c:pt>
                <c:pt idx="192">
                  <c:v>71.610713488558076</c:v>
                </c:pt>
                <c:pt idx="193">
                  <c:v>71.610713488558076</c:v>
                </c:pt>
                <c:pt idx="194">
                  <c:v>71.610713488558076</c:v>
                </c:pt>
                <c:pt idx="195">
                  <c:v>71.610713488558076</c:v>
                </c:pt>
                <c:pt idx="196">
                  <c:v>71.610713488558076</c:v>
                </c:pt>
                <c:pt idx="197">
                  <c:v>71.610713488558076</c:v>
                </c:pt>
                <c:pt idx="198">
                  <c:v>71.610713488558076</c:v>
                </c:pt>
                <c:pt idx="199">
                  <c:v>71.610713488558076</c:v>
                </c:pt>
                <c:pt idx="200">
                  <c:v>71.610713488558076</c:v>
                </c:pt>
                <c:pt idx="201">
                  <c:v>71.610713488558076</c:v>
                </c:pt>
                <c:pt idx="202">
                  <c:v>71.610713488558076</c:v>
                </c:pt>
                <c:pt idx="203">
                  <c:v>73.563668775274223</c:v>
                </c:pt>
                <c:pt idx="204">
                  <c:v>73.440588131868964</c:v>
                </c:pt>
                <c:pt idx="205">
                  <c:v>73.440588131868964</c:v>
                </c:pt>
                <c:pt idx="206">
                  <c:v>73.414819288239045</c:v>
                </c:pt>
                <c:pt idx="207">
                  <c:v>73.414819288239045</c:v>
                </c:pt>
                <c:pt idx="208">
                  <c:v>73.414819288239045</c:v>
                </c:pt>
                <c:pt idx="209">
                  <c:v>73.414819288239045</c:v>
                </c:pt>
                <c:pt idx="210">
                  <c:v>73.414819288239045</c:v>
                </c:pt>
                <c:pt idx="211">
                  <c:v>73.414819288239045</c:v>
                </c:pt>
                <c:pt idx="212">
                  <c:v>73.414819288239045</c:v>
                </c:pt>
                <c:pt idx="213">
                  <c:v>73.414819288239045</c:v>
                </c:pt>
                <c:pt idx="214">
                  <c:v>73.414819288239045</c:v>
                </c:pt>
                <c:pt idx="215">
                  <c:v>73.414819288239045</c:v>
                </c:pt>
                <c:pt idx="216">
                  <c:v>73.513456206321706</c:v>
                </c:pt>
                <c:pt idx="217">
                  <c:v>73.513456206321706</c:v>
                </c:pt>
                <c:pt idx="218">
                  <c:v>73.513456206321706</c:v>
                </c:pt>
                <c:pt idx="219">
                  <c:v>73.513456206321706</c:v>
                </c:pt>
                <c:pt idx="220">
                  <c:v>73.513456206321706</c:v>
                </c:pt>
                <c:pt idx="221">
                  <c:v>73.622056928762277</c:v>
                </c:pt>
                <c:pt idx="222">
                  <c:v>73.622056928762277</c:v>
                </c:pt>
                <c:pt idx="223">
                  <c:v>73.622056928762277</c:v>
                </c:pt>
                <c:pt idx="224">
                  <c:v>73.622056928762277</c:v>
                </c:pt>
                <c:pt idx="225">
                  <c:v>73.622056928762277</c:v>
                </c:pt>
                <c:pt idx="226">
                  <c:v>73.622056928762277</c:v>
                </c:pt>
                <c:pt idx="227">
                  <c:v>73.622056928762277</c:v>
                </c:pt>
                <c:pt idx="228">
                  <c:v>73.975808255626617</c:v>
                </c:pt>
                <c:pt idx="229">
                  <c:v>73.975808255626617</c:v>
                </c:pt>
                <c:pt idx="230">
                  <c:v>73.975808255626617</c:v>
                </c:pt>
                <c:pt idx="231">
                  <c:v>73.975808255626617</c:v>
                </c:pt>
                <c:pt idx="232">
                  <c:v>74.088781717420417</c:v>
                </c:pt>
                <c:pt idx="233">
                  <c:v>74.088781717420417</c:v>
                </c:pt>
                <c:pt idx="234">
                  <c:v>74.088781717420417</c:v>
                </c:pt>
                <c:pt idx="235">
                  <c:v>74.088781717420417</c:v>
                </c:pt>
                <c:pt idx="236">
                  <c:v>74.088781717420417</c:v>
                </c:pt>
                <c:pt idx="237">
                  <c:v>74.088781717420417</c:v>
                </c:pt>
                <c:pt idx="238">
                  <c:v>74.088781717420417</c:v>
                </c:pt>
                <c:pt idx="239">
                  <c:v>74.088781717420417</c:v>
                </c:pt>
                <c:pt idx="240">
                  <c:v>73.781425946452615</c:v>
                </c:pt>
                <c:pt idx="241">
                  <c:v>73.781425946452615</c:v>
                </c:pt>
                <c:pt idx="242">
                  <c:v>73.781425946452615</c:v>
                </c:pt>
                <c:pt idx="243">
                  <c:v>73.781425946452615</c:v>
                </c:pt>
                <c:pt idx="244">
                  <c:v>73.803388344002855</c:v>
                </c:pt>
                <c:pt idx="245">
                  <c:v>73.803388344002855</c:v>
                </c:pt>
                <c:pt idx="246">
                  <c:v>73.803388344002855</c:v>
                </c:pt>
                <c:pt idx="247">
                  <c:v>73.803388344002855</c:v>
                </c:pt>
                <c:pt idx="248">
                  <c:v>73.978057106437873</c:v>
                </c:pt>
                <c:pt idx="249">
                  <c:v>73.978057106437873</c:v>
                </c:pt>
                <c:pt idx="250">
                  <c:v>73.978057106437873</c:v>
                </c:pt>
                <c:pt idx="251">
                  <c:v>73.978057106437873</c:v>
                </c:pt>
                <c:pt idx="252">
                  <c:v>73.995486032119331</c:v>
                </c:pt>
                <c:pt idx="253">
                  <c:v>73.995486032119331</c:v>
                </c:pt>
                <c:pt idx="254">
                  <c:v>73.995486032119331</c:v>
                </c:pt>
                <c:pt idx="255">
                  <c:v>73.995486032119331</c:v>
                </c:pt>
                <c:pt idx="256">
                  <c:v>72.836458027628709</c:v>
                </c:pt>
                <c:pt idx="257">
                  <c:v>72.836458027628709</c:v>
                </c:pt>
                <c:pt idx="258">
                  <c:v>72.455675017109371</c:v>
                </c:pt>
                <c:pt idx="259">
                  <c:v>71.147478463372508</c:v>
                </c:pt>
                <c:pt idx="260">
                  <c:v>71.000914371540858</c:v>
                </c:pt>
                <c:pt idx="261">
                  <c:v>71.878142160877957</c:v>
                </c:pt>
                <c:pt idx="262">
                  <c:v>72.592896167382889</c:v>
                </c:pt>
                <c:pt idx="263">
                  <c:v>72.625418039333653</c:v>
                </c:pt>
                <c:pt idx="264">
                  <c:v>70.264910972961644</c:v>
                </c:pt>
                <c:pt idx="265">
                  <c:v>70.264910972961644</c:v>
                </c:pt>
                <c:pt idx="266">
                  <c:v>70.264910972961644</c:v>
                </c:pt>
                <c:pt idx="267">
                  <c:v>70.264910972961644</c:v>
                </c:pt>
                <c:pt idx="268">
                  <c:v>70.264910972961644</c:v>
                </c:pt>
                <c:pt idx="269">
                  <c:v>70.264910972961644</c:v>
                </c:pt>
                <c:pt idx="270">
                  <c:v>65.375829927759924</c:v>
                </c:pt>
                <c:pt idx="271">
                  <c:v>65.245460689552431</c:v>
                </c:pt>
                <c:pt idx="272">
                  <c:v>65.245460689552431</c:v>
                </c:pt>
                <c:pt idx="273">
                  <c:v>65.175186447763139</c:v>
                </c:pt>
                <c:pt idx="274">
                  <c:v>65.844921622916502</c:v>
                </c:pt>
                <c:pt idx="275">
                  <c:v>65.844921622916502</c:v>
                </c:pt>
                <c:pt idx="276">
                  <c:v>60.393217333053826</c:v>
                </c:pt>
                <c:pt idx="277">
                  <c:v>60.446913216656696</c:v>
                </c:pt>
                <c:pt idx="278">
                  <c:v>60.446913216656696</c:v>
                </c:pt>
                <c:pt idx="279">
                  <c:v>59.027667637647852</c:v>
                </c:pt>
                <c:pt idx="280">
                  <c:v>59.012122580392713</c:v>
                </c:pt>
                <c:pt idx="281">
                  <c:v>59.07429790951948</c:v>
                </c:pt>
                <c:pt idx="282">
                  <c:v>58.836959678072191</c:v>
                </c:pt>
                <c:pt idx="283">
                  <c:v>58.836959678072191</c:v>
                </c:pt>
                <c:pt idx="284">
                  <c:v>58.836959678072191</c:v>
                </c:pt>
                <c:pt idx="285">
                  <c:v>58.554002563162101</c:v>
                </c:pt>
                <c:pt idx="286">
                  <c:v>58.554002563162101</c:v>
                </c:pt>
                <c:pt idx="287">
                  <c:v>58.496500776258941</c:v>
                </c:pt>
                <c:pt idx="288">
                  <c:v>58.396928796088034</c:v>
                </c:pt>
                <c:pt idx="289">
                  <c:v>58.633966122517535</c:v>
                </c:pt>
                <c:pt idx="290">
                  <c:v>58.633966122517535</c:v>
                </c:pt>
                <c:pt idx="291">
                  <c:v>58.633966122517535</c:v>
                </c:pt>
                <c:pt idx="292">
                  <c:v>58.633966122517535</c:v>
                </c:pt>
                <c:pt idx="293">
                  <c:v>58.633966122517535</c:v>
                </c:pt>
                <c:pt idx="294">
                  <c:v>59.858958398735417</c:v>
                </c:pt>
                <c:pt idx="295">
                  <c:v>59.858958398735417</c:v>
                </c:pt>
                <c:pt idx="296">
                  <c:v>59.858958398735417</c:v>
                </c:pt>
                <c:pt idx="297">
                  <c:v>59.858958398735417</c:v>
                </c:pt>
                <c:pt idx="298">
                  <c:v>59.858958398735417</c:v>
                </c:pt>
                <c:pt idx="299">
                  <c:v>59.858958398735417</c:v>
                </c:pt>
                <c:pt idx="300">
                  <c:v>60.086361862918899</c:v>
                </c:pt>
                <c:pt idx="301">
                  <c:v>60.086361862918899</c:v>
                </c:pt>
                <c:pt idx="302">
                  <c:v>60.05773624473283</c:v>
                </c:pt>
                <c:pt idx="303">
                  <c:v>57.314870044669256</c:v>
                </c:pt>
                <c:pt idx="304">
                  <c:v>57.314870044669256</c:v>
                </c:pt>
                <c:pt idx="305">
                  <c:v>57.314870044669256</c:v>
                </c:pt>
                <c:pt idx="306">
                  <c:v>57.324234825618156</c:v>
                </c:pt>
                <c:pt idx="307">
                  <c:v>57.324234825618156</c:v>
                </c:pt>
                <c:pt idx="308">
                  <c:v>57.120787252772502</c:v>
                </c:pt>
                <c:pt idx="309">
                  <c:v>57.120787252772502</c:v>
                </c:pt>
                <c:pt idx="310">
                  <c:v>56.990515971066557</c:v>
                </c:pt>
                <c:pt idx="311">
                  <c:v>56.990515971066557</c:v>
                </c:pt>
                <c:pt idx="312">
                  <c:v>57.244057670496787</c:v>
                </c:pt>
                <c:pt idx="313">
                  <c:v>57.260161358787713</c:v>
                </c:pt>
                <c:pt idx="314">
                  <c:v>57.385412267717065</c:v>
                </c:pt>
                <c:pt idx="315">
                  <c:v>57.385412267717065</c:v>
                </c:pt>
                <c:pt idx="316">
                  <c:v>57.385412267717065</c:v>
                </c:pt>
                <c:pt idx="317">
                  <c:v>57.571546264837004</c:v>
                </c:pt>
                <c:pt idx="318">
                  <c:v>57.540904299720154</c:v>
                </c:pt>
                <c:pt idx="319">
                  <c:v>57.540904299720154</c:v>
                </c:pt>
                <c:pt idx="320">
                  <c:v>56.534197919242999</c:v>
                </c:pt>
                <c:pt idx="321">
                  <c:v>56.534197919242999</c:v>
                </c:pt>
                <c:pt idx="322">
                  <c:v>56.534197919242999</c:v>
                </c:pt>
                <c:pt idx="323">
                  <c:v>56.534197919242999</c:v>
                </c:pt>
                <c:pt idx="324">
                  <c:v>56.819462975031556</c:v>
                </c:pt>
                <c:pt idx="325">
                  <c:v>56.819462975031556</c:v>
                </c:pt>
                <c:pt idx="326">
                  <c:v>56.819462975031556</c:v>
                </c:pt>
                <c:pt idx="327">
                  <c:v>56.819462975031556</c:v>
                </c:pt>
                <c:pt idx="328">
                  <c:v>56.802619282961544</c:v>
                </c:pt>
                <c:pt idx="329">
                  <c:v>56.802619282961544</c:v>
                </c:pt>
                <c:pt idx="330">
                  <c:v>56.802619282961544</c:v>
                </c:pt>
                <c:pt idx="331">
                  <c:v>56.802619282961544</c:v>
                </c:pt>
                <c:pt idx="332">
                  <c:v>56.802619282961544</c:v>
                </c:pt>
                <c:pt idx="333">
                  <c:v>56.802619282961544</c:v>
                </c:pt>
                <c:pt idx="334">
                  <c:v>56.802619282961544</c:v>
                </c:pt>
                <c:pt idx="335">
                  <c:v>49.056094211671933</c:v>
                </c:pt>
                <c:pt idx="336">
                  <c:v>49.501441352169792</c:v>
                </c:pt>
                <c:pt idx="337">
                  <c:v>49.792656508892755</c:v>
                </c:pt>
                <c:pt idx="338">
                  <c:v>49.792656508892755</c:v>
                </c:pt>
                <c:pt idx="339">
                  <c:v>49.792656508892755</c:v>
                </c:pt>
                <c:pt idx="340">
                  <c:v>49.792656508892755</c:v>
                </c:pt>
                <c:pt idx="341">
                  <c:v>49.792656508892755</c:v>
                </c:pt>
                <c:pt idx="342">
                  <c:v>49.792656508892755</c:v>
                </c:pt>
                <c:pt idx="343">
                  <c:v>49.792656508892755</c:v>
                </c:pt>
                <c:pt idx="344">
                  <c:v>49.792656508892755</c:v>
                </c:pt>
                <c:pt idx="345">
                  <c:v>49.792656508892755</c:v>
                </c:pt>
                <c:pt idx="346">
                  <c:v>49.884795184393006</c:v>
                </c:pt>
                <c:pt idx="347">
                  <c:v>49.884795184393006</c:v>
                </c:pt>
                <c:pt idx="348">
                  <c:v>51.541877682443392</c:v>
                </c:pt>
                <c:pt idx="349">
                  <c:v>51.541877682443392</c:v>
                </c:pt>
                <c:pt idx="350">
                  <c:v>54.643353795123453</c:v>
                </c:pt>
                <c:pt idx="351">
                  <c:v>54.643353795123453</c:v>
                </c:pt>
                <c:pt idx="352">
                  <c:v>54.681765543651927</c:v>
                </c:pt>
                <c:pt idx="353">
                  <c:v>54.681765543651927</c:v>
                </c:pt>
                <c:pt idx="354">
                  <c:v>54.681765543651927</c:v>
                </c:pt>
                <c:pt idx="355">
                  <c:v>54.681765543651927</c:v>
                </c:pt>
                <c:pt idx="356">
                  <c:v>54.681765543651927</c:v>
                </c:pt>
                <c:pt idx="357">
                  <c:v>54.773507701106105</c:v>
                </c:pt>
                <c:pt idx="358">
                  <c:v>54.773507701106105</c:v>
                </c:pt>
                <c:pt idx="359">
                  <c:v>54.699819537590599</c:v>
                </c:pt>
                <c:pt idx="360">
                  <c:v>54.839033865942042</c:v>
                </c:pt>
                <c:pt idx="361">
                  <c:v>54.839033865942042</c:v>
                </c:pt>
                <c:pt idx="362">
                  <c:v>54.88648302240852</c:v>
                </c:pt>
                <c:pt idx="363">
                  <c:v>54.88648302240852</c:v>
                </c:pt>
                <c:pt idx="364">
                  <c:v>54.88648302240852</c:v>
                </c:pt>
                <c:pt idx="365">
                  <c:v>54.88648302240852</c:v>
                </c:pt>
                <c:pt idx="366">
                  <c:v>54.961942566878655</c:v>
                </c:pt>
                <c:pt idx="367">
                  <c:v>54.961942566878655</c:v>
                </c:pt>
                <c:pt idx="368">
                  <c:v>54.961942566878655</c:v>
                </c:pt>
                <c:pt idx="369">
                  <c:v>54.961942566878655</c:v>
                </c:pt>
                <c:pt idx="370">
                  <c:v>54.961942566878655</c:v>
                </c:pt>
                <c:pt idx="371">
                  <c:v>54.961942566878655</c:v>
                </c:pt>
                <c:pt idx="372">
                  <c:v>53.689439903616176</c:v>
                </c:pt>
                <c:pt idx="373">
                  <c:v>53.689439903616176</c:v>
                </c:pt>
                <c:pt idx="374">
                  <c:v>52.588759417488383</c:v>
                </c:pt>
                <c:pt idx="375">
                  <c:v>53.565815619042645</c:v>
                </c:pt>
                <c:pt idx="376">
                  <c:v>53.565815619042645</c:v>
                </c:pt>
                <c:pt idx="377">
                  <c:v>53.565815619042645</c:v>
                </c:pt>
                <c:pt idx="378">
                  <c:v>53.565815619042645</c:v>
                </c:pt>
                <c:pt idx="379">
                  <c:v>53.565815619042645</c:v>
                </c:pt>
                <c:pt idx="380">
                  <c:v>53.565815619042645</c:v>
                </c:pt>
                <c:pt idx="381">
                  <c:v>52.954857041195389</c:v>
                </c:pt>
                <c:pt idx="382">
                  <c:v>52.954857041195389</c:v>
                </c:pt>
                <c:pt idx="383">
                  <c:v>52.954857041195389</c:v>
                </c:pt>
                <c:pt idx="384">
                  <c:v>52.757593838824576</c:v>
                </c:pt>
                <c:pt idx="385">
                  <c:v>52.757593838824576</c:v>
                </c:pt>
                <c:pt idx="386">
                  <c:v>50.2718400509616</c:v>
                </c:pt>
                <c:pt idx="387">
                  <c:v>50.2718400509616</c:v>
                </c:pt>
                <c:pt idx="388">
                  <c:v>50.2718400509616</c:v>
                </c:pt>
                <c:pt idx="389">
                  <c:v>50.2718400509616</c:v>
                </c:pt>
                <c:pt idx="390">
                  <c:v>49.984916915215031</c:v>
                </c:pt>
                <c:pt idx="391">
                  <c:v>49.984916915215031</c:v>
                </c:pt>
                <c:pt idx="392">
                  <c:v>49.984916915215031</c:v>
                </c:pt>
                <c:pt idx="393">
                  <c:v>49.984916915215031</c:v>
                </c:pt>
                <c:pt idx="394">
                  <c:v>49.984916915215031</c:v>
                </c:pt>
                <c:pt idx="395">
                  <c:v>49.896990078373705</c:v>
                </c:pt>
                <c:pt idx="396">
                  <c:v>47.366575076927539</c:v>
                </c:pt>
                <c:pt idx="397">
                  <c:v>47.366575076927539</c:v>
                </c:pt>
                <c:pt idx="398">
                  <c:v>47.366575076927539</c:v>
                </c:pt>
                <c:pt idx="399">
                  <c:v>46.965881655770836</c:v>
                </c:pt>
                <c:pt idx="400">
                  <c:v>46.965881655770836</c:v>
                </c:pt>
                <c:pt idx="401">
                  <c:v>46.965881655770836</c:v>
                </c:pt>
                <c:pt idx="402">
                  <c:v>46.965881655770836</c:v>
                </c:pt>
                <c:pt idx="403">
                  <c:v>46.965881655770836</c:v>
                </c:pt>
                <c:pt idx="404">
                  <c:v>46.911880290841559</c:v>
                </c:pt>
                <c:pt idx="405">
                  <c:v>46.274073999969382</c:v>
                </c:pt>
                <c:pt idx="406">
                  <c:v>46.325010639828534</c:v>
                </c:pt>
                <c:pt idx="407">
                  <c:v>45.269978667676128</c:v>
                </c:pt>
                <c:pt idx="408">
                  <c:v>46.199849708650454</c:v>
                </c:pt>
                <c:pt idx="409">
                  <c:v>46.199849708650454</c:v>
                </c:pt>
                <c:pt idx="410">
                  <c:v>46.199849708650454</c:v>
                </c:pt>
                <c:pt idx="411">
                  <c:v>46.199849708650454</c:v>
                </c:pt>
                <c:pt idx="412">
                  <c:v>45.35623734720501</c:v>
                </c:pt>
                <c:pt idx="413">
                  <c:v>45.41316539072254</c:v>
                </c:pt>
                <c:pt idx="414">
                  <c:v>45.41316539072254</c:v>
                </c:pt>
                <c:pt idx="415">
                  <c:v>45.41316539072254</c:v>
                </c:pt>
                <c:pt idx="416">
                  <c:v>44.99890549161335</c:v>
                </c:pt>
                <c:pt idx="417">
                  <c:v>45.365313294062815</c:v>
                </c:pt>
                <c:pt idx="418">
                  <c:v>45.365313294062815</c:v>
                </c:pt>
                <c:pt idx="419">
                  <c:v>45.365313294062815</c:v>
                </c:pt>
                <c:pt idx="420">
                  <c:v>45.767356307707132</c:v>
                </c:pt>
                <c:pt idx="421">
                  <c:v>45.701962753019494</c:v>
                </c:pt>
                <c:pt idx="422">
                  <c:v>46.097034648460081</c:v>
                </c:pt>
                <c:pt idx="423">
                  <c:v>46.097034648460081</c:v>
                </c:pt>
                <c:pt idx="424">
                  <c:v>46.097034648460081</c:v>
                </c:pt>
                <c:pt idx="425">
                  <c:v>47.085895167471477</c:v>
                </c:pt>
                <c:pt idx="426">
                  <c:v>47.085895167471477</c:v>
                </c:pt>
                <c:pt idx="427">
                  <c:v>47.085895167471477</c:v>
                </c:pt>
                <c:pt idx="428">
                  <c:v>47.085895167471477</c:v>
                </c:pt>
                <c:pt idx="429">
                  <c:v>47.298305929227318</c:v>
                </c:pt>
                <c:pt idx="430">
                  <c:v>47.298305929227318</c:v>
                </c:pt>
                <c:pt idx="431">
                  <c:v>47.363699483914964</c:v>
                </c:pt>
                <c:pt idx="432">
                  <c:v>47.42286144027446</c:v>
                </c:pt>
                <c:pt idx="433">
                  <c:v>47.42286144027446</c:v>
                </c:pt>
                <c:pt idx="434">
                  <c:v>50.57355558299281</c:v>
                </c:pt>
                <c:pt idx="435">
                  <c:v>49.60151996060236</c:v>
                </c:pt>
                <c:pt idx="436">
                  <c:v>49.542673091327615</c:v>
                </c:pt>
                <c:pt idx="437">
                  <c:v>49.542673091327615</c:v>
                </c:pt>
                <c:pt idx="438">
                  <c:v>49.651544018938864</c:v>
                </c:pt>
                <c:pt idx="439">
                  <c:v>49.686216597935676</c:v>
                </c:pt>
                <c:pt idx="440">
                  <c:v>46.320535149688943</c:v>
                </c:pt>
                <c:pt idx="441">
                  <c:v>46.320535149688943</c:v>
                </c:pt>
                <c:pt idx="442">
                  <c:v>46.320535149688943</c:v>
                </c:pt>
                <c:pt idx="443">
                  <c:v>45.662773115352365</c:v>
                </c:pt>
                <c:pt idx="444">
                  <c:v>46.28820367177692</c:v>
                </c:pt>
                <c:pt idx="445">
                  <c:v>45.924265563101116</c:v>
                </c:pt>
                <c:pt idx="446">
                  <c:v>45.924265563101116</c:v>
                </c:pt>
                <c:pt idx="447">
                  <c:v>45.777128405696864</c:v>
                </c:pt>
                <c:pt idx="448">
                  <c:v>45.777128405696864</c:v>
                </c:pt>
                <c:pt idx="449">
                  <c:v>45.777128405696864</c:v>
                </c:pt>
                <c:pt idx="450">
                  <c:v>45.709626607884083</c:v>
                </c:pt>
                <c:pt idx="451">
                  <c:v>45.709626607884083</c:v>
                </c:pt>
                <c:pt idx="452">
                  <c:v>45.709626607884083</c:v>
                </c:pt>
                <c:pt idx="453">
                  <c:v>45.769144624811076</c:v>
                </c:pt>
                <c:pt idx="454">
                  <c:v>45.769144624811076</c:v>
                </c:pt>
                <c:pt idx="455">
                  <c:v>45.769144624811076</c:v>
                </c:pt>
                <c:pt idx="456">
                  <c:v>45.907722412698249</c:v>
                </c:pt>
                <c:pt idx="457">
                  <c:v>45.907722412698249</c:v>
                </c:pt>
                <c:pt idx="458">
                  <c:v>45.907722412698249</c:v>
                </c:pt>
                <c:pt idx="459">
                  <c:v>45.791988153359682</c:v>
                </c:pt>
                <c:pt idx="460">
                  <c:v>45.791988153359682</c:v>
                </c:pt>
                <c:pt idx="461">
                  <c:v>45.791988153359682</c:v>
                </c:pt>
                <c:pt idx="462">
                  <c:v>45.791988153359682</c:v>
                </c:pt>
                <c:pt idx="463">
                  <c:v>45.791988153359682</c:v>
                </c:pt>
                <c:pt idx="464">
                  <c:v>45.791988153359682</c:v>
                </c:pt>
                <c:pt idx="465">
                  <c:v>45.791988153359682</c:v>
                </c:pt>
                <c:pt idx="466">
                  <c:v>45.791988153359682</c:v>
                </c:pt>
                <c:pt idx="467">
                  <c:v>45.791988153359682</c:v>
                </c:pt>
                <c:pt idx="468">
                  <c:v>47.88418939012584</c:v>
                </c:pt>
                <c:pt idx="469">
                  <c:v>50.896566454206052</c:v>
                </c:pt>
                <c:pt idx="470">
                  <c:v>50.896566454206052</c:v>
                </c:pt>
                <c:pt idx="471">
                  <c:v>50.896566454206052</c:v>
                </c:pt>
                <c:pt idx="472">
                  <c:v>47.932240466193846</c:v>
                </c:pt>
                <c:pt idx="473">
                  <c:v>47.822928636660386</c:v>
                </c:pt>
                <c:pt idx="474">
                  <c:v>47.822928636660386</c:v>
                </c:pt>
                <c:pt idx="475">
                  <c:v>47.76147014974552</c:v>
                </c:pt>
                <c:pt idx="476">
                  <c:v>47.76147014974552</c:v>
                </c:pt>
                <c:pt idx="477">
                  <c:v>47.723394464832971</c:v>
                </c:pt>
                <c:pt idx="478">
                  <c:v>47.723394464832971</c:v>
                </c:pt>
                <c:pt idx="479">
                  <c:v>47.723394464832971</c:v>
                </c:pt>
                <c:pt idx="480">
                  <c:v>48.574622342400268</c:v>
                </c:pt>
                <c:pt idx="481">
                  <c:v>48.574622342400268</c:v>
                </c:pt>
                <c:pt idx="482">
                  <c:v>48.574622342400268</c:v>
                </c:pt>
                <c:pt idx="483">
                  <c:v>49.18554746750344</c:v>
                </c:pt>
                <c:pt idx="484">
                  <c:v>49.18554746750344</c:v>
                </c:pt>
                <c:pt idx="485">
                  <c:v>49.292834328400623</c:v>
                </c:pt>
                <c:pt idx="486">
                  <c:v>49.292834328400623</c:v>
                </c:pt>
                <c:pt idx="487">
                  <c:v>49.292834328400623</c:v>
                </c:pt>
                <c:pt idx="488">
                  <c:v>49.292834328400623</c:v>
                </c:pt>
                <c:pt idx="489">
                  <c:v>49.293899134903214</c:v>
                </c:pt>
                <c:pt idx="490">
                  <c:v>49.293899134903214</c:v>
                </c:pt>
                <c:pt idx="491">
                  <c:v>49.370356044669904</c:v>
                </c:pt>
                <c:pt idx="492">
                  <c:v>49.787552047105422</c:v>
                </c:pt>
                <c:pt idx="493">
                  <c:v>49.787552047105422</c:v>
                </c:pt>
                <c:pt idx="494">
                  <c:v>49.787552047105422</c:v>
                </c:pt>
                <c:pt idx="495">
                  <c:v>50.661978206334346</c:v>
                </c:pt>
                <c:pt idx="496">
                  <c:v>50.607466567168736</c:v>
                </c:pt>
                <c:pt idx="497">
                  <c:v>50.432122847107244</c:v>
                </c:pt>
                <c:pt idx="498">
                  <c:v>50.432122847107244</c:v>
                </c:pt>
                <c:pt idx="499">
                  <c:v>50.432122847107244</c:v>
                </c:pt>
                <c:pt idx="500">
                  <c:v>50.443480584831377</c:v>
                </c:pt>
                <c:pt idx="501">
                  <c:v>50.443480584831377</c:v>
                </c:pt>
                <c:pt idx="502">
                  <c:v>50.443480584831377</c:v>
                </c:pt>
                <c:pt idx="503">
                  <c:v>50.365363907484664</c:v>
                </c:pt>
                <c:pt idx="504">
                  <c:v>52.227922295119335</c:v>
                </c:pt>
                <c:pt idx="505">
                  <c:v>52.227922295119335</c:v>
                </c:pt>
                <c:pt idx="506">
                  <c:v>52.227922295119335</c:v>
                </c:pt>
                <c:pt idx="507">
                  <c:v>52.227922295119335</c:v>
                </c:pt>
                <c:pt idx="508">
                  <c:v>52.227922295119335</c:v>
                </c:pt>
                <c:pt idx="509">
                  <c:v>52.227922295119335</c:v>
                </c:pt>
                <c:pt idx="510">
                  <c:v>52.227922295119335</c:v>
                </c:pt>
                <c:pt idx="511">
                  <c:v>52.227922295119335</c:v>
                </c:pt>
                <c:pt idx="512">
                  <c:v>52.227922295119335</c:v>
                </c:pt>
                <c:pt idx="513">
                  <c:v>51.540257488827692</c:v>
                </c:pt>
                <c:pt idx="514">
                  <c:v>51.540257488827692</c:v>
                </c:pt>
                <c:pt idx="515">
                  <c:v>51.540257488827692</c:v>
                </c:pt>
                <c:pt idx="516">
                  <c:v>52.722774102558375</c:v>
                </c:pt>
                <c:pt idx="517">
                  <c:v>52.722774102558375</c:v>
                </c:pt>
                <c:pt idx="518">
                  <c:v>52.722774102558375</c:v>
                </c:pt>
                <c:pt idx="519">
                  <c:v>52.722774102558375</c:v>
                </c:pt>
                <c:pt idx="520">
                  <c:v>53.418197029256</c:v>
                </c:pt>
                <c:pt idx="521">
                  <c:v>53.418197029256</c:v>
                </c:pt>
                <c:pt idx="522">
                  <c:v>53.418197029256</c:v>
                </c:pt>
                <c:pt idx="523">
                  <c:v>53.475075728880661</c:v>
                </c:pt>
                <c:pt idx="524">
                  <c:v>53.475075728880661</c:v>
                </c:pt>
                <c:pt idx="525">
                  <c:v>53.654028332305067</c:v>
                </c:pt>
                <c:pt idx="526">
                  <c:v>53.654028332305067</c:v>
                </c:pt>
                <c:pt idx="527">
                  <c:v>53.905063846533743</c:v>
                </c:pt>
                <c:pt idx="528">
                  <c:v>55.081769301690422</c:v>
                </c:pt>
                <c:pt idx="529">
                  <c:v>54.401438674675518</c:v>
                </c:pt>
                <c:pt idx="530">
                  <c:v>54.333751048376818</c:v>
                </c:pt>
                <c:pt idx="531">
                  <c:v>54.145065469169538</c:v>
                </c:pt>
                <c:pt idx="532">
                  <c:v>54.145065469169538</c:v>
                </c:pt>
                <c:pt idx="533">
                  <c:v>54.239479902471452</c:v>
                </c:pt>
                <c:pt idx="534">
                  <c:v>57.188220701337514</c:v>
                </c:pt>
                <c:pt idx="535">
                  <c:v>57.188220701337514</c:v>
                </c:pt>
                <c:pt idx="536">
                  <c:v>57.237773155293311</c:v>
                </c:pt>
                <c:pt idx="537">
                  <c:v>57.237773155293311</c:v>
                </c:pt>
                <c:pt idx="538">
                  <c:v>57.237773155293311</c:v>
                </c:pt>
                <c:pt idx="539">
                  <c:v>57.237773155293311</c:v>
                </c:pt>
                <c:pt idx="540">
                  <c:v>55.870215705758994</c:v>
                </c:pt>
                <c:pt idx="541">
                  <c:v>55.870215705758994</c:v>
                </c:pt>
                <c:pt idx="542">
                  <c:v>55.906277816394315</c:v>
                </c:pt>
                <c:pt idx="543">
                  <c:v>55.906277816394315</c:v>
                </c:pt>
                <c:pt idx="544">
                  <c:v>55.906277816394315</c:v>
                </c:pt>
                <c:pt idx="545">
                  <c:v>55.173161000494751</c:v>
                </c:pt>
                <c:pt idx="546">
                  <c:v>55.173161000494751</c:v>
                </c:pt>
                <c:pt idx="547">
                  <c:v>55.173161000494751</c:v>
                </c:pt>
                <c:pt idx="548">
                  <c:v>55.173161000494751</c:v>
                </c:pt>
                <c:pt idx="549">
                  <c:v>55.255428386014181</c:v>
                </c:pt>
                <c:pt idx="550">
                  <c:v>55.285994400754831</c:v>
                </c:pt>
                <c:pt idx="551">
                  <c:v>55.322516566469893</c:v>
                </c:pt>
                <c:pt idx="552">
                  <c:v>56.132727384616445</c:v>
                </c:pt>
                <c:pt idx="553">
                  <c:v>56.178746374316027</c:v>
                </c:pt>
                <c:pt idx="554">
                  <c:v>57.011742146250519</c:v>
                </c:pt>
                <c:pt idx="555">
                  <c:v>59.306721919305552</c:v>
                </c:pt>
                <c:pt idx="556">
                  <c:v>59.306721919305552</c:v>
                </c:pt>
                <c:pt idx="557">
                  <c:v>59.280837999838241</c:v>
                </c:pt>
                <c:pt idx="558">
                  <c:v>60.143133728443821</c:v>
                </c:pt>
                <c:pt idx="559">
                  <c:v>62.30856111712346</c:v>
                </c:pt>
                <c:pt idx="560">
                  <c:v>62.30856111712346</c:v>
                </c:pt>
                <c:pt idx="561">
                  <c:v>62.35078174490706</c:v>
                </c:pt>
                <c:pt idx="562">
                  <c:v>62.785029246142287</c:v>
                </c:pt>
                <c:pt idx="563">
                  <c:v>62.785029246142287</c:v>
                </c:pt>
                <c:pt idx="564">
                  <c:v>63.29831770573189</c:v>
                </c:pt>
                <c:pt idx="565">
                  <c:v>63.29831770573189</c:v>
                </c:pt>
                <c:pt idx="566">
                  <c:v>63.29831770573189</c:v>
                </c:pt>
                <c:pt idx="567">
                  <c:v>63.29831770573189</c:v>
                </c:pt>
                <c:pt idx="568">
                  <c:v>63.29831770573189</c:v>
                </c:pt>
                <c:pt idx="569">
                  <c:v>63.29831770573189</c:v>
                </c:pt>
                <c:pt idx="570">
                  <c:v>62.744591097674295</c:v>
                </c:pt>
                <c:pt idx="571">
                  <c:v>59.169986878129443</c:v>
                </c:pt>
                <c:pt idx="572">
                  <c:v>59.169986878129443</c:v>
                </c:pt>
                <c:pt idx="573">
                  <c:v>59.015419190525201</c:v>
                </c:pt>
                <c:pt idx="574">
                  <c:v>59.292394932963056</c:v>
                </c:pt>
                <c:pt idx="575">
                  <c:v>57.309627224871505</c:v>
                </c:pt>
                <c:pt idx="576">
                  <c:v>58.409982416971019</c:v>
                </c:pt>
                <c:pt idx="577">
                  <c:v>59.554646547727394</c:v>
                </c:pt>
                <c:pt idx="578">
                  <c:v>59.554646547727394</c:v>
                </c:pt>
                <c:pt idx="579">
                  <c:v>59.554646547727394</c:v>
                </c:pt>
                <c:pt idx="580">
                  <c:v>59.554646547727394</c:v>
                </c:pt>
                <c:pt idx="581">
                  <c:v>59.525355348240574</c:v>
                </c:pt>
                <c:pt idx="582">
                  <c:v>61.312276397477717</c:v>
                </c:pt>
                <c:pt idx="583">
                  <c:v>61.069679799092825</c:v>
                </c:pt>
                <c:pt idx="584">
                  <c:v>59.043891037036424</c:v>
                </c:pt>
                <c:pt idx="585">
                  <c:v>59.028300401235221</c:v>
                </c:pt>
                <c:pt idx="586">
                  <c:v>59.028300401235221</c:v>
                </c:pt>
                <c:pt idx="587">
                  <c:v>59.028300401235221</c:v>
                </c:pt>
                <c:pt idx="588">
                  <c:v>59.450871432101579</c:v>
                </c:pt>
                <c:pt idx="589">
                  <c:v>56.871029306667864</c:v>
                </c:pt>
                <c:pt idx="590">
                  <c:v>56.871029306667864</c:v>
                </c:pt>
                <c:pt idx="591">
                  <c:v>58.795900943031398</c:v>
                </c:pt>
                <c:pt idx="592">
                  <c:v>58.795900943031398</c:v>
                </c:pt>
                <c:pt idx="593">
                  <c:v>58.795900943031398</c:v>
                </c:pt>
                <c:pt idx="594">
                  <c:v>58.795900943031398</c:v>
                </c:pt>
                <c:pt idx="595">
                  <c:v>58.795900943031398</c:v>
                </c:pt>
                <c:pt idx="596">
                  <c:v>61.528996244534625</c:v>
                </c:pt>
                <c:pt idx="597">
                  <c:v>61.528996244534625</c:v>
                </c:pt>
                <c:pt idx="598">
                  <c:v>61.457802973373774</c:v>
                </c:pt>
                <c:pt idx="599">
                  <c:v>63.570086368774156</c:v>
                </c:pt>
                <c:pt idx="600">
                  <c:v>63.937648566721009</c:v>
                </c:pt>
                <c:pt idx="601">
                  <c:v>63.43768436921836</c:v>
                </c:pt>
                <c:pt idx="602">
                  <c:v>63.603617430095539</c:v>
                </c:pt>
                <c:pt idx="603">
                  <c:v>63.603617430095539</c:v>
                </c:pt>
                <c:pt idx="604">
                  <c:v>63.603617430095539</c:v>
                </c:pt>
                <c:pt idx="605">
                  <c:v>63.603617430095539</c:v>
                </c:pt>
                <c:pt idx="606">
                  <c:v>63.603617430095539</c:v>
                </c:pt>
                <c:pt idx="607">
                  <c:v>63.603617430095539</c:v>
                </c:pt>
                <c:pt idx="608">
                  <c:v>63.603617430095539</c:v>
                </c:pt>
                <c:pt idx="609">
                  <c:v>63.603617430095539</c:v>
                </c:pt>
                <c:pt idx="610">
                  <c:v>63.603617430095539</c:v>
                </c:pt>
                <c:pt idx="611">
                  <c:v>63.603617430095539</c:v>
                </c:pt>
                <c:pt idx="612">
                  <c:v>63.902815650995471</c:v>
                </c:pt>
                <c:pt idx="613">
                  <c:v>63.902815650995471</c:v>
                </c:pt>
                <c:pt idx="614">
                  <c:v>63.902815650995471</c:v>
                </c:pt>
                <c:pt idx="615">
                  <c:v>63.97514813687625</c:v>
                </c:pt>
                <c:pt idx="616">
                  <c:v>63.97514813687625</c:v>
                </c:pt>
                <c:pt idx="617">
                  <c:v>63.97514813687625</c:v>
                </c:pt>
                <c:pt idx="618">
                  <c:v>63.97514813687625</c:v>
                </c:pt>
                <c:pt idx="619">
                  <c:v>63.994689919531226</c:v>
                </c:pt>
                <c:pt idx="620">
                  <c:v>63.941405068218671</c:v>
                </c:pt>
                <c:pt idx="621">
                  <c:v>63.941405068218671</c:v>
                </c:pt>
                <c:pt idx="622">
                  <c:v>63.941405068218671</c:v>
                </c:pt>
                <c:pt idx="623">
                  <c:v>63.110801763805277</c:v>
                </c:pt>
                <c:pt idx="624">
                  <c:v>63.775356404782571</c:v>
                </c:pt>
                <c:pt idx="625">
                  <c:v>63.702954045379002</c:v>
                </c:pt>
                <c:pt idx="626">
                  <c:v>63.702954045379002</c:v>
                </c:pt>
                <c:pt idx="627">
                  <c:v>63.702954045379002</c:v>
                </c:pt>
                <c:pt idx="628">
                  <c:v>63.733160421684985</c:v>
                </c:pt>
                <c:pt idx="629">
                  <c:v>61.787748334627977</c:v>
                </c:pt>
                <c:pt idx="630">
                  <c:v>61.787748334627977</c:v>
                </c:pt>
                <c:pt idx="631">
                  <c:v>61.787748334627977</c:v>
                </c:pt>
                <c:pt idx="632">
                  <c:v>62.054895927472401</c:v>
                </c:pt>
                <c:pt idx="633">
                  <c:v>62.054895927472401</c:v>
                </c:pt>
                <c:pt idx="634">
                  <c:v>62.054895927472401</c:v>
                </c:pt>
                <c:pt idx="635">
                  <c:v>62.7725976923711</c:v>
                </c:pt>
                <c:pt idx="636">
                  <c:v>60.994802934770895</c:v>
                </c:pt>
                <c:pt idx="637">
                  <c:v>60.994802934770895</c:v>
                </c:pt>
                <c:pt idx="638">
                  <c:v>60.994802934770895</c:v>
                </c:pt>
                <c:pt idx="639">
                  <c:v>60.994802934770895</c:v>
                </c:pt>
                <c:pt idx="640">
                  <c:v>60.994802934770895</c:v>
                </c:pt>
                <c:pt idx="641">
                  <c:v>60.994802934770895</c:v>
                </c:pt>
                <c:pt idx="642">
                  <c:v>60.994802934770895</c:v>
                </c:pt>
                <c:pt idx="643">
                  <c:v>58.637268466850593</c:v>
                </c:pt>
                <c:pt idx="644">
                  <c:v>58.903028469717391</c:v>
                </c:pt>
                <c:pt idx="645">
                  <c:v>58.903028469717391</c:v>
                </c:pt>
                <c:pt idx="646">
                  <c:v>58.815594070620193</c:v>
                </c:pt>
                <c:pt idx="647">
                  <c:v>58.815594070620193</c:v>
                </c:pt>
                <c:pt idx="648">
                  <c:v>59.449153987112105</c:v>
                </c:pt>
                <c:pt idx="649">
                  <c:v>59.449153987112105</c:v>
                </c:pt>
                <c:pt idx="650">
                  <c:v>59.449153987112105</c:v>
                </c:pt>
                <c:pt idx="651">
                  <c:v>59.449153987112105</c:v>
                </c:pt>
                <c:pt idx="652">
                  <c:v>59.449153987112105</c:v>
                </c:pt>
                <c:pt idx="653">
                  <c:v>59.449153987112105</c:v>
                </c:pt>
                <c:pt idx="654">
                  <c:v>59.449153987112105</c:v>
                </c:pt>
                <c:pt idx="655">
                  <c:v>59.449153987112105</c:v>
                </c:pt>
                <c:pt idx="656">
                  <c:v>59.449153987112105</c:v>
                </c:pt>
                <c:pt idx="657">
                  <c:v>59.449153987112105</c:v>
                </c:pt>
                <c:pt idx="658">
                  <c:v>59.533430976303613</c:v>
                </c:pt>
                <c:pt idx="659">
                  <c:v>59.533430976303613</c:v>
                </c:pt>
                <c:pt idx="660">
                  <c:v>60.229932756071058</c:v>
                </c:pt>
                <c:pt idx="661">
                  <c:v>60.229932756071058</c:v>
                </c:pt>
                <c:pt idx="662">
                  <c:v>60.229932756071058</c:v>
                </c:pt>
                <c:pt idx="663">
                  <c:v>60.229932756071058</c:v>
                </c:pt>
                <c:pt idx="664">
                  <c:v>60.229932756071058</c:v>
                </c:pt>
                <c:pt idx="665">
                  <c:v>60.261286422890862</c:v>
                </c:pt>
                <c:pt idx="666">
                  <c:v>60.261286422890862</c:v>
                </c:pt>
                <c:pt idx="667">
                  <c:v>60.261286422890862</c:v>
                </c:pt>
                <c:pt idx="668">
                  <c:v>60.261286422890862</c:v>
                </c:pt>
                <c:pt idx="669">
                  <c:v>60.261286422890862</c:v>
                </c:pt>
                <c:pt idx="670">
                  <c:v>60.261286422890862</c:v>
                </c:pt>
                <c:pt idx="671">
                  <c:v>60.261286422890862</c:v>
                </c:pt>
                <c:pt idx="672">
                  <c:v>60.820841846280224</c:v>
                </c:pt>
                <c:pt idx="673">
                  <c:v>60.820841846280224</c:v>
                </c:pt>
                <c:pt idx="674">
                  <c:v>60.820841846280224</c:v>
                </c:pt>
                <c:pt idx="675">
                  <c:v>60.820841846280224</c:v>
                </c:pt>
                <c:pt idx="676">
                  <c:v>60.820841846280224</c:v>
                </c:pt>
                <c:pt idx="677">
                  <c:v>60.820841846280224</c:v>
                </c:pt>
                <c:pt idx="678">
                  <c:v>60.820841846280224</c:v>
                </c:pt>
                <c:pt idx="679">
                  <c:v>60.820841846280224</c:v>
                </c:pt>
                <c:pt idx="680">
                  <c:v>60.820841846280224</c:v>
                </c:pt>
                <c:pt idx="681">
                  <c:v>60.820841846280224</c:v>
                </c:pt>
                <c:pt idx="682">
                  <c:v>60.820841846280224</c:v>
                </c:pt>
                <c:pt idx="683">
                  <c:v>60.820841846280224</c:v>
                </c:pt>
                <c:pt idx="684">
                  <c:v>61.220028659153471</c:v>
                </c:pt>
                <c:pt idx="685">
                  <c:v>61.220028659153471</c:v>
                </c:pt>
                <c:pt idx="686">
                  <c:v>61.220028659153471</c:v>
                </c:pt>
                <c:pt idx="687">
                  <c:v>61.220028659153471</c:v>
                </c:pt>
                <c:pt idx="688">
                  <c:v>61.220028659153471</c:v>
                </c:pt>
                <c:pt idx="689">
                  <c:v>61.220028659153471</c:v>
                </c:pt>
                <c:pt idx="690">
                  <c:v>61.220028659153471</c:v>
                </c:pt>
                <c:pt idx="691">
                  <c:v>61.220028659153471</c:v>
                </c:pt>
                <c:pt idx="692">
                  <c:v>61.220028659153471</c:v>
                </c:pt>
                <c:pt idx="693">
                  <c:v>61.220028659153471</c:v>
                </c:pt>
                <c:pt idx="694">
                  <c:v>61.220028659153471</c:v>
                </c:pt>
                <c:pt idx="695">
                  <c:v>61.220028659153471</c:v>
                </c:pt>
                <c:pt idx="696">
                  <c:v>61.566393499271634</c:v>
                </c:pt>
                <c:pt idx="697">
                  <c:v>61.566393499271634</c:v>
                </c:pt>
                <c:pt idx="698">
                  <c:v>61.566393499271634</c:v>
                </c:pt>
                <c:pt idx="699">
                  <c:v>61.566393499271634</c:v>
                </c:pt>
                <c:pt idx="700">
                  <c:v>61.566393499271634</c:v>
                </c:pt>
                <c:pt idx="701">
                  <c:v>61.566393499271634</c:v>
                </c:pt>
                <c:pt idx="702">
                  <c:v>61.566393499271634</c:v>
                </c:pt>
                <c:pt idx="703">
                  <c:v>61.566393499271634</c:v>
                </c:pt>
                <c:pt idx="704">
                  <c:v>62.837374042388859</c:v>
                </c:pt>
                <c:pt idx="705">
                  <c:v>65.387452291051417</c:v>
                </c:pt>
                <c:pt idx="706">
                  <c:v>65.387452291051417</c:v>
                </c:pt>
                <c:pt idx="707">
                  <c:v>65.387452291051417</c:v>
                </c:pt>
                <c:pt idx="708">
                  <c:v>66.774554810002087</c:v>
                </c:pt>
                <c:pt idx="709">
                  <c:v>66.851317126356136</c:v>
                </c:pt>
                <c:pt idx="710">
                  <c:v>66.851317126356136</c:v>
                </c:pt>
                <c:pt idx="711">
                  <c:v>66.884563749260522</c:v>
                </c:pt>
                <c:pt idx="712">
                  <c:v>66.884563749260522</c:v>
                </c:pt>
                <c:pt idx="713">
                  <c:v>66.884563749260522</c:v>
                </c:pt>
                <c:pt idx="714">
                  <c:v>66.884563749260522</c:v>
                </c:pt>
                <c:pt idx="715">
                  <c:v>66.884563749260522</c:v>
                </c:pt>
                <c:pt idx="716">
                  <c:v>66.884563749260522</c:v>
                </c:pt>
                <c:pt idx="717">
                  <c:v>66.884563749260522</c:v>
                </c:pt>
                <c:pt idx="718">
                  <c:v>66.884563749260522</c:v>
                </c:pt>
                <c:pt idx="719">
                  <c:v>66.884563749260522</c:v>
                </c:pt>
                <c:pt idx="720">
                  <c:v>67.655681727731292</c:v>
                </c:pt>
                <c:pt idx="721">
                  <c:v>67.655681727731292</c:v>
                </c:pt>
                <c:pt idx="722">
                  <c:v>67.655681727731292</c:v>
                </c:pt>
                <c:pt idx="723">
                  <c:v>67.655681727731292</c:v>
                </c:pt>
                <c:pt idx="724">
                  <c:v>67.655681727731292</c:v>
                </c:pt>
                <c:pt idx="725">
                  <c:v>67.655681727731292</c:v>
                </c:pt>
                <c:pt idx="726">
                  <c:v>67.655681727731292</c:v>
                </c:pt>
                <c:pt idx="727">
                  <c:v>67.655681727731292</c:v>
                </c:pt>
                <c:pt idx="728">
                  <c:v>67.655681727731292</c:v>
                </c:pt>
                <c:pt idx="729">
                  <c:v>67.655681727731292</c:v>
                </c:pt>
                <c:pt idx="730">
                  <c:v>67.655681727731292</c:v>
                </c:pt>
                <c:pt idx="731">
                  <c:v>67.655681727731292</c:v>
                </c:pt>
                <c:pt idx="732">
                  <c:v>67.921138758618525</c:v>
                </c:pt>
                <c:pt idx="733">
                  <c:v>67.921138758618525</c:v>
                </c:pt>
                <c:pt idx="734">
                  <c:v>67.921138758618525</c:v>
                </c:pt>
                <c:pt idx="735">
                  <c:v>67.921138758618525</c:v>
                </c:pt>
                <c:pt idx="736">
                  <c:v>67.921138758618525</c:v>
                </c:pt>
                <c:pt idx="737">
                  <c:v>66.989131661973389</c:v>
                </c:pt>
                <c:pt idx="738">
                  <c:v>66.989131661973389</c:v>
                </c:pt>
                <c:pt idx="739">
                  <c:v>66.989131661973389</c:v>
                </c:pt>
                <c:pt idx="740">
                  <c:v>66.989131661973389</c:v>
                </c:pt>
                <c:pt idx="741">
                  <c:v>66.989131661973389</c:v>
                </c:pt>
                <c:pt idx="742">
                  <c:v>66.989131661973389</c:v>
                </c:pt>
                <c:pt idx="743">
                  <c:v>66.989131661973389</c:v>
                </c:pt>
                <c:pt idx="744">
                  <c:v>67.48802418299438</c:v>
                </c:pt>
                <c:pt idx="745">
                  <c:v>67.48802418299438</c:v>
                </c:pt>
                <c:pt idx="746">
                  <c:v>67.48802418299438</c:v>
                </c:pt>
                <c:pt idx="747">
                  <c:v>67.48802418299438</c:v>
                </c:pt>
                <c:pt idx="748">
                  <c:v>67.48802418299438</c:v>
                </c:pt>
                <c:pt idx="749">
                  <c:v>67.48802418299438</c:v>
                </c:pt>
                <c:pt idx="750">
                  <c:v>67.48802418299438</c:v>
                </c:pt>
                <c:pt idx="751">
                  <c:v>67.48802418299438</c:v>
                </c:pt>
                <c:pt idx="752">
                  <c:v>67.48802418299438</c:v>
                </c:pt>
                <c:pt idx="753">
                  <c:v>67.48802418299438</c:v>
                </c:pt>
                <c:pt idx="754">
                  <c:v>67.48802418299438</c:v>
                </c:pt>
                <c:pt idx="755">
                  <c:v>67.48802418299438</c:v>
                </c:pt>
                <c:pt idx="756">
                  <c:v>68.616276464407434</c:v>
                </c:pt>
                <c:pt idx="757">
                  <c:v>68.616276464407434</c:v>
                </c:pt>
                <c:pt idx="758">
                  <c:v>68.616276464407434</c:v>
                </c:pt>
                <c:pt idx="759">
                  <c:v>68.616276464407434</c:v>
                </c:pt>
                <c:pt idx="760">
                  <c:v>68.616276464407434</c:v>
                </c:pt>
                <c:pt idx="761">
                  <c:v>68.616276464407434</c:v>
                </c:pt>
                <c:pt idx="762">
                  <c:v>68.616276464407434</c:v>
                </c:pt>
                <c:pt idx="763">
                  <c:v>68.616276464407434</c:v>
                </c:pt>
                <c:pt idx="764">
                  <c:v>68.616276464407434</c:v>
                </c:pt>
                <c:pt idx="765">
                  <c:v>68.616276464407434</c:v>
                </c:pt>
                <c:pt idx="766">
                  <c:v>68.616276464407434</c:v>
                </c:pt>
                <c:pt idx="767">
                  <c:v>68.616276464407434</c:v>
                </c:pt>
                <c:pt idx="768">
                  <c:v>69.215194179297811</c:v>
                </c:pt>
                <c:pt idx="769">
                  <c:v>68.857441313792705</c:v>
                </c:pt>
                <c:pt idx="770">
                  <c:v>68.857441313792705</c:v>
                </c:pt>
                <c:pt idx="771">
                  <c:v>68.857441313792705</c:v>
                </c:pt>
                <c:pt idx="772">
                  <c:v>68.857441313792705</c:v>
                </c:pt>
                <c:pt idx="773">
                  <c:v>68.857441313792705</c:v>
                </c:pt>
                <c:pt idx="774">
                  <c:v>68.857441313792705</c:v>
                </c:pt>
                <c:pt idx="775">
                  <c:v>68.857441313792705</c:v>
                </c:pt>
                <c:pt idx="776">
                  <c:v>68.857441313792705</c:v>
                </c:pt>
                <c:pt idx="777">
                  <c:v>68.857441313792705</c:v>
                </c:pt>
                <c:pt idx="778">
                  <c:v>68.857441313792705</c:v>
                </c:pt>
                <c:pt idx="779">
                  <c:v>68.857441313792705</c:v>
                </c:pt>
                <c:pt idx="780">
                  <c:v>69.168521830800017</c:v>
                </c:pt>
                <c:pt idx="781">
                  <c:v>69.168521830800017</c:v>
                </c:pt>
                <c:pt idx="782">
                  <c:v>69.168521830800017</c:v>
                </c:pt>
                <c:pt idx="783">
                  <c:v>69.168521830800017</c:v>
                </c:pt>
                <c:pt idx="784">
                  <c:v>69.168521830800017</c:v>
                </c:pt>
                <c:pt idx="785">
                  <c:v>69.168521830800017</c:v>
                </c:pt>
                <c:pt idx="786">
                  <c:v>69.168521830800017</c:v>
                </c:pt>
                <c:pt idx="787">
                  <c:v>69.168521830800017</c:v>
                </c:pt>
                <c:pt idx="788">
                  <c:v>69.168521830800017</c:v>
                </c:pt>
                <c:pt idx="789">
                  <c:v>69.168521830800017</c:v>
                </c:pt>
                <c:pt idx="790">
                  <c:v>69.168521830800017</c:v>
                </c:pt>
                <c:pt idx="791">
                  <c:v>69.168521830800017</c:v>
                </c:pt>
              </c:numCache>
            </c:numRef>
          </c:val>
        </c:ser>
        <c:ser>
          <c:idx val="1"/>
          <c:order val="1"/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cat>
            <c:numRef>
              <c:f>USD!$GT$59:$GT$850</c:f>
              <c:numCache>
                <c:formatCode>General</c:formatCode>
                <c:ptCount val="792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1951</c:v>
                </c:pt>
                <c:pt idx="13">
                  <c:v>1951</c:v>
                </c:pt>
                <c:pt idx="14">
                  <c:v>1951</c:v>
                </c:pt>
                <c:pt idx="15">
                  <c:v>1951</c:v>
                </c:pt>
                <c:pt idx="16">
                  <c:v>1951</c:v>
                </c:pt>
                <c:pt idx="17">
                  <c:v>1951</c:v>
                </c:pt>
                <c:pt idx="18">
                  <c:v>1951</c:v>
                </c:pt>
                <c:pt idx="19">
                  <c:v>1951</c:v>
                </c:pt>
                <c:pt idx="20">
                  <c:v>1951</c:v>
                </c:pt>
                <c:pt idx="21">
                  <c:v>1951</c:v>
                </c:pt>
                <c:pt idx="22">
                  <c:v>1951</c:v>
                </c:pt>
                <c:pt idx="23">
                  <c:v>1951</c:v>
                </c:pt>
                <c:pt idx="24">
                  <c:v>1952</c:v>
                </c:pt>
                <c:pt idx="25">
                  <c:v>1952</c:v>
                </c:pt>
                <c:pt idx="26">
                  <c:v>1952</c:v>
                </c:pt>
                <c:pt idx="27">
                  <c:v>1952</c:v>
                </c:pt>
                <c:pt idx="28">
                  <c:v>1952</c:v>
                </c:pt>
                <c:pt idx="29">
                  <c:v>1952</c:v>
                </c:pt>
                <c:pt idx="30">
                  <c:v>1952</c:v>
                </c:pt>
                <c:pt idx="31">
                  <c:v>1952</c:v>
                </c:pt>
                <c:pt idx="32">
                  <c:v>1952</c:v>
                </c:pt>
                <c:pt idx="33">
                  <c:v>1952</c:v>
                </c:pt>
                <c:pt idx="34">
                  <c:v>1952</c:v>
                </c:pt>
                <c:pt idx="35">
                  <c:v>1952</c:v>
                </c:pt>
                <c:pt idx="36">
                  <c:v>1953</c:v>
                </c:pt>
                <c:pt idx="37">
                  <c:v>1953</c:v>
                </c:pt>
                <c:pt idx="38">
                  <c:v>1953</c:v>
                </c:pt>
                <c:pt idx="39">
                  <c:v>1953</c:v>
                </c:pt>
                <c:pt idx="40">
                  <c:v>1953</c:v>
                </c:pt>
                <c:pt idx="41">
                  <c:v>1953</c:v>
                </c:pt>
                <c:pt idx="42">
                  <c:v>1953</c:v>
                </c:pt>
                <c:pt idx="43">
                  <c:v>1953</c:v>
                </c:pt>
                <c:pt idx="44">
                  <c:v>1953</c:v>
                </c:pt>
                <c:pt idx="45">
                  <c:v>1953</c:v>
                </c:pt>
                <c:pt idx="46">
                  <c:v>1953</c:v>
                </c:pt>
                <c:pt idx="47">
                  <c:v>1953</c:v>
                </c:pt>
                <c:pt idx="48">
                  <c:v>1954</c:v>
                </c:pt>
                <c:pt idx="49">
                  <c:v>1954</c:v>
                </c:pt>
                <c:pt idx="50">
                  <c:v>1954</c:v>
                </c:pt>
                <c:pt idx="51">
                  <c:v>1954</c:v>
                </c:pt>
                <c:pt idx="52">
                  <c:v>1954</c:v>
                </c:pt>
                <c:pt idx="53">
                  <c:v>1954</c:v>
                </c:pt>
                <c:pt idx="54">
                  <c:v>1954</c:v>
                </c:pt>
                <c:pt idx="55">
                  <c:v>1954</c:v>
                </c:pt>
                <c:pt idx="56">
                  <c:v>1954</c:v>
                </c:pt>
                <c:pt idx="57">
                  <c:v>1954</c:v>
                </c:pt>
                <c:pt idx="58">
                  <c:v>1954</c:v>
                </c:pt>
                <c:pt idx="59">
                  <c:v>1954</c:v>
                </c:pt>
                <c:pt idx="60">
                  <c:v>1955</c:v>
                </c:pt>
                <c:pt idx="61">
                  <c:v>1955</c:v>
                </c:pt>
                <c:pt idx="62">
                  <c:v>1955</c:v>
                </c:pt>
                <c:pt idx="63">
                  <c:v>1955</c:v>
                </c:pt>
                <c:pt idx="64">
                  <c:v>1955</c:v>
                </c:pt>
                <c:pt idx="65">
                  <c:v>1955</c:v>
                </c:pt>
                <c:pt idx="66">
                  <c:v>1955</c:v>
                </c:pt>
                <c:pt idx="67">
                  <c:v>1955</c:v>
                </c:pt>
                <c:pt idx="68">
                  <c:v>1955</c:v>
                </c:pt>
                <c:pt idx="69">
                  <c:v>1955</c:v>
                </c:pt>
                <c:pt idx="70">
                  <c:v>1955</c:v>
                </c:pt>
                <c:pt idx="71">
                  <c:v>1955</c:v>
                </c:pt>
                <c:pt idx="72">
                  <c:v>1956</c:v>
                </c:pt>
                <c:pt idx="73">
                  <c:v>1956</c:v>
                </c:pt>
                <c:pt idx="74">
                  <c:v>1956</c:v>
                </c:pt>
                <c:pt idx="75">
                  <c:v>1956</c:v>
                </c:pt>
                <c:pt idx="76">
                  <c:v>1956</c:v>
                </c:pt>
                <c:pt idx="77">
                  <c:v>1956</c:v>
                </c:pt>
                <c:pt idx="78">
                  <c:v>1956</c:v>
                </c:pt>
                <c:pt idx="79">
                  <c:v>1956</c:v>
                </c:pt>
                <c:pt idx="80">
                  <c:v>1956</c:v>
                </c:pt>
                <c:pt idx="81">
                  <c:v>1956</c:v>
                </c:pt>
                <c:pt idx="82">
                  <c:v>1956</c:v>
                </c:pt>
                <c:pt idx="83">
                  <c:v>1956</c:v>
                </c:pt>
                <c:pt idx="84">
                  <c:v>1957</c:v>
                </c:pt>
                <c:pt idx="85">
                  <c:v>1957</c:v>
                </c:pt>
                <c:pt idx="86">
                  <c:v>1957</c:v>
                </c:pt>
                <c:pt idx="87">
                  <c:v>1957</c:v>
                </c:pt>
                <c:pt idx="88">
                  <c:v>1957</c:v>
                </c:pt>
                <c:pt idx="89">
                  <c:v>1957</c:v>
                </c:pt>
                <c:pt idx="90">
                  <c:v>1957</c:v>
                </c:pt>
                <c:pt idx="91">
                  <c:v>1957</c:v>
                </c:pt>
                <c:pt idx="92">
                  <c:v>1957</c:v>
                </c:pt>
                <c:pt idx="93">
                  <c:v>1957</c:v>
                </c:pt>
                <c:pt idx="94">
                  <c:v>1957</c:v>
                </c:pt>
                <c:pt idx="95">
                  <c:v>1957</c:v>
                </c:pt>
                <c:pt idx="96">
                  <c:v>1958</c:v>
                </c:pt>
                <c:pt idx="97">
                  <c:v>1958</c:v>
                </c:pt>
                <c:pt idx="98">
                  <c:v>1958</c:v>
                </c:pt>
                <c:pt idx="99">
                  <c:v>1958</c:v>
                </c:pt>
                <c:pt idx="100">
                  <c:v>1958</c:v>
                </c:pt>
                <c:pt idx="101">
                  <c:v>1958</c:v>
                </c:pt>
                <c:pt idx="102">
                  <c:v>1958</c:v>
                </c:pt>
                <c:pt idx="103">
                  <c:v>1958</c:v>
                </c:pt>
                <c:pt idx="104">
                  <c:v>1958</c:v>
                </c:pt>
                <c:pt idx="105">
                  <c:v>1958</c:v>
                </c:pt>
                <c:pt idx="106">
                  <c:v>1958</c:v>
                </c:pt>
                <c:pt idx="107">
                  <c:v>1958</c:v>
                </c:pt>
                <c:pt idx="108">
                  <c:v>1959</c:v>
                </c:pt>
                <c:pt idx="109">
                  <c:v>1959</c:v>
                </c:pt>
                <c:pt idx="110">
                  <c:v>1959</c:v>
                </c:pt>
                <c:pt idx="111">
                  <c:v>1959</c:v>
                </c:pt>
                <c:pt idx="112">
                  <c:v>1959</c:v>
                </c:pt>
                <c:pt idx="113">
                  <c:v>1959</c:v>
                </c:pt>
                <c:pt idx="114">
                  <c:v>1959</c:v>
                </c:pt>
                <c:pt idx="115">
                  <c:v>1959</c:v>
                </c:pt>
                <c:pt idx="116">
                  <c:v>1959</c:v>
                </c:pt>
                <c:pt idx="117">
                  <c:v>1959</c:v>
                </c:pt>
                <c:pt idx="118">
                  <c:v>1959</c:v>
                </c:pt>
                <c:pt idx="119">
                  <c:v>1959</c:v>
                </c:pt>
                <c:pt idx="120">
                  <c:v>1960</c:v>
                </c:pt>
                <c:pt idx="121">
                  <c:v>1960</c:v>
                </c:pt>
                <c:pt idx="122">
                  <c:v>1960</c:v>
                </c:pt>
                <c:pt idx="123">
                  <c:v>1960</c:v>
                </c:pt>
                <c:pt idx="124">
                  <c:v>1960</c:v>
                </c:pt>
                <c:pt idx="125">
                  <c:v>1960</c:v>
                </c:pt>
                <c:pt idx="126">
                  <c:v>1960</c:v>
                </c:pt>
                <c:pt idx="127">
                  <c:v>1960</c:v>
                </c:pt>
                <c:pt idx="128">
                  <c:v>1960</c:v>
                </c:pt>
                <c:pt idx="129">
                  <c:v>1960</c:v>
                </c:pt>
                <c:pt idx="130">
                  <c:v>1960</c:v>
                </c:pt>
                <c:pt idx="131">
                  <c:v>1960</c:v>
                </c:pt>
                <c:pt idx="132">
                  <c:v>1961</c:v>
                </c:pt>
                <c:pt idx="133">
                  <c:v>1961</c:v>
                </c:pt>
                <c:pt idx="134">
                  <c:v>1961</c:v>
                </c:pt>
                <c:pt idx="135">
                  <c:v>1961</c:v>
                </c:pt>
                <c:pt idx="136">
                  <c:v>1961</c:v>
                </c:pt>
                <c:pt idx="137">
                  <c:v>1961</c:v>
                </c:pt>
                <c:pt idx="138">
                  <c:v>1961</c:v>
                </c:pt>
                <c:pt idx="139">
                  <c:v>1961</c:v>
                </c:pt>
                <c:pt idx="140">
                  <c:v>1961</c:v>
                </c:pt>
                <c:pt idx="141">
                  <c:v>1961</c:v>
                </c:pt>
                <c:pt idx="142">
                  <c:v>1961</c:v>
                </c:pt>
                <c:pt idx="143">
                  <c:v>1961</c:v>
                </c:pt>
                <c:pt idx="144">
                  <c:v>1962</c:v>
                </c:pt>
                <c:pt idx="145">
                  <c:v>1962</c:v>
                </c:pt>
                <c:pt idx="146">
                  <c:v>1962</c:v>
                </c:pt>
                <c:pt idx="147">
                  <c:v>1962</c:v>
                </c:pt>
                <c:pt idx="148">
                  <c:v>1962</c:v>
                </c:pt>
                <c:pt idx="149">
                  <c:v>1962</c:v>
                </c:pt>
                <c:pt idx="150">
                  <c:v>1962</c:v>
                </c:pt>
                <c:pt idx="151">
                  <c:v>1962</c:v>
                </c:pt>
                <c:pt idx="152">
                  <c:v>1962</c:v>
                </c:pt>
                <c:pt idx="153">
                  <c:v>1962</c:v>
                </c:pt>
                <c:pt idx="154">
                  <c:v>1962</c:v>
                </c:pt>
                <c:pt idx="155">
                  <c:v>1962</c:v>
                </c:pt>
                <c:pt idx="156">
                  <c:v>1963</c:v>
                </c:pt>
                <c:pt idx="157">
                  <c:v>1963</c:v>
                </c:pt>
                <c:pt idx="158">
                  <c:v>1963</c:v>
                </c:pt>
                <c:pt idx="159">
                  <c:v>1963</c:v>
                </c:pt>
                <c:pt idx="160">
                  <c:v>1963</c:v>
                </c:pt>
                <c:pt idx="161">
                  <c:v>1963</c:v>
                </c:pt>
                <c:pt idx="162">
                  <c:v>1963</c:v>
                </c:pt>
                <c:pt idx="163">
                  <c:v>1963</c:v>
                </c:pt>
                <c:pt idx="164">
                  <c:v>1963</c:v>
                </c:pt>
                <c:pt idx="165">
                  <c:v>1963</c:v>
                </c:pt>
                <c:pt idx="166">
                  <c:v>1963</c:v>
                </c:pt>
                <c:pt idx="167">
                  <c:v>1963</c:v>
                </c:pt>
                <c:pt idx="168">
                  <c:v>1964</c:v>
                </c:pt>
                <c:pt idx="169">
                  <c:v>1964</c:v>
                </c:pt>
                <c:pt idx="170">
                  <c:v>1964</c:v>
                </c:pt>
                <c:pt idx="171">
                  <c:v>1964</c:v>
                </c:pt>
                <c:pt idx="172">
                  <c:v>1964</c:v>
                </c:pt>
                <c:pt idx="173">
                  <c:v>1964</c:v>
                </c:pt>
                <c:pt idx="174">
                  <c:v>1964</c:v>
                </c:pt>
                <c:pt idx="175">
                  <c:v>1964</c:v>
                </c:pt>
                <c:pt idx="176">
                  <c:v>1964</c:v>
                </c:pt>
                <c:pt idx="177">
                  <c:v>1964</c:v>
                </c:pt>
                <c:pt idx="178">
                  <c:v>1964</c:v>
                </c:pt>
                <c:pt idx="179">
                  <c:v>1964</c:v>
                </c:pt>
                <c:pt idx="180">
                  <c:v>1965</c:v>
                </c:pt>
                <c:pt idx="181">
                  <c:v>1965</c:v>
                </c:pt>
                <c:pt idx="182">
                  <c:v>1965</c:v>
                </c:pt>
                <c:pt idx="183">
                  <c:v>1965</c:v>
                </c:pt>
                <c:pt idx="184">
                  <c:v>1965</c:v>
                </c:pt>
                <c:pt idx="185">
                  <c:v>1965</c:v>
                </c:pt>
                <c:pt idx="186">
                  <c:v>1965</c:v>
                </c:pt>
                <c:pt idx="187">
                  <c:v>1965</c:v>
                </c:pt>
                <c:pt idx="188">
                  <c:v>1965</c:v>
                </c:pt>
                <c:pt idx="189">
                  <c:v>1965</c:v>
                </c:pt>
                <c:pt idx="190">
                  <c:v>1965</c:v>
                </c:pt>
                <c:pt idx="191">
                  <c:v>1965</c:v>
                </c:pt>
                <c:pt idx="192">
                  <c:v>1966</c:v>
                </c:pt>
                <c:pt idx="193">
                  <c:v>1966</c:v>
                </c:pt>
                <c:pt idx="194">
                  <c:v>1966</c:v>
                </c:pt>
                <c:pt idx="195">
                  <c:v>1966</c:v>
                </c:pt>
                <c:pt idx="196">
                  <c:v>1966</c:v>
                </c:pt>
                <c:pt idx="197">
                  <c:v>1966</c:v>
                </c:pt>
                <c:pt idx="198">
                  <c:v>1966</c:v>
                </c:pt>
                <c:pt idx="199">
                  <c:v>1966</c:v>
                </c:pt>
                <c:pt idx="200">
                  <c:v>1966</c:v>
                </c:pt>
                <c:pt idx="201">
                  <c:v>1966</c:v>
                </c:pt>
                <c:pt idx="202">
                  <c:v>1966</c:v>
                </c:pt>
                <c:pt idx="203">
                  <c:v>1966</c:v>
                </c:pt>
                <c:pt idx="204">
                  <c:v>1967</c:v>
                </c:pt>
                <c:pt idx="205">
                  <c:v>1967</c:v>
                </c:pt>
                <c:pt idx="206">
                  <c:v>1967</c:v>
                </c:pt>
                <c:pt idx="207">
                  <c:v>1967</c:v>
                </c:pt>
                <c:pt idx="208">
                  <c:v>1967</c:v>
                </c:pt>
                <c:pt idx="209">
                  <c:v>1967</c:v>
                </c:pt>
                <c:pt idx="210">
                  <c:v>1967</c:v>
                </c:pt>
                <c:pt idx="211">
                  <c:v>1967</c:v>
                </c:pt>
                <c:pt idx="212">
                  <c:v>1967</c:v>
                </c:pt>
                <c:pt idx="213">
                  <c:v>1967</c:v>
                </c:pt>
                <c:pt idx="214">
                  <c:v>1967</c:v>
                </c:pt>
                <c:pt idx="215">
                  <c:v>1967</c:v>
                </c:pt>
                <c:pt idx="216">
                  <c:v>1968</c:v>
                </c:pt>
                <c:pt idx="217">
                  <c:v>1968</c:v>
                </c:pt>
                <c:pt idx="218">
                  <c:v>1968</c:v>
                </c:pt>
                <c:pt idx="219">
                  <c:v>1968</c:v>
                </c:pt>
                <c:pt idx="220">
                  <c:v>1968</c:v>
                </c:pt>
                <c:pt idx="221">
                  <c:v>1968</c:v>
                </c:pt>
                <c:pt idx="222">
                  <c:v>1968</c:v>
                </c:pt>
                <c:pt idx="223">
                  <c:v>1968</c:v>
                </c:pt>
                <c:pt idx="224">
                  <c:v>1968</c:v>
                </c:pt>
                <c:pt idx="225">
                  <c:v>1968</c:v>
                </c:pt>
                <c:pt idx="226">
                  <c:v>1968</c:v>
                </c:pt>
                <c:pt idx="227">
                  <c:v>1968</c:v>
                </c:pt>
                <c:pt idx="228">
                  <c:v>1969</c:v>
                </c:pt>
                <c:pt idx="229">
                  <c:v>1969</c:v>
                </c:pt>
                <c:pt idx="230">
                  <c:v>1969</c:v>
                </c:pt>
                <c:pt idx="231">
                  <c:v>1969</c:v>
                </c:pt>
                <c:pt idx="232">
                  <c:v>1969</c:v>
                </c:pt>
                <c:pt idx="233">
                  <c:v>1969</c:v>
                </c:pt>
                <c:pt idx="234">
                  <c:v>1969</c:v>
                </c:pt>
                <c:pt idx="235">
                  <c:v>1969</c:v>
                </c:pt>
                <c:pt idx="236">
                  <c:v>1969</c:v>
                </c:pt>
                <c:pt idx="237">
                  <c:v>1969</c:v>
                </c:pt>
                <c:pt idx="238">
                  <c:v>1969</c:v>
                </c:pt>
                <c:pt idx="239">
                  <c:v>1969</c:v>
                </c:pt>
                <c:pt idx="240">
                  <c:v>1970</c:v>
                </c:pt>
                <c:pt idx="241">
                  <c:v>1970</c:v>
                </c:pt>
                <c:pt idx="242">
                  <c:v>1970</c:v>
                </c:pt>
                <c:pt idx="243">
                  <c:v>1970</c:v>
                </c:pt>
                <c:pt idx="244">
                  <c:v>1970</c:v>
                </c:pt>
                <c:pt idx="245">
                  <c:v>1970</c:v>
                </c:pt>
                <c:pt idx="246">
                  <c:v>1970</c:v>
                </c:pt>
                <c:pt idx="247">
                  <c:v>1970</c:v>
                </c:pt>
                <c:pt idx="248">
                  <c:v>1970</c:v>
                </c:pt>
                <c:pt idx="249">
                  <c:v>1970</c:v>
                </c:pt>
                <c:pt idx="250">
                  <c:v>1970</c:v>
                </c:pt>
                <c:pt idx="251">
                  <c:v>1970</c:v>
                </c:pt>
                <c:pt idx="252">
                  <c:v>1971</c:v>
                </c:pt>
                <c:pt idx="253">
                  <c:v>1971</c:v>
                </c:pt>
                <c:pt idx="254">
                  <c:v>1971</c:v>
                </c:pt>
                <c:pt idx="255">
                  <c:v>1971</c:v>
                </c:pt>
                <c:pt idx="256">
                  <c:v>1971</c:v>
                </c:pt>
                <c:pt idx="257">
                  <c:v>1971</c:v>
                </c:pt>
                <c:pt idx="258">
                  <c:v>1971</c:v>
                </c:pt>
                <c:pt idx="259">
                  <c:v>1971</c:v>
                </c:pt>
                <c:pt idx="260">
                  <c:v>1971</c:v>
                </c:pt>
                <c:pt idx="261">
                  <c:v>1971</c:v>
                </c:pt>
                <c:pt idx="262">
                  <c:v>1971</c:v>
                </c:pt>
                <c:pt idx="263">
                  <c:v>1971</c:v>
                </c:pt>
                <c:pt idx="264">
                  <c:v>1972</c:v>
                </c:pt>
                <c:pt idx="265">
                  <c:v>1972</c:v>
                </c:pt>
                <c:pt idx="266">
                  <c:v>1972</c:v>
                </c:pt>
                <c:pt idx="267">
                  <c:v>1972</c:v>
                </c:pt>
                <c:pt idx="268">
                  <c:v>1972</c:v>
                </c:pt>
                <c:pt idx="269">
                  <c:v>1972</c:v>
                </c:pt>
                <c:pt idx="270">
                  <c:v>1972</c:v>
                </c:pt>
                <c:pt idx="271">
                  <c:v>1972</c:v>
                </c:pt>
                <c:pt idx="272">
                  <c:v>1972</c:v>
                </c:pt>
                <c:pt idx="273">
                  <c:v>1972</c:v>
                </c:pt>
                <c:pt idx="274">
                  <c:v>1972</c:v>
                </c:pt>
                <c:pt idx="275">
                  <c:v>1972</c:v>
                </c:pt>
                <c:pt idx="276">
                  <c:v>1973</c:v>
                </c:pt>
                <c:pt idx="277">
                  <c:v>1973</c:v>
                </c:pt>
                <c:pt idx="278">
                  <c:v>1973</c:v>
                </c:pt>
                <c:pt idx="279">
                  <c:v>1973</c:v>
                </c:pt>
                <c:pt idx="280">
                  <c:v>1973</c:v>
                </c:pt>
                <c:pt idx="281">
                  <c:v>1973</c:v>
                </c:pt>
                <c:pt idx="282">
                  <c:v>1973</c:v>
                </c:pt>
                <c:pt idx="283">
                  <c:v>1973</c:v>
                </c:pt>
                <c:pt idx="284">
                  <c:v>1973</c:v>
                </c:pt>
                <c:pt idx="285">
                  <c:v>1973</c:v>
                </c:pt>
                <c:pt idx="286">
                  <c:v>1973</c:v>
                </c:pt>
                <c:pt idx="287">
                  <c:v>1973</c:v>
                </c:pt>
                <c:pt idx="288">
                  <c:v>1974</c:v>
                </c:pt>
                <c:pt idx="289">
                  <c:v>1974</c:v>
                </c:pt>
                <c:pt idx="290">
                  <c:v>1974</c:v>
                </c:pt>
                <c:pt idx="291">
                  <c:v>1974</c:v>
                </c:pt>
                <c:pt idx="292">
                  <c:v>1974</c:v>
                </c:pt>
                <c:pt idx="293">
                  <c:v>1974</c:v>
                </c:pt>
                <c:pt idx="294">
                  <c:v>1974</c:v>
                </c:pt>
                <c:pt idx="295">
                  <c:v>1974</c:v>
                </c:pt>
                <c:pt idx="296">
                  <c:v>1974</c:v>
                </c:pt>
                <c:pt idx="297">
                  <c:v>1974</c:v>
                </c:pt>
                <c:pt idx="298">
                  <c:v>1974</c:v>
                </c:pt>
                <c:pt idx="299">
                  <c:v>1974</c:v>
                </c:pt>
                <c:pt idx="300">
                  <c:v>1975</c:v>
                </c:pt>
                <c:pt idx="301">
                  <c:v>1975</c:v>
                </c:pt>
                <c:pt idx="302">
                  <c:v>1975</c:v>
                </c:pt>
                <c:pt idx="303">
                  <c:v>1975</c:v>
                </c:pt>
                <c:pt idx="304">
                  <c:v>1975</c:v>
                </c:pt>
                <c:pt idx="305">
                  <c:v>1975</c:v>
                </c:pt>
                <c:pt idx="306">
                  <c:v>1975</c:v>
                </c:pt>
                <c:pt idx="307">
                  <c:v>1975</c:v>
                </c:pt>
                <c:pt idx="308">
                  <c:v>1975</c:v>
                </c:pt>
                <c:pt idx="309">
                  <c:v>1975</c:v>
                </c:pt>
                <c:pt idx="310">
                  <c:v>1975</c:v>
                </c:pt>
                <c:pt idx="311">
                  <c:v>1975</c:v>
                </c:pt>
                <c:pt idx="312">
                  <c:v>1976</c:v>
                </c:pt>
                <c:pt idx="313">
                  <c:v>1976</c:v>
                </c:pt>
                <c:pt idx="314">
                  <c:v>1976</c:v>
                </c:pt>
                <c:pt idx="315">
                  <c:v>1976</c:v>
                </c:pt>
                <c:pt idx="316">
                  <c:v>1976</c:v>
                </c:pt>
                <c:pt idx="317">
                  <c:v>1976</c:v>
                </c:pt>
                <c:pt idx="318">
                  <c:v>1976</c:v>
                </c:pt>
                <c:pt idx="319">
                  <c:v>1976</c:v>
                </c:pt>
                <c:pt idx="320">
                  <c:v>1976</c:v>
                </c:pt>
                <c:pt idx="321">
                  <c:v>1976</c:v>
                </c:pt>
                <c:pt idx="322">
                  <c:v>1976</c:v>
                </c:pt>
                <c:pt idx="323">
                  <c:v>1976</c:v>
                </c:pt>
                <c:pt idx="324">
                  <c:v>1977</c:v>
                </c:pt>
                <c:pt idx="325">
                  <c:v>1977</c:v>
                </c:pt>
                <c:pt idx="326">
                  <c:v>1977</c:v>
                </c:pt>
                <c:pt idx="327">
                  <c:v>1977</c:v>
                </c:pt>
                <c:pt idx="328">
                  <c:v>1977</c:v>
                </c:pt>
                <c:pt idx="329">
                  <c:v>1977</c:v>
                </c:pt>
                <c:pt idx="330">
                  <c:v>1977</c:v>
                </c:pt>
                <c:pt idx="331">
                  <c:v>1977</c:v>
                </c:pt>
                <c:pt idx="332">
                  <c:v>1977</c:v>
                </c:pt>
                <c:pt idx="333">
                  <c:v>1977</c:v>
                </c:pt>
                <c:pt idx="334">
                  <c:v>1977</c:v>
                </c:pt>
                <c:pt idx="335">
                  <c:v>1977</c:v>
                </c:pt>
                <c:pt idx="336">
                  <c:v>1978</c:v>
                </c:pt>
                <c:pt idx="337">
                  <c:v>1978</c:v>
                </c:pt>
                <c:pt idx="338">
                  <c:v>1978</c:v>
                </c:pt>
                <c:pt idx="339">
                  <c:v>1978</c:v>
                </c:pt>
                <c:pt idx="340">
                  <c:v>1978</c:v>
                </c:pt>
                <c:pt idx="341">
                  <c:v>1978</c:v>
                </c:pt>
                <c:pt idx="342">
                  <c:v>1978</c:v>
                </c:pt>
                <c:pt idx="343">
                  <c:v>1978</c:v>
                </c:pt>
                <c:pt idx="344">
                  <c:v>1978</c:v>
                </c:pt>
                <c:pt idx="345">
                  <c:v>1978</c:v>
                </c:pt>
                <c:pt idx="346">
                  <c:v>1978</c:v>
                </c:pt>
                <c:pt idx="347">
                  <c:v>1978</c:v>
                </c:pt>
                <c:pt idx="348">
                  <c:v>1979</c:v>
                </c:pt>
                <c:pt idx="349">
                  <c:v>1979</c:v>
                </c:pt>
                <c:pt idx="350">
                  <c:v>1979</c:v>
                </c:pt>
                <c:pt idx="351">
                  <c:v>1979</c:v>
                </c:pt>
                <c:pt idx="352">
                  <c:v>1979</c:v>
                </c:pt>
                <c:pt idx="353">
                  <c:v>1979</c:v>
                </c:pt>
                <c:pt idx="354">
                  <c:v>1979</c:v>
                </c:pt>
                <c:pt idx="355">
                  <c:v>1979</c:v>
                </c:pt>
                <c:pt idx="356">
                  <c:v>1979</c:v>
                </c:pt>
                <c:pt idx="357">
                  <c:v>1979</c:v>
                </c:pt>
                <c:pt idx="358">
                  <c:v>1979</c:v>
                </c:pt>
                <c:pt idx="359">
                  <c:v>1979</c:v>
                </c:pt>
                <c:pt idx="360">
                  <c:v>1980</c:v>
                </c:pt>
                <c:pt idx="361">
                  <c:v>1980</c:v>
                </c:pt>
                <c:pt idx="362">
                  <c:v>1980</c:v>
                </c:pt>
                <c:pt idx="363">
                  <c:v>1980</c:v>
                </c:pt>
                <c:pt idx="364">
                  <c:v>1980</c:v>
                </c:pt>
                <c:pt idx="365">
                  <c:v>1980</c:v>
                </c:pt>
                <c:pt idx="366">
                  <c:v>1980</c:v>
                </c:pt>
                <c:pt idx="367">
                  <c:v>1980</c:v>
                </c:pt>
                <c:pt idx="368">
                  <c:v>1980</c:v>
                </c:pt>
                <c:pt idx="369">
                  <c:v>1980</c:v>
                </c:pt>
                <c:pt idx="370">
                  <c:v>1980</c:v>
                </c:pt>
                <c:pt idx="371">
                  <c:v>1980</c:v>
                </c:pt>
                <c:pt idx="372">
                  <c:v>1981</c:v>
                </c:pt>
                <c:pt idx="373">
                  <c:v>1981</c:v>
                </c:pt>
                <c:pt idx="374">
                  <c:v>1981</c:v>
                </c:pt>
                <c:pt idx="375">
                  <c:v>1981</c:v>
                </c:pt>
                <c:pt idx="376">
                  <c:v>1981</c:v>
                </c:pt>
                <c:pt idx="377">
                  <c:v>1981</c:v>
                </c:pt>
                <c:pt idx="378">
                  <c:v>1981</c:v>
                </c:pt>
                <c:pt idx="379">
                  <c:v>1981</c:v>
                </c:pt>
                <c:pt idx="380">
                  <c:v>1981</c:v>
                </c:pt>
                <c:pt idx="381">
                  <c:v>1981</c:v>
                </c:pt>
                <c:pt idx="382">
                  <c:v>1981</c:v>
                </c:pt>
                <c:pt idx="383">
                  <c:v>1981</c:v>
                </c:pt>
                <c:pt idx="384">
                  <c:v>1982</c:v>
                </c:pt>
                <c:pt idx="385">
                  <c:v>1982</c:v>
                </c:pt>
                <c:pt idx="386">
                  <c:v>1982</c:v>
                </c:pt>
                <c:pt idx="387">
                  <c:v>1982</c:v>
                </c:pt>
                <c:pt idx="388">
                  <c:v>1982</c:v>
                </c:pt>
                <c:pt idx="389">
                  <c:v>1982</c:v>
                </c:pt>
                <c:pt idx="390">
                  <c:v>1982</c:v>
                </c:pt>
                <c:pt idx="391">
                  <c:v>1982</c:v>
                </c:pt>
                <c:pt idx="392">
                  <c:v>1982</c:v>
                </c:pt>
                <c:pt idx="393">
                  <c:v>1982</c:v>
                </c:pt>
                <c:pt idx="394">
                  <c:v>1982</c:v>
                </c:pt>
                <c:pt idx="395">
                  <c:v>1982</c:v>
                </c:pt>
                <c:pt idx="396">
                  <c:v>1983</c:v>
                </c:pt>
                <c:pt idx="397">
                  <c:v>1983</c:v>
                </c:pt>
                <c:pt idx="398">
                  <c:v>1983</c:v>
                </c:pt>
                <c:pt idx="399">
                  <c:v>1983</c:v>
                </c:pt>
                <c:pt idx="400">
                  <c:v>1983</c:v>
                </c:pt>
                <c:pt idx="401">
                  <c:v>1983</c:v>
                </c:pt>
                <c:pt idx="402">
                  <c:v>1983</c:v>
                </c:pt>
                <c:pt idx="403">
                  <c:v>1983</c:v>
                </c:pt>
                <c:pt idx="404">
                  <c:v>1983</c:v>
                </c:pt>
                <c:pt idx="405">
                  <c:v>1983</c:v>
                </c:pt>
                <c:pt idx="406">
                  <c:v>1983</c:v>
                </c:pt>
                <c:pt idx="407">
                  <c:v>1983</c:v>
                </c:pt>
                <c:pt idx="408">
                  <c:v>1984</c:v>
                </c:pt>
                <c:pt idx="409">
                  <c:v>1984</c:v>
                </c:pt>
                <c:pt idx="410">
                  <c:v>1984</c:v>
                </c:pt>
                <c:pt idx="411">
                  <c:v>1984</c:v>
                </c:pt>
                <c:pt idx="412">
                  <c:v>1984</c:v>
                </c:pt>
                <c:pt idx="413">
                  <c:v>1984</c:v>
                </c:pt>
                <c:pt idx="414">
                  <c:v>1984</c:v>
                </c:pt>
                <c:pt idx="415">
                  <c:v>1984</c:v>
                </c:pt>
                <c:pt idx="416">
                  <c:v>1984</c:v>
                </c:pt>
                <c:pt idx="417">
                  <c:v>1984</c:v>
                </c:pt>
                <c:pt idx="418">
                  <c:v>1984</c:v>
                </c:pt>
                <c:pt idx="419">
                  <c:v>1984</c:v>
                </c:pt>
                <c:pt idx="420">
                  <c:v>1985</c:v>
                </c:pt>
                <c:pt idx="421">
                  <c:v>1985</c:v>
                </c:pt>
                <c:pt idx="422">
                  <c:v>1985</c:v>
                </c:pt>
                <c:pt idx="423">
                  <c:v>1985</c:v>
                </c:pt>
                <c:pt idx="424">
                  <c:v>1985</c:v>
                </c:pt>
                <c:pt idx="425">
                  <c:v>1985</c:v>
                </c:pt>
                <c:pt idx="426">
                  <c:v>1985</c:v>
                </c:pt>
                <c:pt idx="427">
                  <c:v>1985</c:v>
                </c:pt>
                <c:pt idx="428">
                  <c:v>1985</c:v>
                </c:pt>
                <c:pt idx="429">
                  <c:v>1985</c:v>
                </c:pt>
                <c:pt idx="430">
                  <c:v>1985</c:v>
                </c:pt>
                <c:pt idx="431">
                  <c:v>1985</c:v>
                </c:pt>
                <c:pt idx="432">
                  <c:v>1986</c:v>
                </c:pt>
                <c:pt idx="433">
                  <c:v>1986</c:v>
                </c:pt>
                <c:pt idx="434">
                  <c:v>1986</c:v>
                </c:pt>
                <c:pt idx="435">
                  <c:v>1986</c:v>
                </c:pt>
                <c:pt idx="436">
                  <c:v>1986</c:v>
                </c:pt>
                <c:pt idx="437">
                  <c:v>1986</c:v>
                </c:pt>
                <c:pt idx="438">
                  <c:v>1986</c:v>
                </c:pt>
                <c:pt idx="439">
                  <c:v>1986</c:v>
                </c:pt>
                <c:pt idx="440">
                  <c:v>1986</c:v>
                </c:pt>
                <c:pt idx="441">
                  <c:v>1986</c:v>
                </c:pt>
                <c:pt idx="442">
                  <c:v>1986</c:v>
                </c:pt>
                <c:pt idx="443">
                  <c:v>1986</c:v>
                </c:pt>
                <c:pt idx="444">
                  <c:v>1987</c:v>
                </c:pt>
                <c:pt idx="445">
                  <c:v>1987</c:v>
                </c:pt>
                <c:pt idx="446">
                  <c:v>1987</c:v>
                </c:pt>
                <c:pt idx="447">
                  <c:v>1987</c:v>
                </c:pt>
                <c:pt idx="448">
                  <c:v>1987</c:v>
                </c:pt>
                <c:pt idx="449">
                  <c:v>1987</c:v>
                </c:pt>
                <c:pt idx="450">
                  <c:v>1987</c:v>
                </c:pt>
                <c:pt idx="451">
                  <c:v>1987</c:v>
                </c:pt>
                <c:pt idx="452">
                  <c:v>1987</c:v>
                </c:pt>
                <c:pt idx="453">
                  <c:v>1987</c:v>
                </c:pt>
                <c:pt idx="454">
                  <c:v>1987</c:v>
                </c:pt>
                <c:pt idx="455">
                  <c:v>1987</c:v>
                </c:pt>
                <c:pt idx="456">
                  <c:v>1988</c:v>
                </c:pt>
                <c:pt idx="457">
                  <c:v>1988</c:v>
                </c:pt>
                <c:pt idx="458">
                  <c:v>1988</c:v>
                </c:pt>
                <c:pt idx="459">
                  <c:v>1988</c:v>
                </c:pt>
                <c:pt idx="460">
                  <c:v>1988</c:v>
                </c:pt>
                <c:pt idx="461">
                  <c:v>1988</c:v>
                </c:pt>
                <c:pt idx="462">
                  <c:v>1988</c:v>
                </c:pt>
                <c:pt idx="463">
                  <c:v>1988</c:v>
                </c:pt>
                <c:pt idx="464">
                  <c:v>1988</c:v>
                </c:pt>
                <c:pt idx="465">
                  <c:v>1988</c:v>
                </c:pt>
                <c:pt idx="466">
                  <c:v>1988</c:v>
                </c:pt>
                <c:pt idx="467">
                  <c:v>1988</c:v>
                </c:pt>
                <c:pt idx="468">
                  <c:v>1989</c:v>
                </c:pt>
                <c:pt idx="469">
                  <c:v>1989</c:v>
                </c:pt>
                <c:pt idx="470">
                  <c:v>1989</c:v>
                </c:pt>
                <c:pt idx="471">
                  <c:v>1989</c:v>
                </c:pt>
                <c:pt idx="472">
                  <c:v>1989</c:v>
                </c:pt>
                <c:pt idx="473">
                  <c:v>1989</c:v>
                </c:pt>
                <c:pt idx="474">
                  <c:v>1989</c:v>
                </c:pt>
                <c:pt idx="475">
                  <c:v>1989</c:v>
                </c:pt>
                <c:pt idx="476">
                  <c:v>1989</c:v>
                </c:pt>
                <c:pt idx="477">
                  <c:v>1989</c:v>
                </c:pt>
                <c:pt idx="478">
                  <c:v>1989</c:v>
                </c:pt>
                <c:pt idx="479">
                  <c:v>1989</c:v>
                </c:pt>
                <c:pt idx="480">
                  <c:v>1990</c:v>
                </c:pt>
                <c:pt idx="481">
                  <c:v>1990</c:v>
                </c:pt>
                <c:pt idx="482">
                  <c:v>1990</c:v>
                </c:pt>
                <c:pt idx="483">
                  <c:v>1990</c:v>
                </c:pt>
                <c:pt idx="484">
                  <c:v>1990</c:v>
                </c:pt>
                <c:pt idx="485">
                  <c:v>1990</c:v>
                </c:pt>
                <c:pt idx="486">
                  <c:v>1990</c:v>
                </c:pt>
                <c:pt idx="487">
                  <c:v>1990</c:v>
                </c:pt>
                <c:pt idx="488">
                  <c:v>1990</c:v>
                </c:pt>
                <c:pt idx="489">
                  <c:v>1990</c:v>
                </c:pt>
                <c:pt idx="490">
                  <c:v>1990</c:v>
                </c:pt>
                <c:pt idx="491">
                  <c:v>1990</c:v>
                </c:pt>
                <c:pt idx="492">
                  <c:v>1991</c:v>
                </c:pt>
                <c:pt idx="493">
                  <c:v>1991</c:v>
                </c:pt>
                <c:pt idx="494">
                  <c:v>1991</c:v>
                </c:pt>
                <c:pt idx="495">
                  <c:v>1991</c:v>
                </c:pt>
                <c:pt idx="496">
                  <c:v>1991</c:v>
                </c:pt>
                <c:pt idx="497">
                  <c:v>1991</c:v>
                </c:pt>
                <c:pt idx="498">
                  <c:v>1991</c:v>
                </c:pt>
                <c:pt idx="499">
                  <c:v>1991</c:v>
                </c:pt>
                <c:pt idx="500">
                  <c:v>1991</c:v>
                </c:pt>
                <c:pt idx="501">
                  <c:v>1991</c:v>
                </c:pt>
                <c:pt idx="502">
                  <c:v>1991</c:v>
                </c:pt>
                <c:pt idx="503">
                  <c:v>1991</c:v>
                </c:pt>
                <c:pt idx="504">
                  <c:v>1992</c:v>
                </c:pt>
                <c:pt idx="505">
                  <c:v>1992</c:v>
                </c:pt>
                <c:pt idx="506">
                  <c:v>1992</c:v>
                </c:pt>
                <c:pt idx="507">
                  <c:v>1992</c:v>
                </c:pt>
                <c:pt idx="508">
                  <c:v>1992</c:v>
                </c:pt>
                <c:pt idx="509">
                  <c:v>1992</c:v>
                </c:pt>
                <c:pt idx="510">
                  <c:v>1992</c:v>
                </c:pt>
                <c:pt idx="511">
                  <c:v>1992</c:v>
                </c:pt>
                <c:pt idx="512">
                  <c:v>1992</c:v>
                </c:pt>
                <c:pt idx="513">
                  <c:v>1992</c:v>
                </c:pt>
                <c:pt idx="514">
                  <c:v>1992</c:v>
                </c:pt>
                <c:pt idx="515">
                  <c:v>1992</c:v>
                </c:pt>
                <c:pt idx="516">
                  <c:v>1993</c:v>
                </c:pt>
                <c:pt idx="517">
                  <c:v>1993</c:v>
                </c:pt>
                <c:pt idx="518">
                  <c:v>1993</c:v>
                </c:pt>
                <c:pt idx="519">
                  <c:v>1993</c:v>
                </c:pt>
                <c:pt idx="520">
                  <c:v>1993</c:v>
                </c:pt>
                <c:pt idx="521">
                  <c:v>1993</c:v>
                </c:pt>
                <c:pt idx="522">
                  <c:v>1993</c:v>
                </c:pt>
                <c:pt idx="523">
                  <c:v>1993</c:v>
                </c:pt>
                <c:pt idx="524">
                  <c:v>1993</c:v>
                </c:pt>
                <c:pt idx="525">
                  <c:v>1993</c:v>
                </c:pt>
                <c:pt idx="526">
                  <c:v>1993</c:v>
                </c:pt>
                <c:pt idx="527">
                  <c:v>1993</c:v>
                </c:pt>
                <c:pt idx="528">
                  <c:v>1994</c:v>
                </c:pt>
                <c:pt idx="529">
                  <c:v>1994</c:v>
                </c:pt>
                <c:pt idx="530">
                  <c:v>1994</c:v>
                </c:pt>
                <c:pt idx="531">
                  <c:v>1994</c:v>
                </c:pt>
                <c:pt idx="532">
                  <c:v>1994</c:v>
                </c:pt>
                <c:pt idx="533">
                  <c:v>1994</c:v>
                </c:pt>
                <c:pt idx="534">
                  <c:v>1994</c:v>
                </c:pt>
                <c:pt idx="535">
                  <c:v>1994</c:v>
                </c:pt>
                <c:pt idx="536">
                  <c:v>1994</c:v>
                </c:pt>
                <c:pt idx="537">
                  <c:v>1994</c:v>
                </c:pt>
                <c:pt idx="538">
                  <c:v>1994</c:v>
                </c:pt>
                <c:pt idx="539">
                  <c:v>1994</c:v>
                </c:pt>
                <c:pt idx="540">
                  <c:v>1995</c:v>
                </c:pt>
                <c:pt idx="541">
                  <c:v>1995</c:v>
                </c:pt>
                <c:pt idx="542">
                  <c:v>1995</c:v>
                </c:pt>
                <c:pt idx="543">
                  <c:v>1995</c:v>
                </c:pt>
                <c:pt idx="544">
                  <c:v>1995</c:v>
                </c:pt>
                <c:pt idx="545">
                  <c:v>1995</c:v>
                </c:pt>
                <c:pt idx="546">
                  <c:v>1995</c:v>
                </c:pt>
                <c:pt idx="547">
                  <c:v>1995</c:v>
                </c:pt>
                <c:pt idx="548">
                  <c:v>1995</c:v>
                </c:pt>
                <c:pt idx="549">
                  <c:v>1995</c:v>
                </c:pt>
                <c:pt idx="550">
                  <c:v>1995</c:v>
                </c:pt>
                <c:pt idx="551">
                  <c:v>1995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1997</c:v>
                </c:pt>
                <c:pt idx="565">
                  <c:v>1997</c:v>
                </c:pt>
                <c:pt idx="566">
                  <c:v>1997</c:v>
                </c:pt>
                <c:pt idx="567">
                  <c:v>1997</c:v>
                </c:pt>
                <c:pt idx="568">
                  <c:v>1997</c:v>
                </c:pt>
                <c:pt idx="569">
                  <c:v>1997</c:v>
                </c:pt>
                <c:pt idx="570">
                  <c:v>1997</c:v>
                </c:pt>
                <c:pt idx="571">
                  <c:v>1997</c:v>
                </c:pt>
                <c:pt idx="572">
                  <c:v>1997</c:v>
                </c:pt>
                <c:pt idx="573">
                  <c:v>1997</c:v>
                </c:pt>
                <c:pt idx="574">
                  <c:v>1997</c:v>
                </c:pt>
                <c:pt idx="575">
                  <c:v>1997</c:v>
                </c:pt>
                <c:pt idx="576">
                  <c:v>1998</c:v>
                </c:pt>
                <c:pt idx="577">
                  <c:v>1998</c:v>
                </c:pt>
                <c:pt idx="578">
                  <c:v>1998</c:v>
                </c:pt>
                <c:pt idx="579">
                  <c:v>1998</c:v>
                </c:pt>
                <c:pt idx="580">
                  <c:v>1998</c:v>
                </c:pt>
                <c:pt idx="581">
                  <c:v>1998</c:v>
                </c:pt>
                <c:pt idx="582">
                  <c:v>1998</c:v>
                </c:pt>
                <c:pt idx="583">
                  <c:v>1998</c:v>
                </c:pt>
                <c:pt idx="584">
                  <c:v>1998</c:v>
                </c:pt>
                <c:pt idx="585">
                  <c:v>1998</c:v>
                </c:pt>
                <c:pt idx="586">
                  <c:v>1998</c:v>
                </c:pt>
                <c:pt idx="587">
                  <c:v>1998</c:v>
                </c:pt>
                <c:pt idx="588">
                  <c:v>1999</c:v>
                </c:pt>
                <c:pt idx="589">
                  <c:v>1999</c:v>
                </c:pt>
                <c:pt idx="590">
                  <c:v>1999</c:v>
                </c:pt>
                <c:pt idx="591">
                  <c:v>1999</c:v>
                </c:pt>
                <c:pt idx="592">
                  <c:v>1999</c:v>
                </c:pt>
                <c:pt idx="593">
                  <c:v>1999</c:v>
                </c:pt>
                <c:pt idx="594">
                  <c:v>1999</c:v>
                </c:pt>
                <c:pt idx="595">
                  <c:v>1999</c:v>
                </c:pt>
                <c:pt idx="596">
                  <c:v>1999</c:v>
                </c:pt>
                <c:pt idx="597">
                  <c:v>1999</c:v>
                </c:pt>
                <c:pt idx="598">
                  <c:v>1999</c:v>
                </c:pt>
                <c:pt idx="599">
                  <c:v>1999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2001</c:v>
                </c:pt>
                <c:pt idx="613">
                  <c:v>2001</c:v>
                </c:pt>
                <c:pt idx="614">
                  <c:v>2001</c:v>
                </c:pt>
                <c:pt idx="615">
                  <c:v>2001</c:v>
                </c:pt>
                <c:pt idx="616">
                  <c:v>2001</c:v>
                </c:pt>
                <c:pt idx="617">
                  <c:v>2001</c:v>
                </c:pt>
                <c:pt idx="618">
                  <c:v>2001</c:v>
                </c:pt>
                <c:pt idx="619">
                  <c:v>2001</c:v>
                </c:pt>
                <c:pt idx="620">
                  <c:v>2001</c:v>
                </c:pt>
                <c:pt idx="621">
                  <c:v>2001</c:v>
                </c:pt>
                <c:pt idx="622">
                  <c:v>2001</c:v>
                </c:pt>
                <c:pt idx="623">
                  <c:v>2001</c:v>
                </c:pt>
                <c:pt idx="624">
                  <c:v>2002</c:v>
                </c:pt>
                <c:pt idx="625">
                  <c:v>2002</c:v>
                </c:pt>
                <c:pt idx="626">
                  <c:v>2002</c:v>
                </c:pt>
                <c:pt idx="627">
                  <c:v>2002</c:v>
                </c:pt>
                <c:pt idx="628">
                  <c:v>2002</c:v>
                </c:pt>
                <c:pt idx="629">
                  <c:v>2002</c:v>
                </c:pt>
                <c:pt idx="630">
                  <c:v>2002</c:v>
                </c:pt>
                <c:pt idx="631">
                  <c:v>2002</c:v>
                </c:pt>
                <c:pt idx="632">
                  <c:v>2002</c:v>
                </c:pt>
                <c:pt idx="633">
                  <c:v>2002</c:v>
                </c:pt>
                <c:pt idx="634">
                  <c:v>2002</c:v>
                </c:pt>
                <c:pt idx="635">
                  <c:v>2002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2003</c:v>
                </c:pt>
                <c:pt idx="643">
                  <c:v>2003</c:v>
                </c:pt>
                <c:pt idx="644">
                  <c:v>2003</c:v>
                </c:pt>
                <c:pt idx="645">
                  <c:v>2003</c:v>
                </c:pt>
                <c:pt idx="646">
                  <c:v>2003</c:v>
                </c:pt>
                <c:pt idx="647">
                  <c:v>2003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2005</c:v>
                </c:pt>
                <c:pt idx="661">
                  <c:v>2005</c:v>
                </c:pt>
                <c:pt idx="662">
                  <c:v>2005</c:v>
                </c:pt>
                <c:pt idx="663">
                  <c:v>2005</c:v>
                </c:pt>
                <c:pt idx="664">
                  <c:v>2005</c:v>
                </c:pt>
                <c:pt idx="665">
                  <c:v>2005</c:v>
                </c:pt>
                <c:pt idx="666">
                  <c:v>2005</c:v>
                </c:pt>
                <c:pt idx="667">
                  <c:v>2005</c:v>
                </c:pt>
                <c:pt idx="668">
                  <c:v>2005</c:v>
                </c:pt>
                <c:pt idx="669">
                  <c:v>2005</c:v>
                </c:pt>
                <c:pt idx="670">
                  <c:v>2005</c:v>
                </c:pt>
                <c:pt idx="671">
                  <c:v>2005</c:v>
                </c:pt>
                <c:pt idx="672">
                  <c:v>2006</c:v>
                </c:pt>
                <c:pt idx="673">
                  <c:v>2006</c:v>
                </c:pt>
                <c:pt idx="674">
                  <c:v>2006</c:v>
                </c:pt>
                <c:pt idx="675">
                  <c:v>2006</c:v>
                </c:pt>
                <c:pt idx="676">
                  <c:v>2006</c:v>
                </c:pt>
                <c:pt idx="677">
                  <c:v>2006</c:v>
                </c:pt>
                <c:pt idx="678">
                  <c:v>2006</c:v>
                </c:pt>
                <c:pt idx="679">
                  <c:v>2006</c:v>
                </c:pt>
                <c:pt idx="680">
                  <c:v>2006</c:v>
                </c:pt>
                <c:pt idx="681">
                  <c:v>2006</c:v>
                </c:pt>
                <c:pt idx="682">
                  <c:v>2006</c:v>
                </c:pt>
                <c:pt idx="683">
                  <c:v>2006</c:v>
                </c:pt>
                <c:pt idx="684">
                  <c:v>2007</c:v>
                </c:pt>
                <c:pt idx="685">
                  <c:v>2007</c:v>
                </c:pt>
                <c:pt idx="686">
                  <c:v>2007</c:v>
                </c:pt>
                <c:pt idx="687">
                  <c:v>2007</c:v>
                </c:pt>
                <c:pt idx="688">
                  <c:v>2007</c:v>
                </c:pt>
                <c:pt idx="689">
                  <c:v>2007</c:v>
                </c:pt>
                <c:pt idx="690">
                  <c:v>2007</c:v>
                </c:pt>
                <c:pt idx="691">
                  <c:v>2007</c:v>
                </c:pt>
                <c:pt idx="692">
                  <c:v>2007</c:v>
                </c:pt>
                <c:pt idx="693">
                  <c:v>2007</c:v>
                </c:pt>
                <c:pt idx="694">
                  <c:v>2007</c:v>
                </c:pt>
                <c:pt idx="695">
                  <c:v>2007</c:v>
                </c:pt>
                <c:pt idx="696">
                  <c:v>2008</c:v>
                </c:pt>
                <c:pt idx="697">
                  <c:v>2008</c:v>
                </c:pt>
                <c:pt idx="698">
                  <c:v>2008</c:v>
                </c:pt>
                <c:pt idx="699">
                  <c:v>2008</c:v>
                </c:pt>
                <c:pt idx="700">
                  <c:v>2008</c:v>
                </c:pt>
                <c:pt idx="701">
                  <c:v>2008</c:v>
                </c:pt>
                <c:pt idx="702">
                  <c:v>2008</c:v>
                </c:pt>
                <c:pt idx="703">
                  <c:v>2008</c:v>
                </c:pt>
                <c:pt idx="704">
                  <c:v>2008</c:v>
                </c:pt>
                <c:pt idx="705">
                  <c:v>2008</c:v>
                </c:pt>
                <c:pt idx="706">
                  <c:v>2008</c:v>
                </c:pt>
                <c:pt idx="707">
                  <c:v>2008</c:v>
                </c:pt>
                <c:pt idx="708">
                  <c:v>2009</c:v>
                </c:pt>
                <c:pt idx="709">
                  <c:v>2009</c:v>
                </c:pt>
                <c:pt idx="710">
                  <c:v>2009</c:v>
                </c:pt>
                <c:pt idx="711">
                  <c:v>2009</c:v>
                </c:pt>
                <c:pt idx="712">
                  <c:v>2009</c:v>
                </c:pt>
                <c:pt idx="713">
                  <c:v>2009</c:v>
                </c:pt>
                <c:pt idx="714">
                  <c:v>2009</c:v>
                </c:pt>
                <c:pt idx="715">
                  <c:v>2009</c:v>
                </c:pt>
                <c:pt idx="716">
                  <c:v>2009</c:v>
                </c:pt>
                <c:pt idx="717">
                  <c:v>2009</c:v>
                </c:pt>
                <c:pt idx="718">
                  <c:v>2009</c:v>
                </c:pt>
                <c:pt idx="719">
                  <c:v>2009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  <c:pt idx="727">
                  <c:v>2010</c:v>
                </c:pt>
                <c:pt idx="728">
                  <c:v>2010</c:v>
                </c:pt>
                <c:pt idx="729">
                  <c:v>2010</c:v>
                </c:pt>
                <c:pt idx="730">
                  <c:v>2010</c:v>
                </c:pt>
                <c:pt idx="731">
                  <c:v>2010</c:v>
                </c:pt>
                <c:pt idx="732">
                  <c:v>2011</c:v>
                </c:pt>
                <c:pt idx="733">
                  <c:v>2011</c:v>
                </c:pt>
                <c:pt idx="734">
                  <c:v>2011</c:v>
                </c:pt>
                <c:pt idx="735">
                  <c:v>2011</c:v>
                </c:pt>
                <c:pt idx="736">
                  <c:v>2011</c:v>
                </c:pt>
                <c:pt idx="737">
                  <c:v>2011</c:v>
                </c:pt>
                <c:pt idx="738">
                  <c:v>2011</c:v>
                </c:pt>
                <c:pt idx="739">
                  <c:v>2011</c:v>
                </c:pt>
                <c:pt idx="740">
                  <c:v>2011</c:v>
                </c:pt>
                <c:pt idx="741">
                  <c:v>2011</c:v>
                </c:pt>
                <c:pt idx="742">
                  <c:v>2011</c:v>
                </c:pt>
                <c:pt idx="743">
                  <c:v>2011</c:v>
                </c:pt>
                <c:pt idx="744">
                  <c:v>2012</c:v>
                </c:pt>
                <c:pt idx="745">
                  <c:v>2012</c:v>
                </c:pt>
                <c:pt idx="746">
                  <c:v>2012</c:v>
                </c:pt>
                <c:pt idx="747">
                  <c:v>2012</c:v>
                </c:pt>
                <c:pt idx="748">
                  <c:v>2012</c:v>
                </c:pt>
                <c:pt idx="749">
                  <c:v>2012</c:v>
                </c:pt>
                <c:pt idx="750">
                  <c:v>2012</c:v>
                </c:pt>
                <c:pt idx="751">
                  <c:v>2012</c:v>
                </c:pt>
                <c:pt idx="752">
                  <c:v>2012</c:v>
                </c:pt>
                <c:pt idx="753">
                  <c:v>2012</c:v>
                </c:pt>
                <c:pt idx="754">
                  <c:v>2012</c:v>
                </c:pt>
                <c:pt idx="755">
                  <c:v>2012</c:v>
                </c:pt>
                <c:pt idx="756">
                  <c:v>2013</c:v>
                </c:pt>
                <c:pt idx="757">
                  <c:v>2013</c:v>
                </c:pt>
                <c:pt idx="758">
                  <c:v>2013</c:v>
                </c:pt>
                <c:pt idx="759">
                  <c:v>2013</c:v>
                </c:pt>
                <c:pt idx="760">
                  <c:v>2013</c:v>
                </c:pt>
                <c:pt idx="761">
                  <c:v>2013</c:v>
                </c:pt>
                <c:pt idx="762">
                  <c:v>2013</c:v>
                </c:pt>
                <c:pt idx="763">
                  <c:v>2013</c:v>
                </c:pt>
                <c:pt idx="764">
                  <c:v>2013</c:v>
                </c:pt>
                <c:pt idx="765">
                  <c:v>2013</c:v>
                </c:pt>
                <c:pt idx="766">
                  <c:v>2013</c:v>
                </c:pt>
                <c:pt idx="767">
                  <c:v>2013</c:v>
                </c:pt>
                <c:pt idx="768">
                  <c:v>2014</c:v>
                </c:pt>
                <c:pt idx="769">
                  <c:v>2014</c:v>
                </c:pt>
                <c:pt idx="770">
                  <c:v>2014</c:v>
                </c:pt>
                <c:pt idx="771">
                  <c:v>2014</c:v>
                </c:pt>
                <c:pt idx="772">
                  <c:v>2014</c:v>
                </c:pt>
                <c:pt idx="773">
                  <c:v>2014</c:v>
                </c:pt>
                <c:pt idx="774">
                  <c:v>2014</c:v>
                </c:pt>
                <c:pt idx="775">
                  <c:v>2014</c:v>
                </c:pt>
                <c:pt idx="776">
                  <c:v>2014</c:v>
                </c:pt>
                <c:pt idx="777">
                  <c:v>2014</c:v>
                </c:pt>
                <c:pt idx="778">
                  <c:v>2014</c:v>
                </c:pt>
                <c:pt idx="779">
                  <c:v>2014</c:v>
                </c:pt>
                <c:pt idx="780">
                  <c:v>2015</c:v>
                </c:pt>
                <c:pt idx="781">
                  <c:v>2015</c:v>
                </c:pt>
                <c:pt idx="782">
                  <c:v>2015</c:v>
                </c:pt>
                <c:pt idx="783">
                  <c:v>2015</c:v>
                </c:pt>
                <c:pt idx="784">
                  <c:v>2015</c:v>
                </c:pt>
                <c:pt idx="785">
                  <c:v>2015</c:v>
                </c:pt>
                <c:pt idx="786">
                  <c:v>2015</c:v>
                </c:pt>
                <c:pt idx="787">
                  <c:v>2015</c:v>
                </c:pt>
                <c:pt idx="788">
                  <c:v>2015</c:v>
                </c:pt>
                <c:pt idx="789">
                  <c:v>2015</c:v>
                </c:pt>
                <c:pt idx="790">
                  <c:v>2015</c:v>
                </c:pt>
                <c:pt idx="791">
                  <c:v>2015</c:v>
                </c:pt>
              </c:numCache>
            </c:numRef>
          </c:cat>
          <c:val>
            <c:numRef>
              <c:f>WEURO!$GQ$59:$GQ$850</c:f>
              <c:numCache>
                <c:formatCode>0.00</c:formatCode>
                <c:ptCount val="792"/>
                <c:pt idx="0">
                  <c:v>0.99800575855930174</c:v>
                </c:pt>
                <c:pt idx="1">
                  <c:v>0.99800575855930174</c:v>
                </c:pt>
                <c:pt idx="2">
                  <c:v>0.99800575855930174</c:v>
                </c:pt>
                <c:pt idx="3">
                  <c:v>0.99800575855930174</c:v>
                </c:pt>
                <c:pt idx="4">
                  <c:v>0.99800575855930174</c:v>
                </c:pt>
                <c:pt idx="5">
                  <c:v>0.99800575855930174</c:v>
                </c:pt>
                <c:pt idx="6">
                  <c:v>0.99800575855930174</c:v>
                </c:pt>
                <c:pt idx="7">
                  <c:v>0.99800575855930174</c:v>
                </c:pt>
                <c:pt idx="8">
                  <c:v>0.99800575855930174</c:v>
                </c:pt>
                <c:pt idx="9">
                  <c:v>0.99800575855930174</c:v>
                </c:pt>
                <c:pt idx="10">
                  <c:v>0.99800575855930174</c:v>
                </c:pt>
                <c:pt idx="11">
                  <c:v>0.99800575855930174</c:v>
                </c:pt>
                <c:pt idx="12">
                  <c:v>0.96268757221782686</c:v>
                </c:pt>
                <c:pt idx="13">
                  <c:v>0.96268757221782686</c:v>
                </c:pt>
                <c:pt idx="14">
                  <c:v>0.96268757221782686</c:v>
                </c:pt>
                <c:pt idx="15">
                  <c:v>0.96268757221782686</c:v>
                </c:pt>
                <c:pt idx="16">
                  <c:v>0.96268757221782686</c:v>
                </c:pt>
                <c:pt idx="17">
                  <c:v>0.96268757221782686</c:v>
                </c:pt>
                <c:pt idx="18">
                  <c:v>0.96268757221782686</c:v>
                </c:pt>
                <c:pt idx="19">
                  <c:v>0.96268757221782686</c:v>
                </c:pt>
                <c:pt idx="20">
                  <c:v>0.96268757221782686</c:v>
                </c:pt>
                <c:pt idx="21">
                  <c:v>0.96268757221782686</c:v>
                </c:pt>
                <c:pt idx="22">
                  <c:v>1.5053031072857981</c:v>
                </c:pt>
                <c:pt idx="23">
                  <c:v>1.5053031072857981</c:v>
                </c:pt>
                <c:pt idx="24">
                  <c:v>1.4838236382670151</c:v>
                </c:pt>
                <c:pt idx="25">
                  <c:v>1.4838236382670151</c:v>
                </c:pt>
                <c:pt idx="26">
                  <c:v>1.4838236382670151</c:v>
                </c:pt>
                <c:pt idx="27">
                  <c:v>1.4838236382670151</c:v>
                </c:pt>
                <c:pt idx="28">
                  <c:v>1.4838236382670151</c:v>
                </c:pt>
                <c:pt idx="29">
                  <c:v>1.4838236382670151</c:v>
                </c:pt>
                <c:pt idx="30">
                  <c:v>1.4838236382670151</c:v>
                </c:pt>
                <c:pt idx="31">
                  <c:v>1.4838236382670151</c:v>
                </c:pt>
                <c:pt idx="32">
                  <c:v>1.4838236382670151</c:v>
                </c:pt>
                <c:pt idx="33">
                  <c:v>1.4838236382670151</c:v>
                </c:pt>
                <c:pt idx="34">
                  <c:v>1.4838236382670151</c:v>
                </c:pt>
                <c:pt idx="35">
                  <c:v>1.4838236382670151</c:v>
                </c:pt>
                <c:pt idx="36">
                  <c:v>1.4646084281470109</c:v>
                </c:pt>
                <c:pt idx="37">
                  <c:v>1.4646084281470109</c:v>
                </c:pt>
                <c:pt idx="38">
                  <c:v>1.4646084281470109</c:v>
                </c:pt>
                <c:pt idx="39">
                  <c:v>1.4646084281470109</c:v>
                </c:pt>
                <c:pt idx="40">
                  <c:v>1.4646084281470109</c:v>
                </c:pt>
                <c:pt idx="41">
                  <c:v>1.4646084281470109</c:v>
                </c:pt>
                <c:pt idx="42">
                  <c:v>1.4646084281470109</c:v>
                </c:pt>
                <c:pt idx="43">
                  <c:v>1.4646084281470109</c:v>
                </c:pt>
                <c:pt idx="44">
                  <c:v>1.4646084281470109</c:v>
                </c:pt>
                <c:pt idx="45">
                  <c:v>1.4646084281470109</c:v>
                </c:pt>
                <c:pt idx="46">
                  <c:v>1.4646084281470109</c:v>
                </c:pt>
                <c:pt idx="47">
                  <c:v>1.4646084281470109</c:v>
                </c:pt>
                <c:pt idx="48">
                  <c:v>1.4701283040729263</c:v>
                </c:pt>
                <c:pt idx="49">
                  <c:v>1.4701283040729263</c:v>
                </c:pt>
                <c:pt idx="50">
                  <c:v>1.4701283040729263</c:v>
                </c:pt>
                <c:pt idx="51">
                  <c:v>1.4701283040729263</c:v>
                </c:pt>
                <c:pt idx="52">
                  <c:v>1.4701283040729263</c:v>
                </c:pt>
                <c:pt idx="53">
                  <c:v>1.4701283040729263</c:v>
                </c:pt>
                <c:pt idx="54">
                  <c:v>1.4701283040729263</c:v>
                </c:pt>
                <c:pt idx="55">
                  <c:v>1.4701283040729263</c:v>
                </c:pt>
                <c:pt idx="56">
                  <c:v>1.4701283040729263</c:v>
                </c:pt>
                <c:pt idx="57">
                  <c:v>1.4701283040729263</c:v>
                </c:pt>
                <c:pt idx="58">
                  <c:v>1.4701283040729263</c:v>
                </c:pt>
                <c:pt idx="59">
                  <c:v>1.4701283040729263</c:v>
                </c:pt>
                <c:pt idx="60">
                  <c:v>1.4071775921899807</c:v>
                </c:pt>
                <c:pt idx="61">
                  <c:v>1.4071775921899807</c:v>
                </c:pt>
                <c:pt idx="62">
                  <c:v>1.4071775921899807</c:v>
                </c:pt>
                <c:pt idx="63">
                  <c:v>1.4071775921899807</c:v>
                </c:pt>
                <c:pt idx="64">
                  <c:v>1.4071775921899807</c:v>
                </c:pt>
                <c:pt idx="65">
                  <c:v>1.4071775921899807</c:v>
                </c:pt>
                <c:pt idx="66">
                  <c:v>1.4071775921899807</c:v>
                </c:pt>
                <c:pt idx="67">
                  <c:v>2.2821687638856929</c:v>
                </c:pt>
                <c:pt idx="68">
                  <c:v>2.2821687638856929</c:v>
                </c:pt>
                <c:pt idx="69">
                  <c:v>2.2821687638856929</c:v>
                </c:pt>
                <c:pt idx="70">
                  <c:v>2.2821687638856929</c:v>
                </c:pt>
                <c:pt idx="71">
                  <c:v>2.2821687638856929</c:v>
                </c:pt>
                <c:pt idx="72">
                  <c:v>2.2546701010769881</c:v>
                </c:pt>
                <c:pt idx="73">
                  <c:v>2.2546701010769881</c:v>
                </c:pt>
                <c:pt idx="74">
                  <c:v>2.2546701010769881</c:v>
                </c:pt>
                <c:pt idx="75">
                  <c:v>2.2546701010769881</c:v>
                </c:pt>
                <c:pt idx="76">
                  <c:v>2.2546701010769881</c:v>
                </c:pt>
                <c:pt idx="77">
                  <c:v>2.2546701010769881</c:v>
                </c:pt>
                <c:pt idx="78">
                  <c:v>2.2546701010769881</c:v>
                </c:pt>
                <c:pt idx="79">
                  <c:v>2.2546701010769881</c:v>
                </c:pt>
                <c:pt idx="80">
                  <c:v>2.2546701010769881</c:v>
                </c:pt>
                <c:pt idx="81">
                  <c:v>2.2546701010769881</c:v>
                </c:pt>
                <c:pt idx="82">
                  <c:v>2.2546701010769881</c:v>
                </c:pt>
                <c:pt idx="83">
                  <c:v>2.2546701010769881</c:v>
                </c:pt>
                <c:pt idx="84">
                  <c:v>2.2638505686518773</c:v>
                </c:pt>
                <c:pt idx="85">
                  <c:v>2.2638505686518773</c:v>
                </c:pt>
                <c:pt idx="86">
                  <c:v>2.2638505686518773</c:v>
                </c:pt>
                <c:pt idx="87">
                  <c:v>2.6947988054145462</c:v>
                </c:pt>
                <c:pt idx="88">
                  <c:v>2.6947988054145462</c:v>
                </c:pt>
                <c:pt idx="89">
                  <c:v>2.6947988054145462</c:v>
                </c:pt>
                <c:pt idx="90">
                  <c:v>2.6947988054145462</c:v>
                </c:pt>
                <c:pt idx="91">
                  <c:v>2.6947988054145462</c:v>
                </c:pt>
                <c:pt idx="92">
                  <c:v>2.6947988054145462</c:v>
                </c:pt>
                <c:pt idx="93">
                  <c:v>2.6947988054145462</c:v>
                </c:pt>
                <c:pt idx="94">
                  <c:v>2.6947988054145462</c:v>
                </c:pt>
                <c:pt idx="95">
                  <c:v>2.6947988054145462</c:v>
                </c:pt>
                <c:pt idx="96">
                  <c:v>2.6811165660508531</c:v>
                </c:pt>
                <c:pt idx="97">
                  <c:v>2.6811165660508531</c:v>
                </c:pt>
                <c:pt idx="98">
                  <c:v>2.6811165660508531</c:v>
                </c:pt>
                <c:pt idx="99">
                  <c:v>2.6811165660508531</c:v>
                </c:pt>
                <c:pt idx="100">
                  <c:v>2.6811165660508531</c:v>
                </c:pt>
                <c:pt idx="101">
                  <c:v>2.6811165660508531</c:v>
                </c:pt>
                <c:pt idx="102">
                  <c:v>2.6811165660508531</c:v>
                </c:pt>
                <c:pt idx="103">
                  <c:v>2.6811165660508531</c:v>
                </c:pt>
                <c:pt idx="104">
                  <c:v>2.6811165660508531</c:v>
                </c:pt>
                <c:pt idx="105">
                  <c:v>2.6811165660508531</c:v>
                </c:pt>
                <c:pt idx="106">
                  <c:v>2.6811165660508531</c:v>
                </c:pt>
                <c:pt idx="107">
                  <c:v>2.6811165660508531</c:v>
                </c:pt>
                <c:pt idx="108">
                  <c:v>2.6952079033255973</c:v>
                </c:pt>
                <c:pt idx="109">
                  <c:v>2.6952079033255973</c:v>
                </c:pt>
                <c:pt idx="110">
                  <c:v>3.2379452429463904</c:v>
                </c:pt>
                <c:pt idx="111">
                  <c:v>3.2379452429463904</c:v>
                </c:pt>
                <c:pt idx="112">
                  <c:v>3.2379452429463904</c:v>
                </c:pt>
                <c:pt idx="113">
                  <c:v>3.2379452429463904</c:v>
                </c:pt>
                <c:pt idx="114">
                  <c:v>3.2379452429463904</c:v>
                </c:pt>
                <c:pt idx="115">
                  <c:v>3.2379452429463904</c:v>
                </c:pt>
                <c:pt idx="116">
                  <c:v>3.2379452429463904</c:v>
                </c:pt>
                <c:pt idx="117">
                  <c:v>3.2379452429463904</c:v>
                </c:pt>
                <c:pt idx="118">
                  <c:v>3.2379452429463904</c:v>
                </c:pt>
                <c:pt idx="119">
                  <c:v>3.2379452429463904</c:v>
                </c:pt>
                <c:pt idx="120">
                  <c:v>3.2369718824586715</c:v>
                </c:pt>
                <c:pt idx="121">
                  <c:v>3.2369718824586715</c:v>
                </c:pt>
                <c:pt idx="122">
                  <c:v>3.2369718824586715</c:v>
                </c:pt>
                <c:pt idx="123">
                  <c:v>3.2369718824586715</c:v>
                </c:pt>
                <c:pt idx="124">
                  <c:v>3.2369718824586715</c:v>
                </c:pt>
                <c:pt idx="125">
                  <c:v>3.2369718824586715</c:v>
                </c:pt>
                <c:pt idx="126">
                  <c:v>3.2369718824586715</c:v>
                </c:pt>
                <c:pt idx="127">
                  <c:v>3.2369718824586715</c:v>
                </c:pt>
                <c:pt idx="128">
                  <c:v>3.2369718824586715</c:v>
                </c:pt>
                <c:pt idx="129">
                  <c:v>3.2369718824586715</c:v>
                </c:pt>
                <c:pt idx="130">
                  <c:v>3.2369718824586715</c:v>
                </c:pt>
                <c:pt idx="131">
                  <c:v>3.2369718824586715</c:v>
                </c:pt>
                <c:pt idx="132">
                  <c:v>3.2387378186108275</c:v>
                </c:pt>
                <c:pt idx="133">
                  <c:v>3.2387378186108275</c:v>
                </c:pt>
                <c:pt idx="134">
                  <c:v>3.2387378186108275</c:v>
                </c:pt>
                <c:pt idx="135">
                  <c:v>3.2387378186108275</c:v>
                </c:pt>
                <c:pt idx="136">
                  <c:v>3.2387378186108275</c:v>
                </c:pt>
                <c:pt idx="137">
                  <c:v>3.2387378186108275</c:v>
                </c:pt>
                <c:pt idx="138">
                  <c:v>3.2387378186108275</c:v>
                </c:pt>
                <c:pt idx="139">
                  <c:v>3.2387378186108275</c:v>
                </c:pt>
                <c:pt idx="140">
                  <c:v>3.2387378186108275</c:v>
                </c:pt>
                <c:pt idx="141">
                  <c:v>3.2387378186108275</c:v>
                </c:pt>
                <c:pt idx="142">
                  <c:v>3.2387378186108275</c:v>
                </c:pt>
                <c:pt idx="143">
                  <c:v>3.2387378186108275</c:v>
                </c:pt>
                <c:pt idx="144">
                  <c:v>3.1629512689683081</c:v>
                </c:pt>
                <c:pt idx="145">
                  <c:v>3.1629512689683081</c:v>
                </c:pt>
                <c:pt idx="146">
                  <c:v>3.1629512689683081</c:v>
                </c:pt>
                <c:pt idx="147">
                  <c:v>3.1629512689683081</c:v>
                </c:pt>
                <c:pt idx="148">
                  <c:v>3.1629512689683081</c:v>
                </c:pt>
                <c:pt idx="149">
                  <c:v>3.1629512689683081</c:v>
                </c:pt>
                <c:pt idx="150">
                  <c:v>3.135727980932506</c:v>
                </c:pt>
                <c:pt idx="151">
                  <c:v>3.135727980932506</c:v>
                </c:pt>
                <c:pt idx="152">
                  <c:v>3.135727980932506</c:v>
                </c:pt>
                <c:pt idx="153">
                  <c:v>3.135727980932506</c:v>
                </c:pt>
                <c:pt idx="154">
                  <c:v>3.135727980932506</c:v>
                </c:pt>
                <c:pt idx="155">
                  <c:v>3.135727980932506</c:v>
                </c:pt>
                <c:pt idx="156">
                  <c:v>3.1647623276184804</c:v>
                </c:pt>
                <c:pt idx="157">
                  <c:v>3.1647623276184804</c:v>
                </c:pt>
                <c:pt idx="158">
                  <c:v>3.1647623276184804</c:v>
                </c:pt>
                <c:pt idx="159">
                  <c:v>3.1647623276184804</c:v>
                </c:pt>
                <c:pt idx="160">
                  <c:v>3.1647623276184804</c:v>
                </c:pt>
                <c:pt idx="161">
                  <c:v>3.1647623276184804</c:v>
                </c:pt>
                <c:pt idx="162">
                  <c:v>3.1647623276184804</c:v>
                </c:pt>
                <c:pt idx="163">
                  <c:v>3.1647623276184804</c:v>
                </c:pt>
                <c:pt idx="164">
                  <c:v>3.1647623276184804</c:v>
                </c:pt>
                <c:pt idx="165">
                  <c:v>3.1647623276184804</c:v>
                </c:pt>
                <c:pt idx="166">
                  <c:v>3.1647623276184804</c:v>
                </c:pt>
                <c:pt idx="167">
                  <c:v>3.1647623276184804</c:v>
                </c:pt>
                <c:pt idx="168">
                  <c:v>3.1340751807608465</c:v>
                </c:pt>
                <c:pt idx="169">
                  <c:v>3.1340751807608465</c:v>
                </c:pt>
                <c:pt idx="170">
                  <c:v>3.1340751807608465</c:v>
                </c:pt>
                <c:pt idx="171">
                  <c:v>3.1340751807608465</c:v>
                </c:pt>
                <c:pt idx="172">
                  <c:v>3.1340751807608465</c:v>
                </c:pt>
                <c:pt idx="173">
                  <c:v>3.1340751807608465</c:v>
                </c:pt>
                <c:pt idx="174">
                  <c:v>3.1340751807608465</c:v>
                </c:pt>
                <c:pt idx="175">
                  <c:v>3.1340751807608465</c:v>
                </c:pt>
                <c:pt idx="176">
                  <c:v>3.1340751807608465</c:v>
                </c:pt>
                <c:pt idx="177">
                  <c:v>3.1340751807608465</c:v>
                </c:pt>
                <c:pt idx="178">
                  <c:v>3.1340751807608465</c:v>
                </c:pt>
                <c:pt idx="179">
                  <c:v>3.1340751807608465</c:v>
                </c:pt>
                <c:pt idx="180">
                  <c:v>3.0763256338965292</c:v>
                </c:pt>
                <c:pt idx="181">
                  <c:v>3.0763256338965292</c:v>
                </c:pt>
                <c:pt idx="182">
                  <c:v>3.0763256338965292</c:v>
                </c:pt>
                <c:pt idx="183">
                  <c:v>3.0763256338965292</c:v>
                </c:pt>
                <c:pt idx="184">
                  <c:v>3.0763256338965292</c:v>
                </c:pt>
                <c:pt idx="185">
                  <c:v>3.0763256338965292</c:v>
                </c:pt>
                <c:pt idx="186">
                  <c:v>3.0763256338965292</c:v>
                </c:pt>
                <c:pt idx="187">
                  <c:v>3.0763256338965292</c:v>
                </c:pt>
                <c:pt idx="188">
                  <c:v>3.0763256338965292</c:v>
                </c:pt>
                <c:pt idx="189">
                  <c:v>3.0763256338965292</c:v>
                </c:pt>
                <c:pt idx="190">
                  <c:v>3.0763256338965292</c:v>
                </c:pt>
                <c:pt idx="191">
                  <c:v>3.0763256338965292</c:v>
                </c:pt>
                <c:pt idx="192">
                  <c:v>3.0261351644496011</c:v>
                </c:pt>
                <c:pt idx="193">
                  <c:v>3.0261351644496011</c:v>
                </c:pt>
                <c:pt idx="194">
                  <c:v>3.0261351644496011</c:v>
                </c:pt>
                <c:pt idx="195">
                  <c:v>3.0261351644496011</c:v>
                </c:pt>
                <c:pt idx="196">
                  <c:v>3.0261351644496011</c:v>
                </c:pt>
                <c:pt idx="197">
                  <c:v>3.0261351644496011</c:v>
                </c:pt>
                <c:pt idx="198">
                  <c:v>3.0261351644496011</c:v>
                </c:pt>
                <c:pt idx="199">
                  <c:v>3.0261351644496011</c:v>
                </c:pt>
                <c:pt idx="200">
                  <c:v>3.0261351644496011</c:v>
                </c:pt>
                <c:pt idx="201">
                  <c:v>3.0261351644496011</c:v>
                </c:pt>
                <c:pt idx="202">
                  <c:v>3.0261351644496011</c:v>
                </c:pt>
                <c:pt idx="203">
                  <c:v>3.0261351644496011</c:v>
                </c:pt>
                <c:pt idx="204">
                  <c:v>3.0327408557617366</c:v>
                </c:pt>
                <c:pt idx="205">
                  <c:v>3.0327408557617366</c:v>
                </c:pt>
                <c:pt idx="206">
                  <c:v>3.0585096993916543</c:v>
                </c:pt>
                <c:pt idx="207">
                  <c:v>3.0585096993916543</c:v>
                </c:pt>
                <c:pt idx="208">
                  <c:v>3.0585096993916543</c:v>
                </c:pt>
                <c:pt idx="209">
                  <c:v>3.0585096993916543</c:v>
                </c:pt>
                <c:pt idx="210">
                  <c:v>3.0585096993916543</c:v>
                </c:pt>
                <c:pt idx="211">
                  <c:v>3.0585096993916543</c:v>
                </c:pt>
                <c:pt idx="212">
                  <c:v>3.0585096993916543</c:v>
                </c:pt>
                <c:pt idx="213">
                  <c:v>3.0585096993916543</c:v>
                </c:pt>
                <c:pt idx="214">
                  <c:v>3.0585096993916543</c:v>
                </c:pt>
                <c:pt idx="215">
                  <c:v>3.0585096993916543</c:v>
                </c:pt>
                <c:pt idx="216">
                  <c:v>3.0380259584526748</c:v>
                </c:pt>
                <c:pt idx="217">
                  <c:v>3.0380259584526748</c:v>
                </c:pt>
                <c:pt idx="218">
                  <c:v>3.0380259584526748</c:v>
                </c:pt>
                <c:pt idx="219">
                  <c:v>3.0380259584526748</c:v>
                </c:pt>
                <c:pt idx="220">
                  <c:v>3.0380259584526748</c:v>
                </c:pt>
                <c:pt idx="221">
                  <c:v>3.0380259584526748</c:v>
                </c:pt>
                <c:pt idx="222">
                  <c:v>3.0380259584526748</c:v>
                </c:pt>
                <c:pt idx="223">
                  <c:v>3.0380259584526748</c:v>
                </c:pt>
                <c:pt idx="224">
                  <c:v>3.0380259584526748</c:v>
                </c:pt>
                <c:pt idx="225">
                  <c:v>3.0380259584526748</c:v>
                </c:pt>
                <c:pt idx="226">
                  <c:v>3.0380259584526748</c:v>
                </c:pt>
                <c:pt idx="227">
                  <c:v>3.0380259584526748</c:v>
                </c:pt>
                <c:pt idx="228">
                  <c:v>3.0362318998450939</c:v>
                </c:pt>
                <c:pt idx="229">
                  <c:v>3.0362318998450939</c:v>
                </c:pt>
                <c:pt idx="230">
                  <c:v>3.0362318998450939</c:v>
                </c:pt>
                <c:pt idx="231">
                  <c:v>3.0362318998450939</c:v>
                </c:pt>
                <c:pt idx="232">
                  <c:v>3.0362318998450939</c:v>
                </c:pt>
                <c:pt idx="233">
                  <c:v>3.0362318998450939</c:v>
                </c:pt>
                <c:pt idx="234">
                  <c:v>3.0362318998450939</c:v>
                </c:pt>
                <c:pt idx="235">
                  <c:v>3.0362318998450939</c:v>
                </c:pt>
                <c:pt idx="236">
                  <c:v>3.0362318998450939</c:v>
                </c:pt>
                <c:pt idx="237">
                  <c:v>3.0362318998450939</c:v>
                </c:pt>
                <c:pt idx="238">
                  <c:v>3.0362318998450939</c:v>
                </c:pt>
                <c:pt idx="239">
                  <c:v>3.0362318998450939</c:v>
                </c:pt>
                <c:pt idx="240">
                  <c:v>3.0267301502696737</c:v>
                </c:pt>
                <c:pt idx="241">
                  <c:v>3.0267301502696737</c:v>
                </c:pt>
                <c:pt idx="242">
                  <c:v>3.0267301502696737</c:v>
                </c:pt>
                <c:pt idx="243">
                  <c:v>3.0267301502696737</c:v>
                </c:pt>
                <c:pt idx="244">
                  <c:v>3.0267301502696737</c:v>
                </c:pt>
                <c:pt idx="245">
                  <c:v>3.0267301502696737</c:v>
                </c:pt>
                <c:pt idx="246">
                  <c:v>3.0267301502696737</c:v>
                </c:pt>
                <c:pt idx="247">
                  <c:v>3.0267301502696737</c:v>
                </c:pt>
                <c:pt idx="248">
                  <c:v>3.0267301502696737</c:v>
                </c:pt>
                <c:pt idx="249">
                  <c:v>3.0267301502696737</c:v>
                </c:pt>
                <c:pt idx="250">
                  <c:v>3.0267301502696737</c:v>
                </c:pt>
                <c:pt idx="251">
                  <c:v>3.0267301502696737</c:v>
                </c:pt>
                <c:pt idx="252">
                  <c:v>2.9967564726262212</c:v>
                </c:pt>
                <c:pt idx="253">
                  <c:v>2.9967564726262212</c:v>
                </c:pt>
                <c:pt idx="254">
                  <c:v>2.9967564726262212</c:v>
                </c:pt>
                <c:pt idx="255">
                  <c:v>2.9967564726262212</c:v>
                </c:pt>
                <c:pt idx="256">
                  <c:v>4.1557844771168213</c:v>
                </c:pt>
                <c:pt idx="257">
                  <c:v>4.1557844771168213</c:v>
                </c:pt>
                <c:pt idx="258">
                  <c:v>4.1557844771168213</c:v>
                </c:pt>
                <c:pt idx="259">
                  <c:v>4.1557844771168213</c:v>
                </c:pt>
                <c:pt idx="260">
                  <c:v>8.5843839967946263</c:v>
                </c:pt>
                <c:pt idx="261">
                  <c:v>8.5843839967946263</c:v>
                </c:pt>
                <c:pt idx="262">
                  <c:v>8.5843839967946263</c:v>
                </c:pt>
                <c:pt idx="263">
                  <c:v>8.5843839967946263</c:v>
                </c:pt>
                <c:pt idx="264">
                  <c:v>8.5898435303985785</c:v>
                </c:pt>
                <c:pt idx="265">
                  <c:v>8.5898435303985785</c:v>
                </c:pt>
                <c:pt idx="266">
                  <c:v>8.5898435303985785</c:v>
                </c:pt>
                <c:pt idx="267">
                  <c:v>8.5898435303985785</c:v>
                </c:pt>
                <c:pt idx="268">
                  <c:v>8.5898435303985785</c:v>
                </c:pt>
                <c:pt idx="269">
                  <c:v>8.5898435303985785</c:v>
                </c:pt>
                <c:pt idx="270">
                  <c:v>12.90224848977565</c:v>
                </c:pt>
                <c:pt idx="271">
                  <c:v>12.90224848977565</c:v>
                </c:pt>
                <c:pt idx="272">
                  <c:v>12.90224848977565</c:v>
                </c:pt>
                <c:pt idx="273">
                  <c:v>12.90224848977565</c:v>
                </c:pt>
                <c:pt idx="274">
                  <c:v>12.90224848977565</c:v>
                </c:pt>
                <c:pt idx="275">
                  <c:v>12.90224848977565</c:v>
                </c:pt>
                <c:pt idx="276">
                  <c:v>18.303441860215742</c:v>
                </c:pt>
                <c:pt idx="277">
                  <c:v>18.303441860215742</c:v>
                </c:pt>
                <c:pt idx="278">
                  <c:v>18.303441860215742</c:v>
                </c:pt>
                <c:pt idx="279">
                  <c:v>19.722687439224579</c:v>
                </c:pt>
                <c:pt idx="280">
                  <c:v>19.722687439224579</c:v>
                </c:pt>
                <c:pt idx="281">
                  <c:v>19.722687439224579</c:v>
                </c:pt>
                <c:pt idx="282">
                  <c:v>19.742775106888487</c:v>
                </c:pt>
                <c:pt idx="283">
                  <c:v>19.742775106888487</c:v>
                </c:pt>
                <c:pt idx="284">
                  <c:v>19.742775106888487</c:v>
                </c:pt>
                <c:pt idx="285">
                  <c:v>19.742775106888487</c:v>
                </c:pt>
                <c:pt idx="286">
                  <c:v>19.742775106888487</c:v>
                </c:pt>
                <c:pt idx="287">
                  <c:v>19.742775106888487</c:v>
                </c:pt>
                <c:pt idx="288">
                  <c:v>19.555295907376248</c:v>
                </c:pt>
                <c:pt idx="289">
                  <c:v>19.318258580946743</c:v>
                </c:pt>
                <c:pt idx="290">
                  <c:v>19.318258580946743</c:v>
                </c:pt>
                <c:pt idx="291">
                  <c:v>19.318258580946743</c:v>
                </c:pt>
                <c:pt idx="292">
                  <c:v>19.318258580946743</c:v>
                </c:pt>
                <c:pt idx="293">
                  <c:v>19.318258580946743</c:v>
                </c:pt>
                <c:pt idx="294">
                  <c:v>19.318258580946743</c:v>
                </c:pt>
                <c:pt idx="295">
                  <c:v>19.318258580946743</c:v>
                </c:pt>
                <c:pt idx="296">
                  <c:v>19.318258580946743</c:v>
                </c:pt>
                <c:pt idx="297">
                  <c:v>19.318258580946743</c:v>
                </c:pt>
                <c:pt idx="298">
                  <c:v>19.318258580946743</c:v>
                </c:pt>
                <c:pt idx="299">
                  <c:v>19.318258580946743</c:v>
                </c:pt>
                <c:pt idx="300">
                  <c:v>18.947459886999145</c:v>
                </c:pt>
                <c:pt idx="301">
                  <c:v>18.947459886999145</c:v>
                </c:pt>
                <c:pt idx="302">
                  <c:v>18.947459886999145</c:v>
                </c:pt>
                <c:pt idx="303">
                  <c:v>18.947459886999145</c:v>
                </c:pt>
                <c:pt idx="304">
                  <c:v>18.947459886999145</c:v>
                </c:pt>
                <c:pt idx="305">
                  <c:v>18.947459886999145</c:v>
                </c:pt>
                <c:pt idx="306">
                  <c:v>18.920770378228344</c:v>
                </c:pt>
                <c:pt idx="307">
                  <c:v>18.920770378228344</c:v>
                </c:pt>
                <c:pt idx="308">
                  <c:v>18.920770378228344</c:v>
                </c:pt>
                <c:pt idx="309">
                  <c:v>18.920770378228344</c:v>
                </c:pt>
                <c:pt idx="310">
                  <c:v>18.920770378228344</c:v>
                </c:pt>
                <c:pt idx="311">
                  <c:v>18.920770378228344</c:v>
                </c:pt>
                <c:pt idx="312">
                  <c:v>18.817565513562798</c:v>
                </c:pt>
                <c:pt idx="313">
                  <c:v>18.817565513562798</c:v>
                </c:pt>
                <c:pt idx="314">
                  <c:v>18.817565513562798</c:v>
                </c:pt>
                <c:pt idx="315">
                  <c:v>18.817565513562798</c:v>
                </c:pt>
                <c:pt idx="316">
                  <c:v>18.817565513562798</c:v>
                </c:pt>
                <c:pt idx="317">
                  <c:v>18.817565513562798</c:v>
                </c:pt>
                <c:pt idx="318">
                  <c:v>18.817565513562798</c:v>
                </c:pt>
                <c:pt idx="319">
                  <c:v>18.817565513562798</c:v>
                </c:pt>
                <c:pt idx="320">
                  <c:v>18.817565513562798</c:v>
                </c:pt>
                <c:pt idx="321">
                  <c:v>18.817565513562798</c:v>
                </c:pt>
                <c:pt idx="322">
                  <c:v>18.817565513562798</c:v>
                </c:pt>
                <c:pt idx="323">
                  <c:v>18.817565513562798</c:v>
                </c:pt>
                <c:pt idx="324">
                  <c:v>18.597495897873685</c:v>
                </c:pt>
                <c:pt idx="325">
                  <c:v>18.597495897873685</c:v>
                </c:pt>
                <c:pt idx="326">
                  <c:v>18.597495897873685</c:v>
                </c:pt>
                <c:pt idx="327">
                  <c:v>18.597495897873685</c:v>
                </c:pt>
                <c:pt idx="328">
                  <c:v>18.597495897873685</c:v>
                </c:pt>
                <c:pt idx="329">
                  <c:v>18.597495897873685</c:v>
                </c:pt>
                <c:pt idx="330">
                  <c:v>18.597495897873685</c:v>
                </c:pt>
                <c:pt idx="331">
                  <c:v>18.597495897873685</c:v>
                </c:pt>
                <c:pt idx="332">
                  <c:v>18.597495897873685</c:v>
                </c:pt>
                <c:pt idx="333">
                  <c:v>18.597495897873685</c:v>
                </c:pt>
                <c:pt idx="334">
                  <c:v>18.597495897873685</c:v>
                </c:pt>
                <c:pt idx="335">
                  <c:v>18.597495897873685</c:v>
                </c:pt>
                <c:pt idx="336">
                  <c:v>18.322067360337442</c:v>
                </c:pt>
                <c:pt idx="337">
                  <c:v>18.322067360337442</c:v>
                </c:pt>
                <c:pt idx="338">
                  <c:v>18.322067360337442</c:v>
                </c:pt>
                <c:pt idx="339">
                  <c:v>18.322067360337442</c:v>
                </c:pt>
                <c:pt idx="340">
                  <c:v>18.322067360337442</c:v>
                </c:pt>
                <c:pt idx="341">
                  <c:v>18.322067360337442</c:v>
                </c:pt>
                <c:pt idx="342">
                  <c:v>18.322067360337442</c:v>
                </c:pt>
                <c:pt idx="343">
                  <c:v>18.322067360337442</c:v>
                </c:pt>
                <c:pt idx="344">
                  <c:v>18.322067360337442</c:v>
                </c:pt>
                <c:pt idx="345">
                  <c:v>18.322067360337442</c:v>
                </c:pt>
                <c:pt idx="346">
                  <c:v>18.322067360337442</c:v>
                </c:pt>
                <c:pt idx="347">
                  <c:v>18.322067360337442</c:v>
                </c:pt>
                <c:pt idx="348">
                  <c:v>18.314202753257806</c:v>
                </c:pt>
                <c:pt idx="349">
                  <c:v>18.314202753257806</c:v>
                </c:pt>
                <c:pt idx="350">
                  <c:v>18.314202753257806</c:v>
                </c:pt>
                <c:pt idx="351">
                  <c:v>18.461213900009458</c:v>
                </c:pt>
                <c:pt idx="352">
                  <c:v>18.461213900009458</c:v>
                </c:pt>
                <c:pt idx="353">
                  <c:v>18.461213900009458</c:v>
                </c:pt>
                <c:pt idx="354">
                  <c:v>18.461213900009458</c:v>
                </c:pt>
                <c:pt idx="355">
                  <c:v>18.461213900009458</c:v>
                </c:pt>
                <c:pt idx="356">
                  <c:v>18.461213900009458</c:v>
                </c:pt>
                <c:pt idx="357">
                  <c:v>18.461213900009458</c:v>
                </c:pt>
                <c:pt idx="358">
                  <c:v>18.461213900009458</c:v>
                </c:pt>
                <c:pt idx="359">
                  <c:v>18.461213900009458</c:v>
                </c:pt>
                <c:pt idx="360">
                  <c:v>18.27721629902722</c:v>
                </c:pt>
                <c:pt idx="361">
                  <c:v>18.27721629902722</c:v>
                </c:pt>
                <c:pt idx="362">
                  <c:v>18.27721629902722</c:v>
                </c:pt>
                <c:pt idx="363">
                  <c:v>18.27721629902722</c:v>
                </c:pt>
                <c:pt idx="364">
                  <c:v>18.27721629902722</c:v>
                </c:pt>
                <c:pt idx="365">
                  <c:v>18.27721629902722</c:v>
                </c:pt>
                <c:pt idx="366">
                  <c:v>18.27721629902722</c:v>
                </c:pt>
                <c:pt idx="367">
                  <c:v>18.27721629902722</c:v>
                </c:pt>
                <c:pt idx="368">
                  <c:v>18.27721629902722</c:v>
                </c:pt>
                <c:pt idx="369">
                  <c:v>18.27721629902722</c:v>
                </c:pt>
                <c:pt idx="370">
                  <c:v>18.27721629902722</c:v>
                </c:pt>
                <c:pt idx="371">
                  <c:v>18.27721629902722</c:v>
                </c:pt>
                <c:pt idx="372">
                  <c:v>19.692781723055845</c:v>
                </c:pt>
                <c:pt idx="373">
                  <c:v>19.692781723055845</c:v>
                </c:pt>
                <c:pt idx="374">
                  <c:v>19.692781723055845</c:v>
                </c:pt>
                <c:pt idx="375">
                  <c:v>19.692781723055845</c:v>
                </c:pt>
                <c:pt idx="376">
                  <c:v>19.692781723055845</c:v>
                </c:pt>
                <c:pt idx="377">
                  <c:v>19.692781723055845</c:v>
                </c:pt>
                <c:pt idx="378">
                  <c:v>19.692781723055845</c:v>
                </c:pt>
                <c:pt idx="379">
                  <c:v>19.692781723055845</c:v>
                </c:pt>
                <c:pt idx="380">
                  <c:v>19.692781723055845</c:v>
                </c:pt>
                <c:pt idx="381">
                  <c:v>20.303740300903108</c:v>
                </c:pt>
                <c:pt idx="382">
                  <c:v>20.303740300903108</c:v>
                </c:pt>
                <c:pt idx="383">
                  <c:v>20.303740300903108</c:v>
                </c:pt>
                <c:pt idx="384">
                  <c:v>20.307762078198497</c:v>
                </c:pt>
                <c:pt idx="385">
                  <c:v>20.307762078198497</c:v>
                </c:pt>
                <c:pt idx="386">
                  <c:v>20.307762078198497</c:v>
                </c:pt>
                <c:pt idx="387">
                  <c:v>20.307762078198497</c:v>
                </c:pt>
                <c:pt idx="388">
                  <c:v>20.307762078198497</c:v>
                </c:pt>
                <c:pt idx="389">
                  <c:v>20.307762078198497</c:v>
                </c:pt>
                <c:pt idx="390">
                  <c:v>20.307762078198497</c:v>
                </c:pt>
                <c:pt idx="391">
                  <c:v>20.307762078198497</c:v>
                </c:pt>
                <c:pt idx="392">
                  <c:v>20.307762078198497</c:v>
                </c:pt>
                <c:pt idx="393">
                  <c:v>20.307762078198497</c:v>
                </c:pt>
                <c:pt idx="394">
                  <c:v>20.307762078198497</c:v>
                </c:pt>
                <c:pt idx="395">
                  <c:v>20.307762078198497</c:v>
                </c:pt>
                <c:pt idx="396">
                  <c:v>23.795949297620961</c:v>
                </c:pt>
                <c:pt idx="397">
                  <c:v>23.795949297620961</c:v>
                </c:pt>
                <c:pt idx="398">
                  <c:v>23.795949297620961</c:v>
                </c:pt>
                <c:pt idx="399">
                  <c:v>23.795949297620961</c:v>
                </c:pt>
                <c:pt idx="400">
                  <c:v>23.795949297620961</c:v>
                </c:pt>
                <c:pt idx="401">
                  <c:v>23.795949297620961</c:v>
                </c:pt>
                <c:pt idx="402">
                  <c:v>23.795949297620961</c:v>
                </c:pt>
                <c:pt idx="403">
                  <c:v>23.795949297620961</c:v>
                </c:pt>
                <c:pt idx="404">
                  <c:v>23.795949297620961</c:v>
                </c:pt>
                <c:pt idx="405">
                  <c:v>23.795949297620961</c:v>
                </c:pt>
                <c:pt idx="406">
                  <c:v>23.795949297620961</c:v>
                </c:pt>
                <c:pt idx="407">
                  <c:v>23.795949297620961</c:v>
                </c:pt>
                <c:pt idx="408">
                  <c:v>23.31228500881225</c:v>
                </c:pt>
                <c:pt idx="409">
                  <c:v>23.31228500881225</c:v>
                </c:pt>
                <c:pt idx="410">
                  <c:v>23.31228500881225</c:v>
                </c:pt>
                <c:pt idx="411">
                  <c:v>23.31228500881225</c:v>
                </c:pt>
                <c:pt idx="412">
                  <c:v>23.31228500881225</c:v>
                </c:pt>
                <c:pt idx="413">
                  <c:v>23.329891458871998</c:v>
                </c:pt>
                <c:pt idx="414">
                  <c:v>23.329891458871998</c:v>
                </c:pt>
                <c:pt idx="415">
                  <c:v>23.329891458871998</c:v>
                </c:pt>
                <c:pt idx="416">
                  <c:v>23.744151357981185</c:v>
                </c:pt>
                <c:pt idx="417">
                  <c:v>23.744151357981185</c:v>
                </c:pt>
                <c:pt idx="418">
                  <c:v>23.744151357981185</c:v>
                </c:pt>
                <c:pt idx="419">
                  <c:v>23.744151357981185</c:v>
                </c:pt>
                <c:pt idx="420">
                  <c:v>23.554468950444544</c:v>
                </c:pt>
                <c:pt idx="421">
                  <c:v>23.554468950444544</c:v>
                </c:pt>
                <c:pt idx="422">
                  <c:v>23.554468950444544</c:v>
                </c:pt>
                <c:pt idx="423">
                  <c:v>23.554468950444544</c:v>
                </c:pt>
                <c:pt idx="424">
                  <c:v>23.554468950444544</c:v>
                </c:pt>
                <c:pt idx="425">
                  <c:v>23.554468950444544</c:v>
                </c:pt>
                <c:pt idx="426">
                  <c:v>23.554468950444544</c:v>
                </c:pt>
                <c:pt idx="427">
                  <c:v>23.554468950444544</c:v>
                </c:pt>
                <c:pt idx="428">
                  <c:v>23.554468950444544</c:v>
                </c:pt>
                <c:pt idx="429">
                  <c:v>23.554468950444544</c:v>
                </c:pt>
                <c:pt idx="430">
                  <c:v>23.554468950444544</c:v>
                </c:pt>
                <c:pt idx="431">
                  <c:v>23.554468950444544</c:v>
                </c:pt>
                <c:pt idx="432">
                  <c:v>23.413936042810661</c:v>
                </c:pt>
                <c:pt idx="433">
                  <c:v>23.413936042810661</c:v>
                </c:pt>
                <c:pt idx="434">
                  <c:v>23.413936042810661</c:v>
                </c:pt>
                <c:pt idx="435">
                  <c:v>23.413936042810661</c:v>
                </c:pt>
                <c:pt idx="436">
                  <c:v>23.413936042810661</c:v>
                </c:pt>
                <c:pt idx="437">
                  <c:v>23.413936042810661</c:v>
                </c:pt>
                <c:pt idx="438">
                  <c:v>23.413936042810661</c:v>
                </c:pt>
                <c:pt idx="439">
                  <c:v>23.413936042810661</c:v>
                </c:pt>
                <c:pt idx="440">
                  <c:v>23.413936042810661</c:v>
                </c:pt>
                <c:pt idx="441">
                  <c:v>23.413936042810661</c:v>
                </c:pt>
                <c:pt idx="442">
                  <c:v>23.413936042810661</c:v>
                </c:pt>
                <c:pt idx="443">
                  <c:v>23.413936042810661</c:v>
                </c:pt>
                <c:pt idx="444">
                  <c:v>23.230939417471049</c:v>
                </c:pt>
                <c:pt idx="445">
                  <c:v>23.230939417471049</c:v>
                </c:pt>
                <c:pt idx="446">
                  <c:v>23.230939417471049</c:v>
                </c:pt>
                <c:pt idx="447">
                  <c:v>23.230939417471049</c:v>
                </c:pt>
                <c:pt idx="448">
                  <c:v>23.230939417471049</c:v>
                </c:pt>
                <c:pt idx="449">
                  <c:v>23.230939417471049</c:v>
                </c:pt>
                <c:pt idx="450">
                  <c:v>23.230939417471049</c:v>
                </c:pt>
                <c:pt idx="451">
                  <c:v>23.230939417471049</c:v>
                </c:pt>
                <c:pt idx="452">
                  <c:v>23.230939417471049</c:v>
                </c:pt>
                <c:pt idx="453">
                  <c:v>23.230939417471049</c:v>
                </c:pt>
                <c:pt idx="454">
                  <c:v>23.230939417471049</c:v>
                </c:pt>
                <c:pt idx="455">
                  <c:v>23.230939417471049</c:v>
                </c:pt>
                <c:pt idx="456">
                  <c:v>23.211972877913674</c:v>
                </c:pt>
                <c:pt idx="457">
                  <c:v>24.31829331416208</c:v>
                </c:pt>
                <c:pt idx="458">
                  <c:v>24.31829331416208</c:v>
                </c:pt>
                <c:pt idx="459">
                  <c:v>24.31829331416208</c:v>
                </c:pt>
                <c:pt idx="460">
                  <c:v>24.31829331416208</c:v>
                </c:pt>
                <c:pt idx="461">
                  <c:v>24.31829331416208</c:v>
                </c:pt>
                <c:pt idx="462">
                  <c:v>24.31829331416208</c:v>
                </c:pt>
                <c:pt idx="463">
                  <c:v>24.31829331416208</c:v>
                </c:pt>
                <c:pt idx="464">
                  <c:v>24.31829331416208</c:v>
                </c:pt>
                <c:pt idx="465">
                  <c:v>24.31829331416208</c:v>
                </c:pt>
                <c:pt idx="466">
                  <c:v>24.31829331416208</c:v>
                </c:pt>
                <c:pt idx="467">
                  <c:v>24.31829331416208</c:v>
                </c:pt>
                <c:pt idx="468">
                  <c:v>24.34658716058831</c:v>
                </c:pt>
                <c:pt idx="469">
                  <c:v>24.34658716058831</c:v>
                </c:pt>
                <c:pt idx="470">
                  <c:v>24.34658716058831</c:v>
                </c:pt>
                <c:pt idx="471">
                  <c:v>24.34658716058831</c:v>
                </c:pt>
                <c:pt idx="472">
                  <c:v>24.34658716058831</c:v>
                </c:pt>
                <c:pt idx="473">
                  <c:v>24.34658716058831</c:v>
                </c:pt>
                <c:pt idx="474">
                  <c:v>24.34658716058831</c:v>
                </c:pt>
                <c:pt idx="475">
                  <c:v>24.34658716058831</c:v>
                </c:pt>
                <c:pt idx="476">
                  <c:v>24.34658716058831</c:v>
                </c:pt>
                <c:pt idx="477">
                  <c:v>24.34658716058831</c:v>
                </c:pt>
                <c:pt idx="478">
                  <c:v>24.34658716058831</c:v>
                </c:pt>
                <c:pt idx="479">
                  <c:v>24.34658716058831</c:v>
                </c:pt>
                <c:pt idx="480">
                  <c:v>24.93261538787911</c:v>
                </c:pt>
                <c:pt idx="481">
                  <c:v>24.93261538787911</c:v>
                </c:pt>
                <c:pt idx="482">
                  <c:v>24.93261538787911</c:v>
                </c:pt>
                <c:pt idx="483">
                  <c:v>24.93261538787911</c:v>
                </c:pt>
                <c:pt idx="484">
                  <c:v>24.93261538787911</c:v>
                </c:pt>
                <c:pt idx="485">
                  <c:v>24.93261538787911</c:v>
                </c:pt>
                <c:pt idx="486">
                  <c:v>24.93261538787911</c:v>
                </c:pt>
                <c:pt idx="487">
                  <c:v>24.93261538787911</c:v>
                </c:pt>
                <c:pt idx="488">
                  <c:v>24.93261538787911</c:v>
                </c:pt>
                <c:pt idx="489">
                  <c:v>24.93261538787911</c:v>
                </c:pt>
                <c:pt idx="490">
                  <c:v>24.93261538787911</c:v>
                </c:pt>
                <c:pt idx="491">
                  <c:v>24.93261538787911</c:v>
                </c:pt>
                <c:pt idx="492">
                  <c:v>25.011736343001584</c:v>
                </c:pt>
                <c:pt idx="493">
                  <c:v>25.011736343001584</c:v>
                </c:pt>
                <c:pt idx="494">
                  <c:v>25.011736343001584</c:v>
                </c:pt>
                <c:pt idx="495">
                  <c:v>25.011736343001584</c:v>
                </c:pt>
                <c:pt idx="496">
                  <c:v>25.011736343001584</c:v>
                </c:pt>
                <c:pt idx="497">
                  <c:v>25.011736343001584</c:v>
                </c:pt>
                <c:pt idx="498">
                  <c:v>25.011736343001584</c:v>
                </c:pt>
                <c:pt idx="499">
                  <c:v>25.011736343001584</c:v>
                </c:pt>
                <c:pt idx="500">
                  <c:v>25.011736343001584</c:v>
                </c:pt>
                <c:pt idx="501">
                  <c:v>25.011736343001584</c:v>
                </c:pt>
                <c:pt idx="502">
                  <c:v>25.011736343001584</c:v>
                </c:pt>
                <c:pt idx="503">
                  <c:v>25.011736343001584</c:v>
                </c:pt>
                <c:pt idx="504">
                  <c:v>24.844725011976195</c:v>
                </c:pt>
                <c:pt idx="505">
                  <c:v>24.844725011976195</c:v>
                </c:pt>
                <c:pt idx="506">
                  <c:v>24.844725011976195</c:v>
                </c:pt>
                <c:pt idx="507">
                  <c:v>24.844725011976195</c:v>
                </c:pt>
                <c:pt idx="508">
                  <c:v>24.844725011976195</c:v>
                </c:pt>
                <c:pt idx="509">
                  <c:v>24.844725011976195</c:v>
                </c:pt>
                <c:pt idx="510">
                  <c:v>24.893008244489078</c:v>
                </c:pt>
                <c:pt idx="511">
                  <c:v>24.893008244489078</c:v>
                </c:pt>
                <c:pt idx="512">
                  <c:v>21.125777871173835</c:v>
                </c:pt>
                <c:pt idx="513">
                  <c:v>21.125777871173835</c:v>
                </c:pt>
                <c:pt idx="514">
                  <c:v>21.125777871173835</c:v>
                </c:pt>
                <c:pt idx="515">
                  <c:v>21.125777871173835</c:v>
                </c:pt>
                <c:pt idx="516">
                  <c:v>21.069219642190145</c:v>
                </c:pt>
                <c:pt idx="517">
                  <c:v>21.069219642190145</c:v>
                </c:pt>
                <c:pt idx="518">
                  <c:v>21.069219642190145</c:v>
                </c:pt>
                <c:pt idx="519">
                  <c:v>24.922623048281245</c:v>
                </c:pt>
                <c:pt idx="520">
                  <c:v>24.922623048281245</c:v>
                </c:pt>
                <c:pt idx="521">
                  <c:v>24.922623048281245</c:v>
                </c:pt>
                <c:pt idx="522">
                  <c:v>24.922623048281245</c:v>
                </c:pt>
                <c:pt idx="523">
                  <c:v>24.922623048281245</c:v>
                </c:pt>
                <c:pt idx="524">
                  <c:v>24.922623048281245</c:v>
                </c:pt>
                <c:pt idx="525">
                  <c:v>24.922623048281245</c:v>
                </c:pt>
                <c:pt idx="526">
                  <c:v>24.922623048281245</c:v>
                </c:pt>
                <c:pt idx="527">
                  <c:v>24.922623048281245</c:v>
                </c:pt>
                <c:pt idx="528">
                  <c:v>24.744997132958389</c:v>
                </c:pt>
                <c:pt idx="529">
                  <c:v>24.744997132958389</c:v>
                </c:pt>
                <c:pt idx="530">
                  <c:v>24.744997132958389</c:v>
                </c:pt>
                <c:pt idx="531">
                  <c:v>24.744997132958389</c:v>
                </c:pt>
                <c:pt idx="532">
                  <c:v>24.713897055573351</c:v>
                </c:pt>
                <c:pt idx="533">
                  <c:v>24.713897055573351</c:v>
                </c:pt>
                <c:pt idx="534">
                  <c:v>24.740025835609636</c:v>
                </c:pt>
                <c:pt idx="535">
                  <c:v>24.740025835609636</c:v>
                </c:pt>
                <c:pt idx="536">
                  <c:v>24.740025835609636</c:v>
                </c:pt>
                <c:pt idx="537">
                  <c:v>24.818557761353578</c:v>
                </c:pt>
                <c:pt idx="538">
                  <c:v>24.818557761353578</c:v>
                </c:pt>
                <c:pt idx="539">
                  <c:v>24.818557761353578</c:v>
                </c:pt>
                <c:pt idx="540">
                  <c:v>24.698164356786879</c:v>
                </c:pt>
                <c:pt idx="541">
                  <c:v>24.950411717177602</c:v>
                </c:pt>
                <c:pt idx="542">
                  <c:v>24.950411717177602</c:v>
                </c:pt>
                <c:pt idx="543">
                  <c:v>24.950411717177602</c:v>
                </c:pt>
                <c:pt idx="544">
                  <c:v>24.950411717177602</c:v>
                </c:pt>
                <c:pt idx="545">
                  <c:v>25.683528533077158</c:v>
                </c:pt>
                <c:pt idx="546">
                  <c:v>25.683528533077158</c:v>
                </c:pt>
                <c:pt idx="547">
                  <c:v>25.683528533077158</c:v>
                </c:pt>
                <c:pt idx="548">
                  <c:v>25.683528533077158</c:v>
                </c:pt>
                <c:pt idx="549">
                  <c:v>25.683528533077158</c:v>
                </c:pt>
                <c:pt idx="550">
                  <c:v>25.683528533077158</c:v>
                </c:pt>
                <c:pt idx="551">
                  <c:v>25.683528533077158</c:v>
                </c:pt>
                <c:pt idx="552">
                  <c:v>25.366809133278363</c:v>
                </c:pt>
                <c:pt idx="553">
                  <c:v>25.366809133278363</c:v>
                </c:pt>
                <c:pt idx="554">
                  <c:v>25.366809133278363</c:v>
                </c:pt>
                <c:pt idx="555">
                  <c:v>25.366809133278363</c:v>
                </c:pt>
                <c:pt idx="556">
                  <c:v>25.366809133278363</c:v>
                </c:pt>
                <c:pt idx="557">
                  <c:v>25.366809133278363</c:v>
                </c:pt>
                <c:pt idx="558">
                  <c:v>25.366809133278363</c:v>
                </c:pt>
                <c:pt idx="559">
                  <c:v>25.366809133278363</c:v>
                </c:pt>
                <c:pt idx="560">
                  <c:v>25.366809133278363</c:v>
                </c:pt>
                <c:pt idx="561">
                  <c:v>25.366809133278363</c:v>
                </c:pt>
                <c:pt idx="562">
                  <c:v>25.366809133278363</c:v>
                </c:pt>
                <c:pt idx="563">
                  <c:v>25.366809133278363</c:v>
                </c:pt>
                <c:pt idx="564">
                  <c:v>25.258949236531734</c:v>
                </c:pt>
                <c:pt idx="565">
                  <c:v>25.258949236531734</c:v>
                </c:pt>
                <c:pt idx="566">
                  <c:v>25.258949236531734</c:v>
                </c:pt>
                <c:pt idx="567">
                  <c:v>25.258949236531734</c:v>
                </c:pt>
                <c:pt idx="568">
                  <c:v>25.258949236531734</c:v>
                </c:pt>
                <c:pt idx="569">
                  <c:v>25.258949236531734</c:v>
                </c:pt>
                <c:pt idx="570">
                  <c:v>25.258949236531734</c:v>
                </c:pt>
                <c:pt idx="571">
                  <c:v>25.258949236531734</c:v>
                </c:pt>
                <c:pt idx="572">
                  <c:v>25.258949236531734</c:v>
                </c:pt>
                <c:pt idx="573">
                  <c:v>25.258949236531734</c:v>
                </c:pt>
                <c:pt idx="574">
                  <c:v>25.258949236531734</c:v>
                </c:pt>
                <c:pt idx="575">
                  <c:v>25.258949236531734</c:v>
                </c:pt>
                <c:pt idx="576">
                  <c:v>25.577164848881772</c:v>
                </c:pt>
                <c:pt idx="577">
                  <c:v>25.577164848881772</c:v>
                </c:pt>
                <c:pt idx="578">
                  <c:v>25.577164848881772</c:v>
                </c:pt>
                <c:pt idx="579">
                  <c:v>25.577164848881772</c:v>
                </c:pt>
                <c:pt idx="580">
                  <c:v>25.577164848881772</c:v>
                </c:pt>
                <c:pt idx="581">
                  <c:v>25.577164848881772</c:v>
                </c:pt>
                <c:pt idx="582">
                  <c:v>25.577164848881772</c:v>
                </c:pt>
                <c:pt idx="583">
                  <c:v>25.577164848881772</c:v>
                </c:pt>
                <c:pt idx="584">
                  <c:v>25.577164848881772</c:v>
                </c:pt>
                <c:pt idx="585">
                  <c:v>25.577164848881772</c:v>
                </c:pt>
                <c:pt idx="586">
                  <c:v>25.577164848881772</c:v>
                </c:pt>
                <c:pt idx="587">
                  <c:v>25.577164848881772</c:v>
                </c:pt>
                <c:pt idx="588">
                  <c:v>24.218942673281983</c:v>
                </c:pt>
                <c:pt idx="589">
                  <c:v>24.244974703463374</c:v>
                </c:pt>
                <c:pt idx="590">
                  <c:v>24.244974703463374</c:v>
                </c:pt>
                <c:pt idx="591">
                  <c:v>24.244974703463374</c:v>
                </c:pt>
                <c:pt idx="592">
                  <c:v>24.244974703463374</c:v>
                </c:pt>
                <c:pt idx="593">
                  <c:v>24.244974703463374</c:v>
                </c:pt>
                <c:pt idx="594">
                  <c:v>24.244974703463374</c:v>
                </c:pt>
                <c:pt idx="595">
                  <c:v>24.244974703463374</c:v>
                </c:pt>
                <c:pt idx="596">
                  <c:v>24.244974703463374</c:v>
                </c:pt>
                <c:pt idx="597">
                  <c:v>24.244974703463374</c:v>
                </c:pt>
                <c:pt idx="598">
                  <c:v>24.244974703463374</c:v>
                </c:pt>
                <c:pt idx="599">
                  <c:v>24.244974703463374</c:v>
                </c:pt>
                <c:pt idx="600">
                  <c:v>24.082504820816634</c:v>
                </c:pt>
                <c:pt idx="601">
                  <c:v>24.082504820816634</c:v>
                </c:pt>
                <c:pt idx="602">
                  <c:v>24.082504820816634</c:v>
                </c:pt>
                <c:pt idx="603">
                  <c:v>24.082504820816634</c:v>
                </c:pt>
                <c:pt idx="604">
                  <c:v>24.082504820816634</c:v>
                </c:pt>
                <c:pt idx="605">
                  <c:v>24.082504820816634</c:v>
                </c:pt>
                <c:pt idx="606">
                  <c:v>24.082504820816634</c:v>
                </c:pt>
                <c:pt idx="607">
                  <c:v>24.082504820816634</c:v>
                </c:pt>
                <c:pt idx="608">
                  <c:v>24.082504820816634</c:v>
                </c:pt>
                <c:pt idx="609">
                  <c:v>24.082504820816634</c:v>
                </c:pt>
                <c:pt idx="610">
                  <c:v>24.082504820816634</c:v>
                </c:pt>
                <c:pt idx="611">
                  <c:v>24.082504820816634</c:v>
                </c:pt>
                <c:pt idx="612">
                  <c:v>23.958298515868204</c:v>
                </c:pt>
                <c:pt idx="613">
                  <c:v>22.817609590047713</c:v>
                </c:pt>
                <c:pt idx="614">
                  <c:v>22.817609590047713</c:v>
                </c:pt>
                <c:pt idx="615">
                  <c:v>22.817609590047713</c:v>
                </c:pt>
                <c:pt idx="616">
                  <c:v>22.817609590047713</c:v>
                </c:pt>
                <c:pt idx="617">
                  <c:v>22.817609590047713</c:v>
                </c:pt>
                <c:pt idx="618">
                  <c:v>22.817609590047713</c:v>
                </c:pt>
                <c:pt idx="619">
                  <c:v>22.817609590047713</c:v>
                </c:pt>
                <c:pt idx="620">
                  <c:v>22.870894441360257</c:v>
                </c:pt>
                <c:pt idx="621">
                  <c:v>22.870894441360257</c:v>
                </c:pt>
                <c:pt idx="622">
                  <c:v>22.870894441360257</c:v>
                </c:pt>
                <c:pt idx="623">
                  <c:v>22.870894441360257</c:v>
                </c:pt>
                <c:pt idx="624">
                  <c:v>22.457361778730618</c:v>
                </c:pt>
                <c:pt idx="625">
                  <c:v>22.529764138134183</c:v>
                </c:pt>
                <c:pt idx="626">
                  <c:v>22.529764138134183</c:v>
                </c:pt>
                <c:pt idx="627">
                  <c:v>22.529764138134183</c:v>
                </c:pt>
                <c:pt idx="628">
                  <c:v>22.529764138134183</c:v>
                </c:pt>
                <c:pt idx="629">
                  <c:v>22.529764138134183</c:v>
                </c:pt>
                <c:pt idx="630">
                  <c:v>22.529764138134183</c:v>
                </c:pt>
                <c:pt idx="631">
                  <c:v>22.529764138134183</c:v>
                </c:pt>
                <c:pt idx="632">
                  <c:v>22.529764138134183</c:v>
                </c:pt>
                <c:pt idx="633">
                  <c:v>22.529764138134183</c:v>
                </c:pt>
                <c:pt idx="634">
                  <c:v>22.529764138134183</c:v>
                </c:pt>
                <c:pt idx="635">
                  <c:v>22.529764138134183</c:v>
                </c:pt>
                <c:pt idx="636">
                  <c:v>23.041975420367951</c:v>
                </c:pt>
                <c:pt idx="637">
                  <c:v>23.041975420367951</c:v>
                </c:pt>
                <c:pt idx="638">
                  <c:v>23.041975420367951</c:v>
                </c:pt>
                <c:pt idx="639">
                  <c:v>23.041975420367951</c:v>
                </c:pt>
                <c:pt idx="640">
                  <c:v>23.041975420367951</c:v>
                </c:pt>
                <c:pt idx="641">
                  <c:v>23.041975420367951</c:v>
                </c:pt>
                <c:pt idx="642">
                  <c:v>23.041975420367951</c:v>
                </c:pt>
                <c:pt idx="643">
                  <c:v>23.041975420367951</c:v>
                </c:pt>
                <c:pt idx="644">
                  <c:v>23.041975420367951</c:v>
                </c:pt>
                <c:pt idx="645">
                  <c:v>23.041975420367951</c:v>
                </c:pt>
                <c:pt idx="646">
                  <c:v>23.041975420367951</c:v>
                </c:pt>
                <c:pt idx="647">
                  <c:v>23.041975420367951</c:v>
                </c:pt>
                <c:pt idx="648">
                  <c:v>22.519984722372843</c:v>
                </c:pt>
                <c:pt idx="649">
                  <c:v>22.519984722372843</c:v>
                </c:pt>
                <c:pt idx="650">
                  <c:v>22.519984722372843</c:v>
                </c:pt>
                <c:pt idx="651">
                  <c:v>22.519984722372843</c:v>
                </c:pt>
                <c:pt idx="652">
                  <c:v>22.519984722372843</c:v>
                </c:pt>
                <c:pt idx="653">
                  <c:v>22.519984722372843</c:v>
                </c:pt>
                <c:pt idx="654">
                  <c:v>22.519984722372843</c:v>
                </c:pt>
                <c:pt idx="655">
                  <c:v>22.519984722372843</c:v>
                </c:pt>
                <c:pt idx="656">
                  <c:v>22.519984722372843</c:v>
                </c:pt>
                <c:pt idx="657">
                  <c:v>22.519984722372843</c:v>
                </c:pt>
                <c:pt idx="658">
                  <c:v>22.519984722372843</c:v>
                </c:pt>
                <c:pt idx="659">
                  <c:v>22.519984722372843</c:v>
                </c:pt>
                <c:pt idx="660">
                  <c:v>22.018549627077892</c:v>
                </c:pt>
                <c:pt idx="661">
                  <c:v>22.018549627077892</c:v>
                </c:pt>
                <c:pt idx="662">
                  <c:v>22.018549627077892</c:v>
                </c:pt>
                <c:pt idx="663">
                  <c:v>22.018549627077892</c:v>
                </c:pt>
                <c:pt idx="664">
                  <c:v>22.018549627077892</c:v>
                </c:pt>
                <c:pt idx="665">
                  <c:v>22.018549627077892</c:v>
                </c:pt>
                <c:pt idx="666">
                  <c:v>22.018549627077892</c:v>
                </c:pt>
                <c:pt idx="667">
                  <c:v>22.018549627077892</c:v>
                </c:pt>
                <c:pt idx="668">
                  <c:v>22.018549627077892</c:v>
                </c:pt>
                <c:pt idx="669">
                  <c:v>22.018549627077892</c:v>
                </c:pt>
                <c:pt idx="670">
                  <c:v>22.018549627077892</c:v>
                </c:pt>
                <c:pt idx="671">
                  <c:v>22.018549627077892</c:v>
                </c:pt>
                <c:pt idx="672">
                  <c:v>21.629493144019289</c:v>
                </c:pt>
                <c:pt idx="673">
                  <c:v>21.629493144019289</c:v>
                </c:pt>
                <c:pt idx="674">
                  <c:v>21.629493144019289</c:v>
                </c:pt>
                <c:pt idx="675">
                  <c:v>21.629493144019289</c:v>
                </c:pt>
                <c:pt idx="676">
                  <c:v>21.629493144019289</c:v>
                </c:pt>
                <c:pt idx="677">
                  <c:v>21.629493144019289</c:v>
                </c:pt>
                <c:pt idx="678">
                  <c:v>21.629493144019289</c:v>
                </c:pt>
                <c:pt idx="679">
                  <c:v>21.629493144019289</c:v>
                </c:pt>
                <c:pt idx="680">
                  <c:v>21.629493144019289</c:v>
                </c:pt>
                <c:pt idx="681">
                  <c:v>21.629493144019289</c:v>
                </c:pt>
                <c:pt idx="682">
                  <c:v>21.629493144019289</c:v>
                </c:pt>
                <c:pt idx="683">
                  <c:v>21.629493144019289</c:v>
                </c:pt>
                <c:pt idx="684">
                  <c:v>21.209349405058902</c:v>
                </c:pt>
                <c:pt idx="685">
                  <c:v>21.209349405058902</c:v>
                </c:pt>
                <c:pt idx="686">
                  <c:v>21.209349405058902</c:v>
                </c:pt>
                <c:pt idx="687">
                  <c:v>21.209349405058902</c:v>
                </c:pt>
                <c:pt idx="688">
                  <c:v>21.209349405058902</c:v>
                </c:pt>
                <c:pt idx="689">
                  <c:v>21.209349405058902</c:v>
                </c:pt>
                <c:pt idx="690">
                  <c:v>21.209349405058902</c:v>
                </c:pt>
                <c:pt idx="691">
                  <c:v>21.209349405058902</c:v>
                </c:pt>
                <c:pt idx="692">
                  <c:v>21.209349405058902</c:v>
                </c:pt>
                <c:pt idx="693">
                  <c:v>21.209349405058902</c:v>
                </c:pt>
                <c:pt idx="694">
                  <c:v>21.209349405058902</c:v>
                </c:pt>
                <c:pt idx="695">
                  <c:v>21.209349405058902</c:v>
                </c:pt>
                <c:pt idx="696">
                  <c:v>20.85327153608112</c:v>
                </c:pt>
                <c:pt idx="697">
                  <c:v>20.85327153608112</c:v>
                </c:pt>
                <c:pt idx="698">
                  <c:v>20.85327153608112</c:v>
                </c:pt>
                <c:pt idx="699">
                  <c:v>20.85327153608112</c:v>
                </c:pt>
                <c:pt idx="700">
                  <c:v>20.85327153608112</c:v>
                </c:pt>
                <c:pt idx="701">
                  <c:v>20.85327153608112</c:v>
                </c:pt>
                <c:pt idx="702">
                  <c:v>20.85327153608112</c:v>
                </c:pt>
                <c:pt idx="703">
                  <c:v>20.85327153608112</c:v>
                </c:pt>
                <c:pt idx="704">
                  <c:v>20.85327153608112</c:v>
                </c:pt>
                <c:pt idx="705">
                  <c:v>20.85327153608112</c:v>
                </c:pt>
                <c:pt idx="706">
                  <c:v>20.835334673681842</c:v>
                </c:pt>
                <c:pt idx="707">
                  <c:v>20.835334673681842</c:v>
                </c:pt>
                <c:pt idx="708">
                  <c:v>17.17597156133084</c:v>
                </c:pt>
                <c:pt idx="709">
                  <c:v>17.17597156133084</c:v>
                </c:pt>
                <c:pt idx="710">
                  <c:v>17.17597156133084</c:v>
                </c:pt>
                <c:pt idx="711">
                  <c:v>17.17597156133084</c:v>
                </c:pt>
                <c:pt idx="712">
                  <c:v>17.17597156133084</c:v>
                </c:pt>
                <c:pt idx="713">
                  <c:v>17.17597156133084</c:v>
                </c:pt>
                <c:pt idx="714">
                  <c:v>17.17597156133084</c:v>
                </c:pt>
                <c:pt idx="715">
                  <c:v>17.17597156133084</c:v>
                </c:pt>
                <c:pt idx="716">
                  <c:v>17.17597156133084</c:v>
                </c:pt>
                <c:pt idx="717">
                  <c:v>17.17597156133084</c:v>
                </c:pt>
                <c:pt idx="718">
                  <c:v>17.17597156133084</c:v>
                </c:pt>
                <c:pt idx="719">
                  <c:v>17.17597156133084</c:v>
                </c:pt>
                <c:pt idx="720">
                  <c:v>16.640781911973821</c:v>
                </c:pt>
                <c:pt idx="721">
                  <c:v>16.640781911973821</c:v>
                </c:pt>
                <c:pt idx="722">
                  <c:v>16.640781911973821</c:v>
                </c:pt>
                <c:pt idx="723">
                  <c:v>16.640781911973821</c:v>
                </c:pt>
                <c:pt idx="724">
                  <c:v>16.640781911973821</c:v>
                </c:pt>
                <c:pt idx="725">
                  <c:v>16.640781911973821</c:v>
                </c:pt>
                <c:pt idx="726">
                  <c:v>16.640781911973821</c:v>
                </c:pt>
                <c:pt idx="727">
                  <c:v>16.640781911973821</c:v>
                </c:pt>
                <c:pt idx="728">
                  <c:v>16.640781911973821</c:v>
                </c:pt>
                <c:pt idx="729">
                  <c:v>16.640781911973821</c:v>
                </c:pt>
                <c:pt idx="730">
                  <c:v>16.640781911973821</c:v>
                </c:pt>
                <c:pt idx="731">
                  <c:v>16.640781911973821</c:v>
                </c:pt>
                <c:pt idx="732">
                  <c:v>16.37143331604614</c:v>
                </c:pt>
                <c:pt idx="733">
                  <c:v>16.37143331604614</c:v>
                </c:pt>
                <c:pt idx="734">
                  <c:v>16.37143331604614</c:v>
                </c:pt>
                <c:pt idx="735">
                  <c:v>16.37143331604614</c:v>
                </c:pt>
                <c:pt idx="736">
                  <c:v>16.37143331604614</c:v>
                </c:pt>
                <c:pt idx="737">
                  <c:v>16.37143331604614</c:v>
                </c:pt>
                <c:pt idx="738">
                  <c:v>16.37143331604614</c:v>
                </c:pt>
                <c:pt idx="739">
                  <c:v>16.37143331604614</c:v>
                </c:pt>
                <c:pt idx="740">
                  <c:v>16.37143331604614</c:v>
                </c:pt>
                <c:pt idx="741">
                  <c:v>16.37143331604614</c:v>
                </c:pt>
                <c:pt idx="742">
                  <c:v>16.37143331604614</c:v>
                </c:pt>
                <c:pt idx="743">
                  <c:v>16.37143331604614</c:v>
                </c:pt>
                <c:pt idx="744">
                  <c:v>15.914819942901667</c:v>
                </c:pt>
                <c:pt idx="745">
                  <c:v>15.914819942901667</c:v>
                </c:pt>
                <c:pt idx="746">
                  <c:v>15.914819942901667</c:v>
                </c:pt>
                <c:pt idx="747">
                  <c:v>15.914819942901667</c:v>
                </c:pt>
                <c:pt idx="748">
                  <c:v>15.914819942901667</c:v>
                </c:pt>
                <c:pt idx="749">
                  <c:v>15.914819942901667</c:v>
                </c:pt>
                <c:pt idx="750">
                  <c:v>15.914819942901667</c:v>
                </c:pt>
                <c:pt idx="751">
                  <c:v>15.914819942901667</c:v>
                </c:pt>
                <c:pt idx="752">
                  <c:v>15.914819942901667</c:v>
                </c:pt>
                <c:pt idx="753">
                  <c:v>15.914819942901667</c:v>
                </c:pt>
                <c:pt idx="754">
                  <c:v>15.914819942901667</c:v>
                </c:pt>
                <c:pt idx="755">
                  <c:v>15.914819942901667</c:v>
                </c:pt>
                <c:pt idx="756">
                  <c:v>15.509640347945053</c:v>
                </c:pt>
                <c:pt idx="757">
                  <c:v>15.509640347945053</c:v>
                </c:pt>
                <c:pt idx="758">
                  <c:v>15.509640347945053</c:v>
                </c:pt>
                <c:pt idx="759">
                  <c:v>15.509640347945053</c:v>
                </c:pt>
                <c:pt idx="760">
                  <c:v>15.509640347945053</c:v>
                </c:pt>
                <c:pt idx="761">
                  <c:v>15.509640347945053</c:v>
                </c:pt>
                <c:pt idx="762">
                  <c:v>15.509640347945053</c:v>
                </c:pt>
                <c:pt idx="763">
                  <c:v>15.509640347945053</c:v>
                </c:pt>
                <c:pt idx="764">
                  <c:v>15.509640347945053</c:v>
                </c:pt>
                <c:pt idx="765">
                  <c:v>15.509640347945053</c:v>
                </c:pt>
                <c:pt idx="766">
                  <c:v>15.509640347945053</c:v>
                </c:pt>
                <c:pt idx="767">
                  <c:v>15.509640347945053</c:v>
                </c:pt>
                <c:pt idx="768">
                  <c:v>15.270938282977708</c:v>
                </c:pt>
                <c:pt idx="769">
                  <c:v>15.270938282977708</c:v>
                </c:pt>
                <c:pt idx="770">
                  <c:v>15.270938282977708</c:v>
                </c:pt>
                <c:pt idx="771">
                  <c:v>15.270938282977708</c:v>
                </c:pt>
                <c:pt idx="772">
                  <c:v>15.270938282977708</c:v>
                </c:pt>
                <c:pt idx="773">
                  <c:v>15.270938282977708</c:v>
                </c:pt>
                <c:pt idx="774">
                  <c:v>15.270938282977708</c:v>
                </c:pt>
                <c:pt idx="775">
                  <c:v>15.270938282977708</c:v>
                </c:pt>
                <c:pt idx="776">
                  <c:v>15.270938282977708</c:v>
                </c:pt>
                <c:pt idx="777">
                  <c:v>15.270938282977708</c:v>
                </c:pt>
                <c:pt idx="778">
                  <c:v>15.270938282977708</c:v>
                </c:pt>
                <c:pt idx="779">
                  <c:v>15.270938282977708</c:v>
                </c:pt>
                <c:pt idx="780">
                  <c:v>15.131572710361601</c:v>
                </c:pt>
                <c:pt idx="781">
                  <c:v>15.131572710361601</c:v>
                </c:pt>
                <c:pt idx="782">
                  <c:v>15.131572710361601</c:v>
                </c:pt>
                <c:pt idx="783">
                  <c:v>15.131572710361601</c:v>
                </c:pt>
                <c:pt idx="784">
                  <c:v>15.131572710361601</c:v>
                </c:pt>
                <c:pt idx="785">
                  <c:v>15.131572710361601</c:v>
                </c:pt>
                <c:pt idx="786">
                  <c:v>15.131572710361601</c:v>
                </c:pt>
                <c:pt idx="787">
                  <c:v>15.131572710361601</c:v>
                </c:pt>
                <c:pt idx="788">
                  <c:v>15.131572710361601</c:v>
                </c:pt>
                <c:pt idx="789">
                  <c:v>15.131572710361601</c:v>
                </c:pt>
                <c:pt idx="790">
                  <c:v>15.131572710361601</c:v>
                </c:pt>
                <c:pt idx="791">
                  <c:v>15.131572710361601</c:v>
                </c:pt>
              </c:numCache>
            </c:numRef>
          </c:val>
        </c:ser>
        <c:ser>
          <c:idx val="2"/>
          <c:order val="2"/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c:spPr>
          <c:cat>
            <c:numRef>
              <c:f>USD!$GT$59:$GT$850</c:f>
              <c:numCache>
                <c:formatCode>General</c:formatCode>
                <c:ptCount val="792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1951</c:v>
                </c:pt>
                <c:pt idx="13">
                  <c:v>1951</c:v>
                </c:pt>
                <c:pt idx="14">
                  <c:v>1951</c:v>
                </c:pt>
                <c:pt idx="15">
                  <c:v>1951</c:v>
                </c:pt>
                <c:pt idx="16">
                  <c:v>1951</c:v>
                </c:pt>
                <c:pt idx="17">
                  <c:v>1951</c:v>
                </c:pt>
                <c:pt idx="18">
                  <c:v>1951</c:v>
                </c:pt>
                <c:pt idx="19">
                  <c:v>1951</c:v>
                </c:pt>
                <c:pt idx="20">
                  <c:v>1951</c:v>
                </c:pt>
                <c:pt idx="21">
                  <c:v>1951</c:v>
                </c:pt>
                <c:pt idx="22">
                  <c:v>1951</c:v>
                </c:pt>
                <c:pt idx="23">
                  <c:v>1951</c:v>
                </c:pt>
                <c:pt idx="24">
                  <c:v>1952</c:v>
                </c:pt>
                <c:pt idx="25">
                  <c:v>1952</c:v>
                </c:pt>
                <c:pt idx="26">
                  <c:v>1952</c:v>
                </c:pt>
                <c:pt idx="27">
                  <c:v>1952</c:v>
                </c:pt>
                <c:pt idx="28">
                  <c:v>1952</c:v>
                </c:pt>
                <c:pt idx="29">
                  <c:v>1952</c:v>
                </c:pt>
                <c:pt idx="30">
                  <c:v>1952</c:v>
                </c:pt>
                <c:pt idx="31">
                  <c:v>1952</c:v>
                </c:pt>
                <c:pt idx="32">
                  <c:v>1952</c:v>
                </c:pt>
                <c:pt idx="33">
                  <c:v>1952</c:v>
                </c:pt>
                <c:pt idx="34">
                  <c:v>1952</c:v>
                </c:pt>
                <c:pt idx="35">
                  <c:v>1952</c:v>
                </c:pt>
                <c:pt idx="36">
                  <c:v>1953</c:v>
                </c:pt>
                <c:pt idx="37">
                  <c:v>1953</c:v>
                </c:pt>
                <c:pt idx="38">
                  <c:v>1953</c:v>
                </c:pt>
                <c:pt idx="39">
                  <c:v>1953</c:v>
                </c:pt>
                <c:pt idx="40">
                  <c:v>1953</c:v>
                </c:pt>
                <c:pt idx="41">
                  <c:v>1953</c:v>
                </c:pt>
                <c:pt idx="42">
                  <c:v>1953</c:v>
                </c:pt>
                <c:pt idx="43">
                  <c:v>1953</c:v>
                </c:pt>
                <c:pt idx="44">
                  <c:v>1953</c:v>
                </c:pt>
                <c:pt idx="45">
                  <c:v>1953</c:v>
                </c:pt>
                <c:pt idx="46">
                  <c:v>1953</c:v>
                </c:pt>
                <c:pt idx="47">
                  <c:v>1953</c:v>
                </c:pt>
                <c:pt idx="48">
                  <c:v>1954</c:v>
                </c:pt>
                <c:pt idx="49">
                  <c:v>1954</c:v>
                </c:pt>
                <c:pt idx="50">
                  <c:v>1954</c:v>
                </c:pt>
                <c:pt idx="51">
                  <c:v>1954</c:v>
                </c:pt>
                <c:pt idx="52">
                  <c:v>1954</c:v>
                </c:pt>
                <c:pt idx="53">
                  <c:v>1954</c:v>
                </c:pt>
                <c:pt idx="54">
                  <c:v>1954</c:v>
                </c:pt>
                <c:pt idx="55">
                  <c:v>1954</c:v>
                </c:pt>
                <c:pt idx="56">
                  <c:v>1954</c:v>
                </c:pt>
                <c:pt idx="57">
                  <c:v>1954</c:v>
                </c:pt>
                <c:pt idx="58">
                  <c:v>1954</c:v>
                </c:pt>
                <c:pt idx="59">
                  <c:v>1954</c:v>
                </c:pt>
                <c:pt idx="60">
                  <c:v>1955</c:v>
                </c:pt>
                <c:pt idx="61">
                  <c:v>1955</c:v>
                </c:pt>
                <c:pt idx="62">
                  <c:v>1955</c:v>
                </c:pt>
                <c:pt idx="63">
                  <c:v>1955</c:v>
                </c:pt>
                <c:pt idx="64">
                  <c:v>1955</c:v>
                </c:pt>
                <c:pt idx="65">
                  <c:v>1955</c:v>
                </c:pt>
                <c:pt idx="66">
                  <c:v>1955</c:v>
                </c:pt>
                <c:pt idx="67">
                  <c:v>1955</c:v>
                </c:pt>
                <c:pt idx="68">
                  <c:v>1955</c:v>
                </c:pt>
                <c:pt idx="69">
                  <c:v>1955</c:v>
                </c:pt>
                <c:pt idx="70">
                  <c:v>1955</c:v>
                </c:pt>
                <c:pt idx="71">
                  <c:v>1955</c:v>
                </c:pt>
                <c:pt idx="72">
                  <c:v>1956</c:v>
                </c:pt>
                <c:pt idx="73">
                  <c:v>1956</c:v>
                </c:pt>
                <c:pt idx="74">
                  <c:v>1956</c:v>
                </c:pt>
                <c:pt idx="75">
                  <c:v>1956</c:v>
                </c:pt>
                <c:pt idx="76">
                  <c:v>1956</c:v>
                </c:pt>
                <c:pt idx="77">
                  <c:v>1956</c:v>
                </c:pt>
                <c:pt idx="78">
                  <c:v>1956</c:v>
                </c:pt>
                <c:pt idx="79">
                  <c:v>1956</c:v>
                </c:pt>
                <c:pt idx="80">
                  <c:v>1956</c:v>
                </c:pt>
                <c:pt idx="81">
                  <c:v>1956</c:v>
                </c:pt>
                <c:pt idx="82">
                  <c:v>1956</c:v>
                </c:pt>
                <c:pt idx="83">
                  <c:v>1956</c:v>
                </c:pt>
                <c:pt idx="84">
                  <c:v>1957</c:v>
                </c:pt>
                <c:pt idx="85">
                  <c:v>1957</c:v>
                </c:pt>
                <c:pt idx="86">
                  <c:v>1957</c:v>
                </c:pt>
                <c:pt idx="87">
                  <c:v>1957</c:v>
                </c:pt>
                <c:pt idx="88">
                  <c:v>1957</c:v>
                </c:pt>
                <c:pt idx="89">
                  <c:v>1957</c:v>
                </c:pt>
                <c:pt idx="90">
                  <c:v>1957</c:v>
                </c:pt>
                <c:pt idx="91">
                  <c:v>1957</c:v>
                </c:pt>
                <c:pt idx="92">
                  <c:v>1957</c:v>
                </c:pt>
                <c:pt idx="93">
                  <c:v>1957</c:v>
                </c:pt>
                <c:pt idx="94">
                  <c:v>1957</c:v>
                </c:pt>
                <c:pt idx="95">
                  <c:v>1957</c:v>
                </c:pt>
                <c:pt idx="96">
                  <c:v>1958</c:v>
                </c:pt>
                <c:pt idx="97">
                  <c:v>1958</c:v>
                </c:pt>
                <c:pt idx="98">
                  <c:v>1958</c:v>
                </c:pt>
                <c:pt idx="99">
                  <c:v>1958</c:v>
                </c:pt>
                <c:pt idx="100">
                  <c:v>1958</c:v>
                </c:pt>
                <c:pt idx="101">
                  <c:v>1958</c:v>
                </c:pt>
                <c:pt idx="102">
                  <c:v>1958</c:v>
                </c:pt>
                <c:pt idx="103">
                  <c:v>1958</c:v>
                </c:pt>
                <c:pt idx="104">
                  <c:v>1958</c:v>
                </c:pt>
                <c:pt idx="105">
                  <c:v>1958</c:v>
                </c:pt>
                <c:pt idx="106">
                  <c:v>1958</c:v>
                </c:pt>
                <c:pt idx="107">
                  <c:v>1958</c:v>
                </c:pt>
                <c:pt idx="108">
                  <c:v>1959</c:v>
                </c:pt>
                <c:pt idx="109">
                  <c:v>1959</c:v>
                </c:pt>
                <c:pt idx="110">
                  <c:v>1959</c:v>
                </c:pt>
                <c:pt idx="111">
                  <c:v>1959</c:v>
                </c:pt>
                <c:pt idx="112">
                  <c:v>1959</c:v>
                </c:pt>
                <c:pt idx="113">
                  <c:v>1959</c:v>
                </c:pt>
                <c:pt idx="114">
                  <c:v>1959</c:v>
                </c:pt>
                <c:pt idx="115">
                  <c:v>1959</c:v>
                </c:pt>
                <c:pt idx="116">
                  <c:v>1959</c:v>
                </c:pt>
                <c:pt idx="117">
                  <c:v>1959</c:v>
                </c:pt>
                <c:pt idx="118">
                  <c:v>1959</c:v>
                </c:pt>
                <c:pt idx="119">
                  <c:v>1959</c:v>
                </c:pt>
                <c:pt idx="120">
                  <c:v>1960</c:v>
                </c:pt>
                <c:pt idx="121">
                  <c:v>1960</c:v>
                </c:pt>
                <c:pt idx="122">
                  <c:v>1960</c:v>
                </c:pt>
                <c:pt idx="123">
                  <c:v>1960</c:v>
                </c:pt>
                <c:pt idx="124">
                  <c:v>1960</c:v>
                </c:pt>
                <c:pt idx="125">
                  <c:v>1960</c:v>
                </c:pt>
                <c:pt idx="126">
                  <c:v>1960</c:v>
                </c:pt>
                <c:pt idx="127">
                  <c:v>1960</c:v>
                </c:pt>
                <c:pt idx="128">
                  <c:v>1960</c:v>
                </c:pt>
                <c:pt idx="129">
                  <c:v>1960</c:v>
                </c:pt>
                <c:pt idx="130">
                  <c:v>1960</c:v>
                </c:pt>
                <c:pt idx="131">
                  <c:v>1960</c:v>
                </c:pt>
                <c:pt idx="132">
                  <c:v>1961</c:v>
                </c:pt>
                <c:pt idx="133">
                  <c:v>1961</c:v>
                </c:pt>
                <c:pt idx="134">
                  <c:v>1961</c:v>
                </c:pt>
                <c:pt idx="135">
                  <c:v>1961</c:v>
                </c:pt>
                <c:pt idx="136">
                  <c:v>1961</c:v>
                </c:pt>
                <c:pt idx="137">
                  <c:v>1961</c:v>
                </c:pt>
                <c:pt idx="138">
                  <c:v>1961</c:v>
                </c:pt>
                <c:pt idx="139">
                  <c:v>1961</c:v>
                </c:pt>
                <c:pt idx="140">
                  <c:v>1961</c:v>
                </c:pt>
                <c:pt idx="141">
                  <c:v>1961</c:v>
                </c:pt>
                <c:pt idx="142">
                  <c:v>1961</c:v>
                </c:pt>
                <c:pt idx="143">
                  <c:v>1961</c:v>
                </c:pt>
                <c:pt idx="144">
                  <c:v>1962</c:v>
                </c:pt>
                <c:pt idx="145">
                  <c:v>1962</c:v>
                </c:pt>
                <c:pt idx="146">
                  <c:v>1962</c:v>
                </c:pt>
                <c:pt idx="147">
                  <c:v>1962</c:v>
                </c:pt>
                <c:pt idx="148">
                  <c:v>1962</c:v>
                </c:pt>
                <c:pt idx="149">
                  <c:v>1962</c:v>
                </c:pt>
                <c:pt idx="150">
                  <c:v>1962</c:v>
                </c:pt>
                <c:pt idx="151">
                  <c:v>1962</c:v>
                </c:pt>
                <c:pt idx="152">
                  <c:v>1962</c:v>
                </c:pt>
                <c:pt idx="153">
                  <c:v>1962</c:v>
                </c:pt>
                <c:pt idx="154">
                  <c:v>1962</c:v>
                </c:pt>
                <c:pt idx="155">
                  <c:v>1962</c:v>
                </c:pt>
                <c:pt idx="156">
                  <c:v>1963</c:v>
                </c:pt>
                <c:pt idx="157">
                  <c:v>1963</c:v>
                </c:pt>
                <c:pt idx="158">
                  <c:v>1963</c:v>
                </c:pt>
                <c:pt idx="159">
                  <c:v>1963</c:v>
                </c:pt>
                <c:pt idx="160">
                  <c:v>1963</c:v>
                </c:pt>
                <c:pt idx="161">
                  <c:v>1963</c:v>
                </c:pt>
                <c:pt idx="162">
                  <c:v>1963</c:v>
                </c:pt>
                <c:pt idx="163">
                  <c:v>1963</c:v>
                </c:pt>
                <c:pt idx="164">
                  <c:v>1963</c:v>
                </c:pt>
                <c:pt idx="165">
                  <c:v>1963</c:v>
                </c:pt>
                <c:pt idx="166">
                  <c:v>1963</c:v>
                </c:pt>
                <c:pt idx="167">
                  <c:v>1963</c:v>
                </c:pt>
                <c:pt idx="168">
                  <c:v>1964</c:v>
                </c:pt>
                <c:pt idx="169">
                  <c:v>1964</c:v>
                </c:pt>
                <c:pt idx="170">
                  <c:v>1964</c:v>
                </c:pt>
                <c:pt idx="171">
                  <c:v>1964</c:v>
                </c:pt>
                <c:pt idx="172">
                  <c:v>1964</c:v>
                </c:pt>
                <c:pt idx="173">
                  <c:v>1964</c:v>
                </c:pt>
                <c:pt idx="174">
                  <c:v>1964</c:v>
                </c:pt>
                <c:pt idx="175">
                  <c:v>1964</c:v>
                </c:pt>
                <c:pt idx="176">
                  <c:v>1964</c:v>
                </c:pt>
                <c:pt idx="177">
                  <c:v>1964</c:v>
                </c:pt>
                <c:pt idx="178">
                  <c:v>1964</c:v>
                </c:pt>
                <c:pt idx="179">
                  <c:v>1964</c:v>
                </c:pt>
                <c:pt idx="180">
                  <c:v>1965</c:v>
                </c:pt>
                <c:pt idx="181">
                  <c:v>1965</c:v>
                </c:pt>
                <c:pt idx="182">
                  <c:v>1965</c:v>
                </c:pt>
                <c:pt idx="183">
                  <c:v>1965</c:v>
                </c:pt>
                <c:pt idx="184">
                  <c:v>1965</c:v>
                </c:pt>
                <c:pt idx="185">
                  <c:v>1965</c:v>
                </c:pt>
                <c:pt idx="186">
                  <c:v>1965</c:v>
                </c:pt>
                <c:pt idx="187">
                  <c:v>1965</c:v>
                </c:pt>
                <c:pt idx="188">
                  <c:v>1965</c:v>
                </c:pt>
                <c:pt idx="189">
                  <c:v>1965</c:v>
                </c:pt>
                <c:pt idx="190">
                  <c:v>1965</c:v>
                </c:pt>
                <c:pt idx="191">
                  <c:v>1965</c:v>
                </c:pt>
                <c:pt idx="192">
                  <c:v>1966</c:v>
                </c:pt>
                <c:pt idx="193">
                  <c:v>1966</c:v>
                </c:pt>
                <c:pt idx="194">
                  <c:v>1966</c:v>
                </c:pt>
                <c:pt idx="195">
                  <c:v>1966</c:v>
                </c:pt>
                <c:pt idx="196">
                  <c:v>1966</c:v>
                </c:pt>
                <c:pt idx="197">
                  <c:v>1966</c:v>
                </c:pt>
                <c:pt idx="198">
                  <c:v>1966</c:v>
                </c:pt>
                <c:pt idx="199">
                  <c:v>1966</c:v>
                </c:pt>
                <c:pt idx="200">
                  <c:v>1966</c:v>
                </c:pt>
                <c:pt idx="201">
                  <c:v>1966</c:v>
                </c:pt>
                <c:pt idx="202">
                  <c:v>1966</c:v>
                </c:pt>
                <c:pt idx="203">
                  <c:v>1966</c:v>
                </c:pt>
                <c:pt idx="204">
                  <c:v>1967</c:v>
                </c:pt>
                <c:pt idx="205">
                  <c:v>1967</c:v>
                </c:pt>
                <c:pt idx="206">
                  <c:v>1967</c:v>
                </c:pt>
                <c:pt idx="207">
                  <c:v>1967</c:v>
                </c:pt>
                <c:pt idx="208">
                  <c:v>1967</c:v>
                </c:pt>
                <c:pt idx="209">
                  <c:v>1967</c:v>
                </c:pt>
                <c:pt idx="210">
                  <c:v>1967</c:v>
                </c:pt>
                <c:pt idx="211">
                  <c:v>1967</c:v>
                </c:pt>
                <c:pt idx="212">
                  <c:v>1967</c:v>
                </c:pt>
                <c:pt idx="213">
                  <c:v>1967</c:v>
                </c:pt>
                <c:pt idx="214">
                  <c:v>1967</c:v>
                </c:pt>
                <c:pt idx="215">
                  <c:v>1967</c:v>
                </c:pt>
                <c:pt idx="216">
                  <c:v>1968</c:v>
                </c:pt>
                <c:pt idx="217">
                  <c:v>1968</c:v>
                </c:pt>
                <c:pt idx="218">
                  <c:v>1968</c:v>
                </c:pt>
                <c:pt idx="219">
                  <c:v>1968</c:v>
                </c:pt>
                <c:pt idx="220">
                  <c:v>1968</c:v>
                </c:pt>
                <c:pt idx="221">
                  <c:v>1968</c:v>
                </c:pt>
                <c:pt idx="222">
                  <c:v>1968</c:v>
                </c:pt>
                <c:pt idx="223">
                  <c:v>1968</c:v>
                </c:pt>
                <c:pt idx="224">
                  <c:v>1968</c:v>
                </c:pt>
                <c:pt idx="225">
                  <c:v>1968</c:v>
                </c:pt>
                <c:pt idx="226">
                  <c:v>1968</c:v>
                </c:pt>
                <c:pt idx="227">
                  <c:v>1968</c:v>
                </c:pt>
                <c:pt idx="228">
                  <c:v>1969</c:v>
                </c:pt>
                <c:pt idx="229">
                  <c:v>1969</c:v>
                </c:pt>
                <c:pt idx="230">
                  <c:v>1969</c:v>
                </c:pt>
                <c:pt idx="231">
                  <c:v>1969</c:v>
                </c:pt>
                <c:pt idx="232">
                  <c:v>1969</c:v>
                </c:pt>
                <c:pt idx="233">
                  <c:v>1969</c:v>
                </c:pt>
                <c:pt idx="234">
                  <c:v>1969</c:v>
                </c:pt>
                <c:pt idx="235">
                  <c:v>1969</c:v>
                </c:pt>
                <c:pt idx="236">
                  <c:v>1969</c:v>
                </c:pt>
                <c:pt idx="237">
                  <c:v>1969</c:v>
                </c:pt>
                <c:pt idx="238">
                  <c:v>1969</c:v>
                </c:pt>
                <c:pt idx="239">
                  <c:v>1969</c:v>
                </c:pt>
                <c:pt idx="240">
                  <c:v>1970</c:v>
                </c:pt>
                <c:pt idx="241">
                  <c:v>1970</c:v>
                </c:pt>
                <c:pt idx="242">
                  <c:v>1970</c:v>
                </c:pt>
                <c:pt idx="243">
                  <c:v>1970</c:v>
                </c:pt>
                <c:pt idx="244">
                  <c:v>1970</c:v>
                </c:pt>
                <c:pt idx="245">
                  <c:v>1970</c:v>
                </c:pt>
                <c:pt idx="246">
                  <c:v>1970</c:v>
                </c:pt>
                <c:pt idx="247">
                  <c:v>1970</c:v>
                </c:pt>
                <c:pt idx="248">
                  <c:v>1970</c:v>
                </c:pt>
                <c:pt idx="249">
                  <c:v>1970</c:v>
                </c:pt>
                <c:pt idx="250">
                  <c:v>1970</c:v>
                </c:pt>
                <c:pt idx="251">
                  <c:v>1970</c:v>
                </c:pt>
                <c:pt idx="252">
                  <c:v>1971</c:v>
                </c:pt>
                <c:pt idx="253">
                  <c:v>1971</c:v>
                </c:pt>
                <c:pt idx="254">
                  <c:v>1971</c:v>
                </c:pt>
                <c:pt idx="255">
                  <c:v>1971</c:v>
                </c:pt>
                <c:pt idx="256">
                  <c:v>1971</c:v>
                </c:pt>
                <c:pt idx="257">
                  <c:v>1971</c:v>
                </c:pt>
                <c:pt idx="258">
                  <c:v>1971</c:v>
                </c:pt>
                <c:pt idx="259">
                  <c:v>1971</c:v>
                </c:pt>
                <c:pt idx="260">
                  <c:v>1971</c:v>
                </c:pt>
                <c:pt idx="261">
                  <c:v>1971</c:v>
                </c:pt>
                <c:pt idx="262">
                  <c:v>1971</c:v>
                </c:pt>
                <c:pt idx="263">
                  <c:v>1971</c:v>
                </c:pt>
                <c:pt idx="264">
                  <c:v>1972</c:v>
                </c:pt>
                <c:pt idx="265">
                  <c:v>1972</c:v>
                </c:pt>
                <c:pt idx="266">
                  <c:v>1972</c:v>
                </c:pt>
                <c:pt idx="267">
                  <c:v>1972</c:v>
                </c:pt>
                <c:pt idx="268">
                  <c:v>1972</c:v>
                </c:pt>
                <c:pt idx="269">
                  <c:v>1972</c:v>
                </c:pt>
                <c:pt idx="270">
                  <c:v>1972</c:v>
                </c:pt>
                <c:pt idx="271">
                  <c:v>1972</c:v>
                </c:pt>
                <c:pt idx="272">
                  <c:v>1972</c:v>
                </c:pt>
                <c:pt idx="273">
                  <c:v>1972</c:v>
                </c:pt>
                <c:pt idx="274">
                  <c:v>1972</c:v>
                </c:pt>
                <c:pt idx="275">
                  <c:v>1972</c:v>
                </c:pt>
                <c:pt idx="276">
                  <c:v>1973</c:v>
                </c:pt>
                <c:pt idx="277">
                  <c:v>1973</c:v>
                </c:pt>
                <c:pt idx="278">
                  <c:v>1973</c:v>
                </c:pt>
                <c:pt idx="279">
                  <c:v>1973</c:v>
                </c:pt>
                <c:pt idx="280">
                  <c:v>1973</c:v>
                </c:pt>
                <c:pt idx="281">
                  <c:v>1973</c:v>
                </c:pt>
                <c:pt idx="282">
                  <c:v>1973</c:v>
                </c:pt>
                <c:pt idx="283">
                  <c:v>1973</c:v>
                </c:pt>
                <c:pt idx="284">
                  <c:v>1973</c:v>
                </c:pt>
                <c:pt idx="285">
                  <c:v>1973</c:v>
                </c:pt>
                <c:pt idx="286">
                  <c:v>1973</c:v>
                </c:pt>
                <c:pt idx="287">
                  <c:v>1973</c:v>
                </c:pt>
                <c:pt idx="288">
                  <c:v>1974</c:v>
                </c:pt>
                <c:pt idx="289">
                  <c:v>1974</c:v>
                </c:pt>
                <c:pt idx="290">
                  <c:v>1974</c:v>
                </c:pt>
                <c:pt idx="291">
                  <c:v>1974</c:v>
                </c:pt>
                <c:pt idx="292">
                  <c:v>1974</c:v>
                </c:pt>
                <c:pt idx="293">
                  <c:v>1974</c:v>
                </c:pt>
                <c:pt idx="294">
                  <c:v>1974</c:v>
                </c:pt>
                <c:pt idx="295">
                  <c:v>1974</c:v>
                </c:pt>
                <c:pt idx="296">
                  <c:v>1974</c:v>
                </c:pt>
                <c:pt idx="297">
                  <c:v>1974</c:v>
                </c:pt>
                <c:pt idx="298">
                  <c:v>1974</c:v>
                </c:pt>
                <c:pt idx="299">
                  <c:v>1974</c:v>
                </c:pt>
                <c:pt idx="300">
                  <c:v>1975</c:v>
                </c:pt>
                <c:pt idx="301">
                  <c:v>1975</c:v>
                </c:pt>
                <c:pt idx="302">
                  <c:v>1975</c:v>
                </c:pt>
                <c:pt idx="303">
                  <c:v>1975</c:v>
                </c:pt>
                <c:pt idx="304">
                  <c:v>1975</c:v>
                </c:pt>
                <c:pt idx="305">
                  <c:v>1975</c:v>
                </c:pt>
                <c:pt idx="306">
                  <c:v>1975</c:v>
                </c:pt>
                <c:pt idx="307">
                  <c:v>1975</c:v>
                </c:pt>
                <c:pt idx="308">
                  <c:v>1975</c:v>
                </c:pt>
                <c:pt idx="309">
                  <c:v>1975</c:v>
                </c:pt>
                <c:pt idx="310">
                  <c:v>1975</c:v>
                </c:pt>
                <c:pt idx="311">
                  <c:v>1975</c:v>
                </c:pt>
                <c:pt idx="312">
                  <c:v>1976</c:v>
                </c:pt>
                <c:pt idx="313">
                  <c:v>1976</c:v>
                </c:pt>
                <c:pt idx="314">
                  <c:v>1976</c:v>
                </c:pt>
                <c:pt idx="315">
                  <c:v>1976</c:v>
                </c:pt>
                <c:pt idx="316">
                  <c:v>1976</c:v>
                </c:pt>
                <c:pt idx="317">
                  <c:v>1976</c:v>
                </c:pt>
                <c:pt idx="318">
                  <c:v>1976</c:v>
                </c:pt>
                <c:pt idx="319">
                  <c:v>1976</c:v>
                </c:pt>
                <c:pt idx="320">
                  <c:v>1976</c:v>
                </c:pt>
                <c:pt idx="321">
                  <c:v>1976</c:v>
                </c:pt>
                <c:pt idx="322">
                  <c:v>1976</c:v>
                </c:pt>
                <c:pt idx="323">
                  <c:v>1976</c:v>
                </c:pt>
                <c:pt idx="324">
                  <c:v>1977</c:v>
                </c:pt>
                <c:pt idx="325">
                  <c:v>1977</c:v>
                </c:pt>
                <c:pt idx="326">
                  <c:v>1977</c:v>
                </c:pt>
                <c:pt idx="327">
                  <c:v>1977</c:v>
                </c:pt>
                <c:pt idx="328">
                  <c:v>1977</c:v>
                </c:pt>
                <c:pt idx="329">
                  <c:v>1977</c:v>
                </c:pt>
                <c:pt idx="330">
                  <c:v>1977</c:v>
                </c:pt>
                <c:pt idx="331">
                  <c:v>1977</c:v>
                </c:pt>
                <c:pt idx="332">
                  <c:v>1977</c:v>
                </c:pt>
                <c:pt idx="333">
                  <c:v>1977</c:v>
                </c:pt>
                <c:pt idx="334">
                  <c:v>1977</c:v>
                </c:pt>
                <c:pt idx="335">
                  <c:v>1977</c:v>
                </c:pt>
                <c:pt idx="336">
                  <c:v>1978</c:v>
                </c:pt>
                <c:pt idx="337">
                  <c:v>1978</c:v>
                </c:pt>
                <c:pt idx="338">
                  <c:v>1978</c:v>
                </c:pt>
                <c:pt idx="339">
                  <c:v>1978</c:v>
                </c:pt>
                <c:pt idx="340">
                  <c:v>1978</c:v>
                </c:pt>
                <c:pt idx="341">
                  <c:v>1978</c:v>
                </c:pt>
                <c:pt idx="342">
                  <c:v>1978</c:v>
                </c:pt>
                <c:pt idx="343">
                  <c:v>1978</c:v>
                </c:pt>
                <c:pt idx="344">
                  <c:v>1978</c:v>
                </c:pt>
                <c:pt idx="345">
                  <c:v>1978</c:v>
                </c:pt>
                <c:pt idx="346">
                  <c:v>1978</c:v>
                </c:pt>
                <c:pt idx="347">
                  <c:v>1978</c:v>
                </c:pt>
                <c:pt idx="348">
                  <c:v>1979</c:v>
                </c:pt>
                <c:pt idx="349">
                  <c:v>1979</c:v>
                </c:pt>
                <c:pt idx="350">
                  <c:v>1979</c:v>
                </c:pt>
                <c:pt idx="351">
                  <c:v>1979</c:v>
                </c:pt>
                <c:pt idx="352">
                  <c:v>1979</c:v>
                </c:pt>
                <c:pt idx="353">
                  <c:v>1979</c:v>
                </c:pt>
                <c:pt idx="354">
                  <c:v>1979</c:v>
                </c:pt>
                <c:pt idx="355">
                  <c:v>1979</c:v>
                </c:pt>
                <c:pt idx="356">
                  <c:v>1979</c:v>
                </c:pt>
                <c:pt idx="357">
                  <c:v>1979</c:v>
                </c:pt>
                <c:pt idx="358">
                  <c:v>1979</c:v>
                </c:pt>
                <c:pt idx="359">
                  <c:v>1979</c:v>
                </c:pt>
                <c:pt idx="360">
                  <c:v>1980</c:v>
                </c:pt>
                <c:pt idx="361">
                  <c:v>1980</c:v>
                </c:pt>
                <c:pt idx="362">
                  <c:v>1980</c:v>
                </c:pt>
                <c:pt idx="363">
                  <c:v>1980</c:v>
                </c:pt>
                <c:pt idx="364">
                  <c:v>1980</c:v>
                </c:pt>
                <c:pt idx="365">
                  <c:v>1980</c:v>
                </c:pt>
                <c:pt idx="366">
                  <c:v>1980</c:v>
                </c:pt>
                <c:pt idx="367">
                  <c:v>1980</c:v>
                </c:pt>
                <c:pt idx="368">
                  <c:v>1980</c:v>
                </c:pt>
                <c:pt idx="369">
                  <c:v>1980</c:v>
                </c:pt>
                <c:pt idx="370">
                  <c:v>1980</c:v>
                </c:pt>
                <c:pt idx="371">
                  <c:v>1980</c:v>
                </c:pt>
                <c:pt idx="372">
                  <c:v>1981</c:v>
                </c:pt>
                <c:pt idx="373">
                  <c:v>1981</c:v>
                </c:pt>
                <c:pt idx="374">
                  <c:v>1981</c:v>
                </c:pt>
                <c:pt idx="375">
                  <c:v>1981</c:v>
                </c:pt>
                <c:pt idx="376">
                  <c:v>1981</c:v>
                </c:pt>
                <c:pt idx="377">
                  <c:v>1981</c:v>
                </c:pt>
                <c:pt idx="378">
                  <c:v>1981</c:v>
                </c:pt>
                <c:pt idx="379">
                  <c:v>1981</c:v>
                </c:pt>
                <c:pt idx="380">
                  <c:v>1981</c:v>
                </c:pt>
                <c:pt idx="381">
                  <c:v>1981</c:v>
                </c:pt>
                <c:pt idx="382">
                  <c:v>1981</c:v>
                </c:pt>
                <c:pt idx="383">
                  <c:v>1981</c:v>
                </c:pt>
                <c:pt idx="384">
                  <c:v>1982</c:v>
                </c:pt>
                <c:pt idx="385">
                  <c:v>1982</c:v>
                </c:pt>
                <c:pt idx="386">
                  <c:v>1982</c:v>
                </c:pt>
                <c:pt idx="387">
                  <c:v>1982</c:v>
                </c:pt>
                <c:pt idx="388">
                  <c:v>1982</c:v>
                </c:pt>
                <c:pt idx="389">
                  <c:v>1982</c:v>
                </c:pt>
                <c:pt idx="390">
                  <c:v>1982</c:v>
                </c:pt>
                <c:pt idx="391">
                  <c:v>1982</c:v>
                </c:pt>
                <c:pt idx="392">
                  <c:v>1982</c:v>
                </c:pt>
                <c:pt idx="393">
                  <c:v>1982</c:v>
                </c:pt>
                <c:pt idx="394">
                  <c:v>1982</c:v>
                </c:pt>
                <c:pt idx="395">
                  <c:v>1982</c:v>
                </c:pt>
                <c:pt idx="396">
                  <c:v>1983</c:v>
                </c:pt>
                <c:pt idx="397">
                  <c:v>1983</c:v>
                </c:pt>
                <c:pt idx="398">
                  <c:v>1983</c:v>
                </c:pt>
                <c:pt idx="399">
                  <c:v>1983</c:v>
                </c:pt>
                <c:pt idx="400">
                  <c:v>1983</c:v>
                </c:pt>
                <c:pt idx="401">
                  <c:v>1983</c:v>
                </c:pt>
                <c:pt idx="402">
                  <c:v>1983</c:v>
                </c:pt>
                <c:pt idx="403">
                  <c:v>1983</c:v>
                </c:pt>
                <c:pt idx="404">
                  <c:v>1983</c:v>
                </c:pt>
                <c:pt idx="405">
                  <c:v>1983</c:v>
                </c:pt>
                <c:pt idx="406">
                  <c:v>1983</c:v>
                </c:pt>
                <c:pt idx="407">
                  <c:v>1983</c:v>
                </c:pt>
                <c:pt idx="408">
                  <c:v>1984</c:v>
                </c:pt>
                <c:pt idx="409">
                  <c:v>1984</c:v>
                </c:pt>
                <c:pt idx="410">
                  <c:v>1984</c:v>
                </c:pt>
                <c:pt idx="411">
                  <c:v>1984</c:v>
                </c:pt>
                <c:pt idx="412">
                  <c:v>1984</c:v>
                </c:pt>
                <c:pt idx="413">
                  <c:v>1984</c:v>
                </c:pt>
                <c:pt idx="414">
                  <c:v>1984</c:v>
                </c:pt>
                <c:pt idx="415">
                  <c:v>1984</c:v>
                </c:pt>
                <c:pt idx="416">
                  <c:v>1984</c:v>
                </c:pt>
                <c:pt idx="417">
                  <c:v>1984</c:v>
                </c:pt>
                <c:pt idx="418">
                  <c:v>1984</c:v>
                </c:pt>
                <c:pt idx="419">
                  <c:v>1984</c:v>
                </c:pt>
                <c:pt idx="420">
                  <c:v>1985</c:v>
                </c:pt>
                <c:pt idx="421">
                  <c:v>1985</c:v>
                </c:pt>
                <c:pt idx="422">
                  <c:v>1985</c:v>
                </c:pt>
                <c:pt idx="423">
                  <c:v>1985</c:v>
                </c:pt>
                <c:pt idx="424">
                  <c:v>1985</c:v>
                </c:pt>
                <c:pt idx="425">
                  <c:v>1985</c:v>
                </c:pt>
                <c:pt idx="426">
                  <c:v>1985</c:v>
                </c:pt>
                <c:pt idx="427">
                  <c:v>1985</c:v>
                </c:pt>
                <c:pt idx="428">
                  <c:v>1985</c:v>
                </c:pt>
                <c:pt idx="429">
                  <c:v>1985</c:v>
                </c:pt>
                <c:pt idx="430">
                  <c:v>1985</c:v>
                </c:pt>
                <c:pt idx="431">
                  <c:v>1985</c:v>
                </c:pt>
                <c:pt idx="432">
                  <c:v>1986</c:v>
                </c:pt>
                <c:pt idx="433">
                  <c:v>1986</c:v>
                </c:pt>
                <c:pt idx="434">
                  <c:v>1986</c:v>
                </c:pt>
                <c:pt idx="435">
                  <c:v>1986</c:v>
                </c:pt>
                <c:pt idx="436">
                  <c:v>1986</c:v>
                </c:pt>
                <c:pt idx="437">
                  <c:v>1986</c:v>
                </c:pt>
                <c:pt idx="438">
                  <c:v>1986</c:v>
                </c:pt>
                <c:pt idx="439">
                  <c:v>1986</c:v>
                </c:pt>
                <c:pt idx="440">
                  <c:v>1986</c:v>
                </c:pt>
                <c:pt idx="441">
                  <c:v>1986</c:v>
                </c:pt>
                <c:pt idx="442">
                  <c:v>1986</c:v>
                </c:pt>
                <c:pt idx="443">
                  <c:v>1986</c:v>
                </c:pt>
                <c:pt idx="444">
                  <c:v>1987</c:v>
                </c:pt>
                <c:pt idx="445">
                  <c:v>1987</c:v>
                </c:pt>
                <c:pt idx="446">
                  <c:v>1987</c:v>
                </c:pt>
                <c:pt idx="447">
                  <c:v>1987</c:v>
                </c:pt>
                <c:pt idx="448">
                  <c:v>1987</c:v>
                </c:pt>
                <c:pt idx="449">
                  <c:v>1987</c:v>
                </c:pt>
                <c:pt idx="450">
                  <c:v>1987</c:v>
                </c:pt>
                <c:pt idx="451">
                  <c:v>1987</c:v>
                </c:pt>
                <c:pt idx="452">
                  <c:v>1987</c:v>
                </c:pt>
                <c:pt idx="453">
                  <c:v>1987</c:v>
                </c:pt>
                <c:pt idx="454">
                  <c:v>1987</c:v>
                </c:pt>
                <c:pt idx="455">
                  <c:v>1987</c:v>
                </c:pt>
                <c:pt idx="456">
                  <c:v>1988</c:v>
                </c:pt>
                <c:pt idx="457">
                  <c:v>1988</c:v>
                </c:pt>
                <c:pt idx="458">
                  <c:v>1988</c:v>
                </c:pt>
                <c:pt idx="459">
                  <c:v>1988</c:v>
                </c:pt>
                <c:pt idx="460">
                  <c:v>1988</c:v>
                </c:pt>
                <c:pt idx="461">
                  <c:v>1988</c:v>
                </c:pt>
                <c:pt idx="462">
                  <c:v>1988</c:v>
                </c:pt>
                <c:pt idx="463">
                  <c:v>1988</c:v>
                </c:pt>
                <c:pt idx="464">
                  <c:v>1988</c:v>
                </c:pt>
                <c:pt idx="465">
                  <c:v>1988</c:v>
                </c:pt>
                <c:pt idx="466">
                  <c:v>1988</c:v>
                </c:pt>
                <c:pt idx="467">
                  <c:v>1988</c:v>
                </c:pt>
                <c:pt idx="468">
                  <c:v>1989</c:v>
                </c:pt>
                <c:pt idx="469">
                  <c:v>1989</c:v>
                </c:pt>
                <c:pt idx="470">
                  <c:v>1989</c:v>
                </c:pt>
                <c:pt idx="471">
                  <c:v>1989</c:v>
                </c:pt>
                <c:pt idx="472">
                  <c:v>1989</c:v>
                </c:pt>
                <c:pt idx="473">
                  <c:v>1989</c:v>
                </c:pt>
                <c:pt idx="474">
                  <c:v>1989</c:v>
                </c:pt>
                <c:pt idx="475">
                  <c:v>1989</c:v>
                </c:pt>
                <c:pt idx="476">
                  <c:v>1989</c:v>
                </c:pt>
                <c:pt idx="477">
                  <c:v>1989</c:v>
                </c:pt>
                <c:pt idx="478">
                  <c:v>1989</c:v>
                </c:pt>
                <c:pt idx="479">
                  <c:v>1989</c:v>
                </c:pt>
                <c:pt idx="480">
                  <c:v>1990</c:v>
                </c:pt>
                <c:pt idx="481">
                  <c:v>1990</c:v>
                </c:pt>
                <c:pt idx="482">
                  <c:v>1990</c:v>
                </c:pt>
                <c:pt idx="483">
                  <c:v>1990</c:v>
                </c:pt>
                <c:pt idx="484">
                  <c:v>1990</c:v>
                </c:pt>
                <c:pt idx="485">
                  <c:v>1990</c:v>
                </c:pt>
                <c:pt idx="486">
                  <c:v>1990</c:v>
                </c:pt>
                <c:pt idx="487">
                  <c:v>1990</c:v>
                </c:pt>
                <c:pt idx="488">
                  <c:v>1990</c:v>
                </c:pt>
                <c:pt idx="489">
                  <c:v>1990</c:v>
                </c:pt>
                <c:pt idx="490">
                  <c:v>1990</c:v>
                </c:pt>
                <c:pt idx="491">
                  <c:v>1990</c:v>
                </c:pt>
                <c:pt idx="492">
                  <c:v>1991</c:v>
                </c:pt>
                <c:pt idx="493">
                  <c:v>1991</c:v>
                </c:pt>
                <c:pt idx="494">
                  <c:v>1991</c:v>
                </c:pt>
                <c:pt idx="495">
                  <c:v>1991</c:v>
                </c:pt>
                <c:pt idx="496">
                  <c:v>1991</c:v>
                </c:pt>
                <c:pt idx="497">
                  <c:v>1991</c:v>
                </c:pt>
                <c:pt idx="498">
                  <c:v>1991</c:v>
                </c:pt>
                <c:pt idx="499">
                  <c:v>1991</c:v>
                </c:pt>
                <c:pt idx="500">
                  <c:v>1991</c:v>
                </c:pt>
                <c:pt idx="501">
                  <c:v>1991</c:v>
                </c:pt>
                <c:pt idx="502">
                  <c:v>1991</c:v>
                </c:pt>
                <c:pt idx="503">
                  <c:v>1991</c:v>
                </c:pt>
                <c:pt idx="504">
                  <c:v>1992</c:v>
                </c:pt>
                <c:pt idx="505">
                  <c:v>1992</c:v>
                </c:pt>
                <c:pt idx="506">
                  <c:v>1992</c:v>
                </c:pt>
                <c:pt idx="507">
                  <c:v>1992</c:v>
                </c:pt>
                <c:pt idx="508">
                  <c:v>1992</c:v>
                </c:pt>
                <c:pt idx="509">
                  <c:v>1992</c:v>
                </c:pt>
                <c:pt idx="510">
                  <c:v>1992</c:v>
                </c:pt>
                <c:pt idx="511">
                  <c:v>1992</c:v>
                </c:pt>
                <c:pt idx="512">
                  <c:v>1992</c:v>
                </c:pt>
                <c:pt idx="513">
                  <c:v>1992</c:v>
                </c:pt>
                <c:pt idx="514">
                  <c:v>1992</c:v>
                </c:pt>
                <c:pt idx="515">
                  <c:v>1992</c:v>
                </c:pt>
                <c:pt idx="516">
                  <c:v>1993</c:v>
                </c:pt>
                <c:pt idx="517">
                  <c:v>1993</c:v>
                </c:pt>
                <c:pt idx="518">
                  <c:v>1993</c:v>
                </c:pt>
                <c:pt idx="519">
                  <c:v>1993</c:v>
                </c:pt>
                <c:pt idx="520">
                  <c:v>1993</c:v>
                </c:pt>
                <c:pt idx="521">
                  <c:v>1993</c:v>
                </c:pt>
                <c:pt idx="522">
                  <c:v>1993</c:v>
                </c:pt>
                <c:pt idx="523">
                  <c:v>1993</c:v>
                </c:pt>
                <c:pt idx="524">
                  <c:v>1993</c:v>
                </c:pt>
                <c:pt idx="525">
                  <c:v>1993</c:v>
                </c:pt>
                <c:pt idx="526">
                  <c:v>1993</c:v>
                </c:pt>
                <c:pt idx="527">
                  <c:v>1993</c:v>
                </c:pt>
                <c:pt idx="528">
                  <c:v>1994</c:v>
                </c:pt>
                <c:pt idx="529">
                  <c:v>1994</c:v>
                </c:pt>
                <c:pt idx="530">
                  <c:v>1994</c:v>
                </c:pt>
                <c:pt idx="531">
                  <c:v>1994</c:v>
                </c:pt>
                <c:pt idx="532">
                  <c:v>1994</c:v>
                </c:pt>
                <c:pt idx="533">
                  <c:v>1994</c:v>
                </c:pt>
                <c:pt idx="534">
                  <c:v>1994</c:v>
                </c:pt>
                <c:pt idx="535">
                  <c:v>1994</c:v>
                </c:pt>
                <c:pt idx="536">
                  <c:v>1994</c:v>
                </c:pt>
                <c:pt idx="537">
                  <c:v>1994</c:v>
                </c:pt>
                <c:pt idx="538">
                  <c:v>1994</c:v>
                </c:pt>
                <c:pt idx="539">
                  <c:v>1994</c:v>
                </c:pt>
                <c:pt idx="540">
                  <c:v>1995</c:v>
                </c:pt>
                <c:pt idx="541">
                  <c:v>1995</c:v>
                </c:pt>
                <c:pt idx="542">
                  <c:v>1995</c:v>
                </c:pt>
                <c:pt idx="543">
                  <c:v>1995</c:v>
                </c:pt>
                <c:pt idx="544">
                  <c:v>1995</c:v>
                </c:pt>
                <c:pt idx="545">
                  <c:v>1995</c:v>
                </c:pt>
                <c:pt idx="546">
                  <c:v>1995</c:v>
                </c:pt>
                <c:pt idx="547">
                  <c:v>1995</c:v>
                </c:pt>
                <c:pt idx="548">
                  <c:v>1995</c:v>
                </c:pt>
                <c:pt idx="549">
                  <c:v>1995</c:v>
                </c:pt>
                <c:pt idx="550">
                  <c:v>1995</c:v>
                </c:pt>
                <c:pt idx="551">
                  <c:v>1995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1997</c:v>
                </c:pt>
                <c:pt idx="565">
                  <c:v>1997</c:v>
                </c:pt>
                <c:pt idx="566">
                  <c:v>1997</c:v>
                </c:pt>
                <c:pt idx="567">
                  <c:v>1997</c:v>
                </c:pt>
                <c:pt idx="568">
                  <c:v>1997</c:v>
                </c:pt>
                <c:pt idx="569">
                  <c:v>1997</c:v>
                </c:pt>
                <c:pt idx="570">
                  <c:v>1997</c:v>
                </c:pt>
                <c:pt idx="571">
                  <c:v>1997</c:v>
                </c:pt>
                <c:pt idx="572">
                  <c:v>1997</c:v>
                </c:pt>
                <c:pt idx="573">
                  <c:v>1997</c:v>
                </c:pt>
                <c:pt idx="574">
                  <c:v>1997</c:v>
                </c:pt>
                <c:pt idx="575">
                  <c:v>1997</c:v>
                </c:pt>
                <c:pt idx="576">
                  <c:v>1998</c:v>
                </c:pt>
                <c:pt idx="577">
                  <c:v>1998</c:v>
                </c:pt>
                <c:pt idx="578">
                  <c:v>1998</c:v>
                </c:pt>
                <c:pt idx="579">
                  <c:v>1998</c:v>
                </c:pt>
                <c:pt idx="580">
                  <c:v>1998</c:v>
                </c:pt>
                <c:pt idx="581">
                  <c:v>1998</c:v>
                </c:pt>
                <c:pt idx="582">
                  <c:v>1998</c:v>
                </c:pt>
                <c:pt idx="583">
                  <c:v>1998</c:v>
                </c:pt>
                <c:pt idx="584">
                  <c:v>1998</c:v>
                </c:pt>
                <c:pt idx="585">
                  <c:v>1998</c:v>
                </c:pt>
                <c:pt idx="586">
                  <c:v>1998</c:v>
                </c:pt>
                <c:pt idx="587">
                  <c:v>1998</c:v>
                </c:pt>
                <c:pt idx="588">
                  <c:v>1999</c:v>
                </c:pt>
                <c:pt idx="589">
                  <c:v>1999</c:v>
                </c:pt>
                <c:pt idx="590">
                  <c:v>1999</c:v>
                </c:pt>
                <c:pt idx="591">
                  <c:v>1999</c:v>
                </c:pt>
                <c:pt idx="592">
                  <c:v>1999</c:v>
                </c:pt>
                <c:pt idx="593">
                  <c:v>1999</c:v>
                </c:pt>
                <c:pt idx="594">
                  <c:v>1999</c:v>
                </c:pt>
                <c:pt idx="595">
                  <c:v>1999</c:v>
                </c:pt>
                <c:pt idx="596">
                  <c:v>1999</c:v>
                </c:pt>
                <c:pt idx="597">
                  <c:v>1999</c:v>
                </c:pt>
                <c:pt idx="598">
                  <c:v>1999</c:v>
                </c:pt>
                <c:pt idx="599">
                  <c:v>1999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2001</c:v>
                </c:pt>
                <c:pt idx="613">
                  <c:v>2001</c:v>
                </c:pt>
                <c:pt idx="614">
                  <c:v>2001</c:v>
                </c:pt>
                <c:pt idx="615">
                  <c:v>2001</c:v>
                </c:pt>
                <c:pt idx="616">
                  <c:v>2001</c:v>
                </c:pt>
                <c:pt idx="617">
                  <c:v>2001</c:v>
                </c:pt>
                <c:pt idx="618">
                  <c:v>2001</c:v>
                </c:pt>
                <c:pt idx="619">
                  <c:v>2001</c:v>
                </c:pt>
                <c:pt idx="620">
                  <c:v>2001</c:v>
                </c:pt>
                <c:pt idx="621">
                  <c:v>2001</c:v>
                </c:pt>
                <c:pt idx="622">
                  <c:v>2001</c:v>
                </c:pt>
                <c:pt idx="623">
                  <c:v>2001</c:v>
                </c:pt>
                <c:pt idx="624">
                  <c:v>2002</c:v>
                </c:pt>
                <c:pt idx="625">
                  <c:v>2002</c:v>
                </c:pt>
                <c:pt idx="626">
                  <c:v>2002</c:v>
                </c:pt>
                <c:pt idx="627">
                  <c:v>2002</c:v>
                </c:pt>
                <c:pt idx="628">
                  <c:v>2002</c:v>
                </c:pt>
                <c:pt idx="629">
                  <c:v>2002</c:v>
                </c:pt>
                <c:pt idx="630">
                  <c:v>2002</c:v>
                </c:pt>
                <c:pt idx="631">
                  <c:v>2002</c:v>
                </c:pt>
                <c:pt idx="632">
                  <c:v>2002</c:v>
                </c:pt>
                <c:pt idx="633">
                  <c:v>2002</c:v>
                </c:pt>
                <c:pt idx="634">
                  <c:v>2002</c:v>
                </c:pt>
                <c:pt idx="635">
                  <c:v>2002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2003</c:v>
                </c:pt>
                <c:pt idx="643">
                  <c:v>2003</c:v>
                </c:pt>
                <c:pt idx="644">
                  <c:v>2003</c:v>
                </c:pt>
                <c:pt idx="645">
                  <c:v>2003</c:v>
                </c:pt>
                <c:pt idx="646">
                  <c:v>2003</c:v>
                </c:pt>
                <c:pt idx="647">
                  <c:v>2003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2005</c:v>
                </c:pt>
                <c:pt idx="661">
                  <c:v>2005</c:v>
                </c:pt>
                <c:pt idx="662">
                  <c:v>2005</c:v>
                </c:pt>
                <c:pt idx="663">
                  <c:v>2005</c:v>
                </c:pt>
                <c:pt idx="664">
                  <c:v>2005</c:v>
                </c:pt>
                <c:pt idx="665">
                  <c:v>2005</c:v>
                </c:pt>
                <c:pt idx="666">
                  <c:v>2005</c:v>
                </c:pt>
                <c:pt idx="667">
                  <c:v>2005</c:v>
                </c:pt>
                <c:pt idx="668">
                  <c:v>2005</c:v>
                </c:pt>
                <c:pt idx="669">
                  <c:v>2005</c:v>
                </c:pt>
                <c:pt idx="670">
                  <c:v>2005</c:v>
                </c:pt>
                <c:pt idx="671">
                  <c:v>2005</c:v>
                </c:pt>
                <c:pt idx="672">
                  <c:v>2006</c:v>
                </c:pt>
                <c:pt idx="673">
                  <c:v>2006</c:v>
                </c:pt>
                <c:pt idx="674">
                  <c:v>2006</c:v>
                </c:pt>
                <c:pt idx="675">
                  <c:v>2006</c:v>
                </c:pt>
                <c:pt idx="676">
                  <c:v>2006</c:v>
                </c:pt>
                <c:pt idx="677">
                  <c:v>2006</c:v>
                </c:pt>
                <c:pt idx="678">
                  <c:v>2006</c:v>
                </c:pt>
                <c:pt idx="679">
                  <c:v>2006</c:v>
                </c:pt>
                <c:pt idx="680">
                  <c:v>2006</c:v>
                </c:pt>
                <c:pt idx="681">
                  <c:v>2006</c:v>
                </c:pt>
                <c:pt idx="682">
                  <c:v>2006</c:v>
                </c:pt>
                <c:pt idx="683">
                  <c:v>2006</c:v>
                </c:pt>
                <c:pt idx="684">
                  <c:v>2007</c:v>
                </c:pt>
                <c:pt idx="685">
                  <c:v>2007</c:v>
                </c:pt>
                <c:pt idx="686">
                  <c:v>2007</c:v>
                </c:pt>
                <c:pt idx="687">
                  <c:v>2007</c:v>
                </c:pt>
                <c:pt idx="688">
                  <c:v>2007</c:v>
                </c:pt>
                <c:pt idx="689">
                  <c:v>2007</c:v>
                </c:pt>
                <c:pt idx="690">
                  <c:v>2007</c:v>
                </c:pt>
                <c:pt idx="691">
                  <c:v>2007</c:v>
                </c:pt>
                <c:pt idx="692">
                  <c:v>2007</c:v>
                </c:pt>
                <c:pt idx="693">
                  <c:v>2007</c:v>
                </c:pt>
                <c:pt idx="694">
                  <c:v>2007</c:v>
                </c:pt>
                <c:pt idx="695">
                  <c:v>2007</c:v>
                </c:pt>
                <c:pt idx="696">
                  <c:v>2008</c:v>
                </c:pt>
                <c:pt idx="697">
                  <c:v>2008</c:v>
                </c:pt>
                <c:pt idx="698">
                  <c:v>2008</c:v>
                </c:pt>
                <c:pt idx="699">
                  <c:v>2008</c:v>
                </c:pt>
                <c:pt idx="700">
                  <c:v>2008</c:v>
                </c:pt>
                <c:pt idx="701">
                  <c:v>2008</c:v>
                </c:pt>
                <c:pt idx="702">
                  <c:v>2008</c:v>
                </c:pt>
                <c:pt idx="703">
                  <c:v>2008</c:v>
                </c:pt>
                <c:pt idx="704">
                  <c:v>2008</c:v>
                </c:pt>
                <c:pt idx="705">
                  <c:v>2008</c:v>
                </c:pt>
                <c:pt idx="706">
                  <c:v>2008</c:v>
                </c:pt>
                <c:pt idx="707">
                  <c:v>2008</c:v>
                </c:pt>
                <c:pt idx="708">
                  <c:v>2009</c:v>
                </c:pt>
                <c:pt idx="709">
                  <c:v>2009</c:v>
                </c:pt>
                <c:pt idx="710">
                  <c:v>2009</c:v>
                </c:pt>
                <c:pt idx="711">
                  <c:v>2009</c:v>
                </c:pt>
                <c:pt idx="712">
                  <c:v>2009</c:v>
                </c:pt>
                <c:pt idx="713">
                  <c:v>2009</c:v>
                </c:pt>
                <c:pt idx="714">
                  <c:v>2009</c:v>
                </c:pt>
                <c:pt idx="715">
                  <c:v>2009</c:v>
                </c:pt>
                <c:pt idx="716">
                  <c:v>2009</c:v>
                </c:pt>
                <c:pt idx="717">
                  <c:v>2009</c:v>
                </c:pt>
                <c:pt idx="718">
                  <c:v>2009</c:v>
                </c:pt>
                <c:pt idx="719">
                  <c:v>2009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  <c:pt idx="727">
                  <c:v>2010</c:v>
                </c:pt>
                <c:pt idx="728">
                  <c:v>2010</c:v>
                </c:pt>
                <c:pt idx="729">
                  <c:v>2010</c:v>
                </c:pt>
                <c:pt idx="730">
                  <c:v>2010</c:v>
                </c:pt>
                <c:pt idx="731">
                  <c:v>2010</c:v>
                </c:pt>
                <c:pt idx="732">
                  <c:v>2011</c:v>
                </c:pt>
                <c:pt idx="733">
                  <c:v>2011</c:v>
                </c:pt>
                <c:pt idx="734">
                  <c:v>2011</c:v>
                </c:pt>
                <c:pt idx="735">
                  <c:v>2011</c:v>
                </c:pt>
                <c:pt idx="736">
                  <c:v>2011</c:v>
                </c:pt>
                <c:pt idx="737">
                  <c:v>2011</c:v>
                </c:pt>
                <c:pt idx="738">
                  <c:v>2011</c:v>
                </c:pt>
                <c:pt idx="739">
                  <c:v>2011</c:v>
                </c:pt>
                <c:pt idx="740">
                  <c:v>2011</c:v>
                </c:pt>
                <c:pt idx="741">
                  <c:v>2011</c:v>
                </c:pt>
                <c:pt idx="742">
                  <c:v>2011</c:v>
                </c:pt>
                <c:pt idx="743">
                  <c:v>2011</c:v>
                </c:pt>
                <c:pt idx="744">
                  <c:v>2012</c:v>
                </c:pt>
                <c:pt idx="745">
                  <c:v>2012</c:v>
                </c:pt>
                <c:pt idx="746">
                  <c:v>2012</c:v>
                </c:pt>
                <c:pt idx="747">
                  <c:v>2012</c:v>
                </c:pt>
                <c:pt idx="748">
                  <c:v>2012</c:v>
                </c:pt>
                <c:pt idx="749">
                  <c:v>2012</c:v>
                </c:pt>
                <c:pt idx="750">
                  <c:v>2012</c:v>
                </c:pt>
                <c:pt idx="751">
                  <c:v>2012</c:v>
                </c:pt>
                <c:pt idx="752">
                  <c:v>2012</c:v>
                </c:pt>
                <c:pt idx="753">
                  <c:v>2012</c:v>
                </c:pt>
                <c:pt idx="754">
                  <c:v>2012</c:v>
                </c:pt>
                <c:pt idx="755">
                  <c:v>2012</c:v>
                </c:pt>
                <c:pt idx="756">
                  <c:v>2013</c:v>
                </c:pt>
                <c:pt idx="757">
                  <c:v>2013</c:v>
                </c:pt>
                <c:pt idx="758">
                  <c:v>2013</c:v>
                </c:pt>
                <c:pt idx="759">
                  <c:v>2013</c:v>
                </c:pt>
                <c:pt idx="760">
                  <c:v>2013</c:v>
                </c:pt>
                <c:pt idx="761">
                  <c:v>2013</c:v>
                </c:pt>
                <c:pt idx="762">
                  <c:v>2013</c:v>
                </c:pt>
                <c:pt idx="763">
                  <c:v>2013</c:v>
                </c:pt>
                <c:pt idx="764">
                  <c:v>2013</c:v>
                </c:pt>
                <c:pt idx="765">
                  <c:v>2013</c:v>
                </c:pt>
                <c:pt idx="766">
                  <c:v>2013</c:v>
                </c:pt>
                <c:pt idx="767">
                  <c:v>2013</c:v>
                </c:pt>
                <c:pt idx="768">
                  <c:v>2014</c:v>
                </c:pt>
                <c:pt idx="769">
                  <c:v>2014</c:v>
                </c:pt>
                <c:pt idx="770">
                  <c:v>2014</c:v>
                </c:pt>
                <c:pt idx="771">
                  <c:v>2014</c:v>
                </c:pt>
                <c:pt idx="772">
                  <c:v>2014</c:v>
                </c:pt>
                <c:pt idx="773">
                  <c:v>2014</c:v>
                </c:pt>
                <c:pt idx="774">
                  <c:v>2014</c:v>
                </c:pt>
                <c:pt idx="775">
                  <c:v>2014</c:v>
                </c:pt>
                <c:pt idx="776">
                  <c:v>2014</c:v>
                </c:pt>
                <c:pt idx="777">
                  <c:v>2014</c:v>
                </c:pt>
                <c:pt idx="778">
                  <c:v>2014</c:v>
                </c:pt>
                <c:pt idx="779">
                  <c:v>2014</c:v>
                </c:pt>
                <c:pt idx="780">
                  <c:v>2015</c:v>
                </c:pt>
                <c:pt idx="781">
                  <c:v>2015</c:v>
                </c:pt>
                <c:pt idx="782">
                  <c:v>2015</c:v>
                </c:pt>
                <c:pt idx="783">
                  <c:v>2015</c:v>
                </c:pt>
                <c:pt idx="784">
                  <c:v>2015</c:v>
                </c:pt>
                <c:pt idx="785">
                  <c:v>2015</c:v>
                </c:pt>
                <c:pt idx="786">
                  <c:v>2015</c:v>
                </c:pt>
                <c:pt idx="787">
                  <c:v>2015</c:v>
                </c:pt>
                <c:pt idx="788">
                  <c:v>2015</c:v>
                </c:pt>
                <c:pt idx="789">
                  <c:v>2015</c:v>
                </c:pt>
                <c:pt idx="790">
                  <c:v>2015</c:v>
                </c:pt>
                <c:pt idx="791">
                  <c:v>2015</c:v>
                </c:pt>
              </c:numCache>
            </c:numRef>
          </c:cat>
          <c:val>
            <c:numRef>
              <c:f>WGBP!$GQ$59:$GQ$850</c:f>
              <c:numCache>
                <c:formatCode>0.00</c:formatCode>
                <c:ptCount val="792"/>
                <c:pt idx="0">
                  <c:v>10.048922726431215</c:v>
                </c:pt>
                <c:pt idx="1">
                  <c:v>10.048922726431215</c:v>
                </c:pt>
                <c:pt idx="2">
                  <c:v>10.048922726431215</c:v>
                </c:pt>
                <c:pt idx="3">
                  <c:v>10.048922726431215</c:v>
                </c:pt>
                <c:pt idx="4">
                  <c:v>10.048922726431215</c:v>
                </c:pt>
                <c:pt idx="5">
                  <c:v>10.048922726431215</c:v>
                </c:pt>
                <c:pt idx="6">
                  <c:v>10.048922726431215</c:v>
                </c:pt>
                <c:pt idx="7">
                  <c:v>10.048922726431215</c:v>
                </c:pt>
                <c:pt idx="8">
                  <c:v>10.048922726431215</c:v>
                </c:pt>
                <c:pt idx="9">
                  <c:v>10.048922726431215</c:v>
                </c:pt>
                <c:pt idx="10">
                  <c:v>10.048922726431215</c:v>
                </c:pt>
                <c:pt idx="11">
                  <c:v>10.048922726431215</c:v>
                </c:pt>
                <c:pt idx="12">
                  <c:v>9.6199521235718137</c:v>
                </c:pt>
                <c:pt idx="13">
                  <c:v>9.6199521235718137</c:v>
                </c:pt>
                <c:pt idx="14">
                  <c:v>9.6199521235718137</c:v>
                </c:pt>
                <c:pt idx="15">
                  <c:v>9.6199521235718137</c:v>
                </c:pt>
                <c:pt idx="16">
                  <c:v>9.6199521235718137</c:v>
                </c:pt>
                <c:pt idx="17">
                  <c:v>9.6199521235718137</c:v>
                </c:pt>
                <c:pt idx="18">
                  <c:v>9.6199521235718137</c:v>
                </c:pt>
                <c:pt idx="19">
                  <c:v>9.6199521235718137</c:v>
                </c:pt>
                <c:pt idx="20">
                  <c:v>9.6199521235718137</c:v>
                </c:pt>
                <c:pt idx="21">
                  <c:v>9.6199521235718137</c:v>
                </c:pt>
                <c:pt idx="22">
                  <c:v>9.6199521235718137</c:v>
                </c:pt>
                <c:pt idx="23">
                  <c:v>9.6199521235718137</c:v>
                </c:pt>
                <c:pt idx="24">
                  <c:v>9.4491752767812134</c:v>
                </c:pt>
                <c:pt idx="25">
                  <c:v>9.5343892742203149</c:v>
                </c:pt>
                <c:pt idx="26">
                  <c:v>9.5343892742203149</c:v>
                </c:pt>
                <c:pt idx="27">
                  <c:v>9.5343892742203149</c:v>
                </c:pt>
                <c:pt idx="28">
                  <c:v>9.5343892742203149</c:v>
                </c:pt>
                <c:pt idx="29">
                  <c:v>9.5343892742203149</c:v>
                </c:pt>
                <c:pt idx="30">
                  <c:v>9.5343892742203149</c:v>
                </c:pt>
                <c:pt idx="31">
                  <c:v>9.5343892742203149</c:v>
                </c:pt>
                <c:pt idx="32">
                  <c:v>9.5343892742203149</c:v>
                </c:pt>
                <c:pt idx="33">
                  <c:v>9.5343892742203149</c:v>
                </c:pt>
                <c:pt idx="34">
                  <c:v>9.5343892742203149</c:v>
                </c:pt>
                <c:pt idx="35">
                  <c:v>9.5343892742203149</c:v>
                </c:pt>
                <c:pt idx="36">
                  <c:v>9.5379783256905526</c:v>
                </c:pt>
                <c:pt idx="37">
                  <c:v>9.5379783256905526</c:v>
                </c:pt>
                <c:pt idx="38">
                  <c:v>9.5379783256905526</c:v>
                </c:pt>
                <c:pt idx="39">
                  <c:v>9.5379783256905526</c:v>
                </c:pt>
                <c:pt idx="40">
                  <c:v>9.5379783256905526</c:v>
                </c:pt>
                <c:pt idx="41">
                  <c:v>9.5379783256905526</c:v>
                </c:pt>
                <c:pt idx="42">
                  <c:v>9.5379783256905526</c:v>
                </c:pt>
                <c:pt idx="43">
                  <c:v>9.5379783256905526</c:v>
                </c:pt>
                <c:pt idx="44">
                  <c:v>9.5379783256905526</c:v>
                </c:pt>
                <c:pt idx="45">
                  <c:v>9.5379783256905526</c:v>
                </c:pt>
                <c:pt idx="46">
                  <c:v>9.5379783256905526</c:v>
                </c:pt>
                <c:pt idx="47">
                  <c:v>9.5379783256905526</c:v>
                </c:pt>
                <c:pt idx="48">
                  <c:v>9.7304323332711302</c:v>
                </c:pt>
                <c:pt idx="49">
                  <c:v>9.2804925290501625</c:v>
                </c:pt>
                <c:pt idx="50">
                  <c:v>9.2804925290501625</c:v>
                </c:pt>
                <c:pt idx="51">
                  <c:v>9.2804925290501625</c:v>
                </c:pt>
                <c:pt idx="52">
                  <c:v>9.2804925290501625</c:v>
                </c:pt>
                <c:pt idx="53">
                  <c:v>9.2804925290501625</c:v>
                </c:pt>
                <c:pt idx="54">
                  <c:v>9.2804925290501625</c:v>
                </c:pt>
                <c:pt idx="55">
                  <c:v>9.2804925290501625</c:v>
                </c:pt>
                <c:pt idx="56">
                  <c:v>9.2804925290501625</c:v>
                </c:pt>
                <c:pt idx="57">
                  <c:v>9.2804925290501625</c:v>
                </c:pt>
                <c:pt idx="58">
                  <c:v>9.2804925290501625</c:v>
                </c:pt>
                <c:pt idx="59">
                  <c:v>9.2804925290501625</c:v>
                </c:pt>
                <c:pt idx="60">
                  <c:v>8.9556006290644383</c:v>
                </c:pt>
                <c:pt idx="61">
                  <c:v>8.9556006290644383</c:v>
                </c:pt>
                <c:pt idx="62">
                  <c:v>8.9556006290644383</c:v>
                </c:pt>
                <c:pt idx="63">
                  <c:v>8.9556006290644383</c:v>
                </c:pt>
                <c:pt idx="64">
                  <c:v>8.9556006290644383</c:v>
                </c:pt>
                <c:pt idx="65">
                  <c:v>8.9556006290644383</c:v>
                </c:pt>
                <c:pt idx="66">
                  <c:v>8.9556006290644383</c:v>
                </c:pt>
                <c:pt idx="67">
                  <c:v>8.9556006290644383</c:v>
                </c:pt>
                <c:pt idx="68">
                  <c:v>8.9556006290644383</c:v>
                </c:pt>
                <c:pt idx="69">
                  <c:v>8.9556006290644383</c:v>
                </c:pt>
                <c:pt idx="70">
                  <c:v>8.9556006290644383</c:v>
                </c:pt>
                <c:pt idx="71">
                  <c:v>8.9556006290644383</c:v>
                </c:pt>
                <c:pt idx="72">
                  <c:v>9.0130408243556435</c:v>
                </c:pt>
                <c:pt idx="73">
                  <c:v>9.0130408243556435</c:v>
                </c:pt>
                <c:pt idx="74">
                  <c:v>9.0130408243556435</c:v>
                </c:pt>
                <c:pt idx="75">
                  <c:v>9.0130408243556435</c:v>
                </c:pt>
                <c:pt idx="76">
                  <c:v>9.0130408243556435</c:v>
                </c:pt>
                <c:pt idx="77">
                  <c:v>9.0130408243556435</c:v>
                </c:pt>
                <c:pt idx="78">
                  <c:v>9.0130408243556435</c:v>
                </c:pt>
                <c:pt idx="79">
                  <c:v>9.0130408243556435</c:v>
                </c:pt>
                <c:pt idx="80">
                  <c:v>9.0130408243556435</c:v>
                </c:pt>
                <c:pt idx="81">
                  <c:v>9.0130408243556435</c:v>
                </c:pt>
                <c:pt idx="82">
                  <c:v>9.0130408243556435</c:v>
                </c:pt>
                <c:pt idx="83">
                  <c:v>9.0130408243556435</c:v>
                </c:pt>
                <c:pt idx="84">
                  <c:v>8.7875708338225014</c:v>
                </c:pt>
                <c:pt idx="85">
                  <c:v>8.7875708338225014</c:v>
                </c:pt>
                <c:pt idx="86">
                  <c:v>8.7875708338225014</c:v>
                </c:pt>
                <c:pt idx="87">
                  <c:v>8.9137867279963956</c:v>
                </c:pt>
                <c:pt idx="88">
                  <c:v>8.9137867279963956</c:v>
                </c:pt>
                <c:pt idx="89">
                  <c:v>8.9137867279963956</c:v>
                </c:pt>
                <c:pt idx="90">
                  <c:v>8.9137867279963956</c:v>
                </c:pt>
                <c:pt idx="91">
                  <c:v>8.9137867279963956</c:v>
                </c:pt>
                <c:pt idx="92">
                  <c:v>8.9137867279963956</c:v>
                </c:pt>
                <c:pt idx="93">
                  <c:v>8.9137867279963956</c:v>
                </c:pt>
                <c:pt idx="94">
                  <c:v>8.9137867279963956</c:v>
                </c:pt>
                <c:pt idx="95">
                  <c:v>8.9137867279963956</c:v>
                </c:pt>
                <c:pt idx="96">
                  <c:v>9.0407824089057289</c:v>
                </c:pt>
                <c:pt idx="97">
                  <c:v>9.0407824089057289</c:v>
                </c:pt>
                <c:pt idx="98">
                  <c:v>9.0407824089057289</c:v>
                </c:pt>
                <c:pt idx="99">
                  <c:v>9.0407824089057289</c:v>
                </c:pt>
                <c:pt idx="100">
                  <c:v>9.0407824089057289</c:v>
                </c:pt>
                <c:pt idx="101">
                  <c:v>8.8471677151542654</c:v>
                </c:pt>
                <c:pt idx="102">
                  <c:v>8.8471677151542654</c:v>
                </c:pt>
                <c:pt idx="103">
                  <c:v>8.8471677151542654</c:v>
                </c:pt>
                <c:pt idx="104">
                  <c:v>8.8471677151542654</c:v>
                </c:pt>
                <c:pt idx="105">
                  <c:v>8.8471677151542654</c:v>
                </c:pt>
                <c:pt idx="106">
                  <c:v>8.8471677151542654</c:v>
                </c:pt>
                <c:pt idx="107">
                  <c:v>8.8471677151542654</c:v>
                </c:pt>
                <c:pt idx="108">
                  <c:v>8.9064318535213616</c:v>
                </c:pt>
                <c:pt idx="109">
                  <c:v>8.9064318535213616</c:v>
                </c:pt>
                <c:pt idx="110">
                  <c:v>8.9064318535213616</c:v>
                </c:pt>
                <c:pt idx="111">
                  <c:v>8.9064318535213616</c:v>
                </c:pt>
                <c:pt idx="112">
                  <c:v>8.9064318535213616</c:v>
                </c:pt>
                <c:pt idx="113">
                  <c:v>8.9064318535213616</c:v>
                </c:pt>
                <c:pt idx="114">
                  <c:v>9.0828888933229095</c:v>
                </c:pt>
                <c:pt idx="115">
                  <c:v>9.0828888933229095</c:v>
                </c:pt>
                <c:pt idx="116">
                  <c:v>9.0828888933229095</c:v>
                </c:pt>
                <c:pt idx="117">
                  <c:v>9.0828888933229095</c:v>
                </c:pt>
                <c:pt idx="118">
                  <c:v>9.0828888933229095</c:v>
                </c:pt>
                <c:pt idx="119">
                  <c:v>9.0828888933229095</c:v>
                </c:pt>
                <c:pt idx="120">
                  <c:v>9.1348092607140288</c:v>
                </c:pt>
                <c:pt idx="121">
                  <c:v>9.1348092607140288</c:v>
                </c:pt>
                <c:pt idx="122">
                  <c:v>9.1348092607140288</c:v>
                </c:pt>
                <c:pt idx="123">
                  <c:v>9.1348092607140288</c:v>
                </c:pt>
                <c:pt idx="124">
                  <c:v>9.1348092607140288</c:v>
                </c:pt>
                <c:pt idx="125">
                  <c:v>9.1348092607140288</c:v>
                </c:pt>
                <c:pt idx="126">
                  <c:v>9.1348092607140288</c:v>
                </c:pt>
                <c:pt idx="127">
                  <c:v>9.1348092607140288</c:v>
                </c:pt>
                <c:pt idx="128">
                  <c:v>9.1348092607140288</c:v>
                </c:pt>
                <c:pt idx="129">
                  <c:v>9.1348092607140288</c:v>
                </c:pt>
                <c:pt idx="130">
                  <c:v>9.1348092607140288</c:v>
                </c:pt>
                <c:pt idx="131">
                  <c:v>9.1348092607140288</c:v>
                </c:pt>
                <c:pt idx="132">
                  <c:v>9.1396883847198929</c:v>
                </c:pt>
                <c:pt idx="133">
                  <c:v>9.1396883847198929</c:v>
                </c:pt>
                <c:pt idx="134">
                  <c:v>9.1396883847198929</c:v>
                </c:pt>
                <c:pt idx="135">
                  <c:v>9.1396883847198929</c:v>
                </c:pt>
                <c:pt idx="136">
                  <c:v>9.1396883847198929</c:v>
                </c:pt>
                <c:pt idx="137">
                  <c:v>9.1396883847198929</c:v>
                </c:pt>
                <c:pt idx="138">
                  <c:v>9.1396883847198929</c:v>
                </c:pt>
                <c:pt idx="139">
                  <c:v>9.1396883847198929</c:v>
                </c:pt>
                <c:pt idx="140">
                  <c:v>9.1396883847198929</c:v>
                </c:pt>
                <c:pt idx="141">
                  <c:v>9.1396883847198929</c:v>
                </c:pt>
                <c:pt idx="142">
                  <c:v>9.1396883847198929</c:v>
                </c:pt>
                <c:pt idx="143">
                  <c:v>9.1396883847198929</c:v>
                </c:pt>
                <c:pt idx="144">
                  <c:v>9.0848392320504097</c:v>
                </c:pt>
                <c:pt idx="145">
                  <c:v>9.0848392320504097</c:v>
                </c:pt>
                <c:pt idx="146">
                  <c:v>9.0848392320504097</c:v>
                </c:pt>
                <c:pt idx="147">
                  <c:v>9.0848392320504097</c:v>
                </c:pt>
                <c:pt idx="148">
                  <c:v>9.0848392320504097</c:v>
                </c:pt>
                <c:pt idx="149">
                  <c:v>9.0848392320504097</c:v>
                </c:pt>
                <c:pt idx="150">
                  <c:v>9.0848392320504097</c:v>
                </c:pt>
                <c:pt idx="151">
                  <c:v>9.0848392320504097</c:v>
                </c:pt>
                <c:pt idx="152">
                  <c:v>9.0848392320504097</c:v>
                </c:pt>
                <c:pt idx="153">
                  <c:v>9.0848392320504097</c:v>
                </c:pt>
                <c:pt idx="154">
                  <c:v>9.0848392320504097</c:v>
                </c:pt>
                <c:pt idx="155">
                  <c:v>9.0848392320504097</c:v>
                </c:pt>
                <c:pt idx="156">
                  <c:v>9.1921413461457337</c:v>
                </c:pt>
                <c:pt idx="157">
                  <c:v>9.1921413461457337</c:v>
                </c:pt>
                <c:pt idx="158">
                  <c:v>9.1921413461457337</c:v>
                </c:pt>
                <c:pt idx="159">
                  <c:v>9.1921413461457337</c:v>
                </c:pt>
                <c:pt idx="160">
                  <c:v>9.1921413461457337</c:v>
                </c:pt>
                <c:pt idx="161">
                  <c:v>9.1921413461457337</c:v>
                </c:pt>
                <c:pt idx="162">
                  <c:v>9.1921413461457337</c:v>
                </c:pt>
                <c:pt idx="163">
                  <c:v>9.1921413461457337</c:v>
                </c:pt>
                <c:pt idx="164">
                  <c:v>9.1921413461457337</c:v>
                </c:pt>
                <c:pt idx="165">
                  <c:v>9.1921413461457337</c:v>
                </c:pt>
                <c:pt idx="166">
                  <c:v>9.1921413461457337</c:v>
                </c:pt>
                <c:pt idx="167">
                  <c:v>9.1921413461457337</c:v>
                </c:pt>
                <c:pt idx="168">
                  <c:v>9.1291341700198974</c:v>
                </c:pt>
                <c:pt idx="169">
                  <c:v>9.1291341700198974</c:v>
                </c:pt>
                <c:pt idx="170">
                  <c:v>9.1291341700198974</c:v>
                </c:pt>
                <c:pt idx="171">
                  <c:v>9.1291341700198974</c:v>
                </c:pt>
                <c:pt idx="172">
                  <c:v>9.1291341700198974</c:v>
                </c:pt>
                <c:pt idx="173">
                  <c:v>9.1291341700198974</c:v>
                </c:pt>
                <c:pt idx="174">
                  <c:v>9.1291341700198974</c:v>
                </c:pt>
                <c:pt idx="175">
                  <c:v>9.1291341700198974</c:v>
                </c:pt>
                <c:pt idx="176">
                  <c:v>9.1291341700198974</c:v>
                </c:pt>
                <c:pt idx="177">
                  <c:v>9.1291341700198974</c:v>
                </c:pt>
                <c:pt idx="178">
                  <c:v>9.1291341700198974</c:v>
                </c:pt>
                <c:pt idx="179">
                  <c:v>9.1291341700198974</c:v>
                </c:pt>
                <c:pt idx="180">
                  <c:v>8.8203689404540864</c:v>
                </c:pt>
                <c:pt idx="181">
                  <c:v>8.8203689404540864</c:v>
                </c:pt>
                <c:pt idx="182">
                  <c:v>8.8203689404540864</c:v>
                </c:pt>
                <c:pt idx="183">
                  <c:v>8.8203689404540864</c:v>
                </c:pt>
                <c:pt idx="184">
                  <c:v>8.8203689404540864</c:v>
                </c:pt>
                <c:pt idx="185">
                  <c:v>8.8203689404540864</c:v>
                </c:pt>
                <c:pt idx="186">
                  <c:v>8.8203689404540864</c:v>
                </c:pt>
                <c:pt idx="187">
                  <c:v>8.8203689404540864</c:v>
                </c:pt>
                <c:pt idx="188">
                  <c:v>8.8203689404540864</c:v>
                </c:pt>
                <c:pt idx="189">
                  <c:v>8.8203689404540864</c:v>
                </c:pt>
                <c:pt idx="190">
                  <c:v>8.8203689404540864</c:v>
                </c:pt>
                <c:pt idx="191">
                  <c:v>8.8203689404540864</c:v>
                </c:pt>
                <c:pt idx="192">
                  <c:v>8.5809083843539966</c:v>
                </c:pt>
                <c:pt idx="193">
                  <c:v>8.5809083843539966</c:v>
                </c:pt>
                <c:pt idx="194">
                  <c:v>8.5809083843539966</c:v>
                </c:pt>
                <c:pt idx="195">
                  <c:v>8.5809083843539966</c:v>
                </c:pt>
                <c:pt idx="196">
                  <c:v>8.5809083843539966</c:v>
                </c:pt>
                <c:pt idx="197">
                  <c:v>8.5809083843539966</c:v>
                </c:pt>
                <c:pt idx="198">
                  <c:v>8.5809083843539966</c:v>
                </c:pt>
                <c:pt idx="199">
                  <c:v>8.5809083843539966</c:v>
                </c:pt>
                <c:pt idx="200">
                  <c:v>8.5809083843539966</c:v>
                </c:pt>
                <c:pt idx="201">
                  <c:v>8.5809083843539966</c:v>
                </c:pt>
                <c:pt idx="202">
                  <c:v>8.5809083843539966</c:v>
                </c:pt>
                <c:pt idx="203">
                  <c:v>8.5809083843539966</c:v>
                </c:pt>
                <c:pt idx="204">
                  <c:v>8.6460028687623431</c:v>
                </c:pt>
                <c:pt idx="205">
                  <c:v>8.6460028687623431</c:v>
                </c:pt>
                <c:pt idx="206">
                  <c:v>8.6460028687623431</c:v>
                </c:pt>
                <c:pt idx="207">
                  <c:v>8.6460028687623431</c:v>
                </c:pt>
                <c:pt idx="208">
                  <c:v>8.6460028687623431</c:v>
                </c:pt>
                <c:pt idx="209">
                  <c:v>8.6460028687623431</c:v>
                </c:pt>
                <c:pt idx="210">
                  <c:v>8.6460028687623431</c:v>
                </c:pt>
                <c:pt idx="211">
                  <c:v>8.6460028687623431</c:v>
                </c:pt>
                <c:pt idx="212">
                  <c:v>8.6460028687623431</c:v>
                </c:pt>
                <c:pt idx="213">
                  <c:v>8.6460028687623431</c:v>
                </c:pt>
                <c:pt idx="214">
                  <c:v>8.6460028687623431</c:v>
                </c:pt>
                <c:pt idx="215">
                  <c:v>8.6460028687623431</c:v>
                </c:pt>
                <c:pt idx="216">
                  <c:v>8.5755143936466531</c:v>
                </c:pt>
                <c:pt idx="217">
                  <c:v>8.5755143936466531</c:v>
                </c:pt>
                <c:pt idx="218">
                  <c:v>8.5755143936466531</c:v>
                </c:pt>
                <c:pt idx="219">
                  <c:v>8.5755143936466531</c:v>
                </c:pt>
                <c:pt idx="220">
                  <c:v>8.5755143936466531</c:v>
                </c:pt>
                <c:pt idx="221">
                  <c:v>8.5755143936466531</c:v>
                </c:pt>
                <c:pt idx="222">
                  <c:v>8.5755143936466531</c:v>
                </c:pt>
                <c:pt idx="223">
                  <c:v>8.5755143936466531</c:v>
                </c:pt>
                <c:pt idx="224">
                  <c:v>8.5755143936466531</c:v>
                </c:pt>
                <c:pt idx="225">
                  <c:v>8.5755143936466531</c:v>
                </c:pt>
                <c:pt idx="226">
                  <c:v>8.5755143936466531</c:v>
                </c:pt>
                <c:pt idx="227">
                  <c:v>8.5755143936466531</c:v>
                </c:pt>
                <c:pt idx="228">
                  <c:v>8.6986892577484483</c:v>
                </c:pt>
                <c:pt idx="229">
                  <c:v>8.6986892577484483</c:v>
                </c:pt>
                <c:pt idx="230">
                  <c:v>8.6986892577484483</c:v>
                </c:pt>
                <c:pt idx="231">
                  <c:v>8.6986892577484483</c:v>
                </c:pt>
                <c:pt idx="232">
                  <c:v>8.5857157959546448</c:v>
                </c:pt>
                <c:pt idx="233">
                  <c:v>8.5857157959546448</c:v>
                </c:pt>
                <c:pt idx="234">
                  <c:v>8.5857157959546448</c:v>
                </c:pt>
                <c:pt idx="235">
                  <c:v>8.5857157959546448</c:v>
                </c:pt>
                <c:pt idx="236">
                  <c:v>8.5857157959546448</c:v>
                </c:pt>
                <c:pt idx="237">
                  <c:v>8.5857157959546448</c:v>
                </c:pt>
                <c:pt idx="238">
                  <c:v>8.5857157959546448</c:v>
                </c:pt>
                <c:pt idx="239">
                  <c:v>8.5857157959546448</c:v>
                </c:pt>
                <c:pt idx="240">
                  <c:v>8.6901106837942805</c:v>
                </c:pt>
                <c:pt idx="241">
                  <c:v>8.6901106837942805</c:v>
                </c:pt>
                <c:pt idx="242">
                  <c:v>8.6901106837942805</c:v>
                </c:pt>
                <c:pt idx="243">
                  <c:v>8.6901106837942805</c:v>
                </c:pt>
                <c:pt idx="244">
                  <c:v>8.6901106837942805</c:v>
                </c:pt>
                <c:pt idx="245">
                  <c:v>8.6901106837942805</c:v>
                </c:pt>
                <c:pt idx="246">
                  <c:v>8.6901106837942805</c:v>
                </c:pt>
                <c:pt idx="247">
                  <c:v>8.6901106837942805</c:v>
                </c:pt>
                <c:pt idx="248">
                  <c:v>8.5154419213592654</c:v>
                </c:pt>
                <c:pt idx="249">
                  <c:v>8.5154419213592654</c:v>
                </c:pt>
                <c:pt idx="250">
                  <c:v>8.5154419213592654</c:v>
                </c:pt>
                <c:pt idx="251">
                  <c:v>8.5154419213592654</c:v>
                </c:pt>
                <c:pt idx="252">
                  <c:v>8.4353287128923835</c:v>
                </c:pt>
                <c:pt idx="253">
                  <c:v>8.4353287128923835</c:v>
                </c:pt>
                <c:pt idx="254">
                  <c:v>8.4353287128923835</c:v>
                </c:pt>
                <c:pt idx="255">
                  <c:v>8.4353287128923835</c:v>
                </c:pt>
                <c:pt idx="256">
                  <c:v>8.4353287128923835</c:v>
                </c:pt>
                <c:pt idx="257">
                  <c:v>8.4353287128923835</c:v>
                </c:pt>
                <c:pt idx="258">
                  <c:v>8.4353287128923835</c:v>
                </c:pt>
                <c:pt idx="259">
                  <c:v>8.4353287128923835</c:v>
                </c:pt>
                <c:pt idx="260">
                  <c:v>4.2253981178077682</c:v>
                </c:pt>
                <c:pt idx="261">
                  <c:v>3.3481703284706641</c:v>
                </c:pt>
                <c:pt idx="262">
                  <c:v>2.6334163219657225</c:v>
                </c:pt>
                <c:pt idx="263">
                  <c:v>2.6008944500149584</c:v>
                </c:pt>
                <c:pt idx="264">
                  <c:v>5.35660039303679</c:v>
                </c:pt>
                <c:pt idx="265">
                  <c:v>5.35660039303679</c:v>
                </c:pt>
                <c:pt idx="266">
                  <c:v>5.35660039303679</c:v>
                </c:pt>
                <c:pt idx="267">
                  <c:v>5.35660039303679</c:v>
                </c:pt>
                <c:pt idx="268">
                  <c:v>5.35660039303679</c:v>
                </c:pt>
                <c:pt idx="269">
                  <c:v>5.35660039303679</c:v>
                </c:pt>
                <c:pt idx="270">
                  <c:v>4.8251481673874084</c:v>
                </c:pt>
                <c:pt idx="271">
                  <c:v>4.9555174055949021</c:v>
                </c:pt>
                <c:pt idx="272">
                  <c:v>4.9555174055949021</c:v>
                </c:pt>
                <c:pt idx="273">
                  <c:v>4.9555174055949021</c:v>
                </c:pt>
                <c:pt idx="274">
                  <c:v>4.2857822304415469</c:v>
                </c:pt>
                <c:pt idx="275">
                  <c:v>4.2857822304415469</c:v>
                </c:pt>
                <c:pt idx="276">
                  <c:v>4.1976081130679601</c:v>
                </c:pt>
                <c:pt idx="277">
                  <c:v>4.1439122294651076</c:v>
                </c:pt>
                <c:pt idx="278">
                  <c:v>4.1439122294651076</c:v>
                </c:pt>
                <c:pt idx="279">
                  <c:v>4.1439122294651076</c:v>
                </c:pt>
                <c:pt idx="280">
                  <c:v>4.1439122294651076</c:v>
                </c:pt>
                <c:pt idx="281">
                  <c:v>4.1439122294651076</c:v>
                </c:pt>
                <c:pt idx="282">
                  <c:v>4.1238245618011939</c:v>
                </c:pt>
                <c:pt idx="283">
                  <c:v>4.1238245618011939</c:v>
                </c:pt>
                <c:pt idx="284">
                  <c:v>4.1238245618011939</c:v>
                </c:pt>
                <c:pt idx="285">
                  <c:v>4.1238245618011939</c:v>
                </c:pt>
                <c:pt idx="286">
                  <c:v>4.1238245618011939</c:v>
                </c:pt>
                <c:pt idx="287">
                  <c:v>4.1062273033039265</c:v>
                </c:pt>
                <c:pt idx="288">
                  <c:v>4.1156294010556653</c:v>
                </c:pt>
                <c:pt idx="289">
                  <c:v>4.1156294010556653</c:v>
                </c:pt>
                <c:pt idx="290">
                  <c:v>4.1156294010556653</c:v>
                </c:pt>
                <c:pt idx="291">
                  <c:v>4.1156294010556653</c:v>
                </c:pt>
                <c:pt idx="292">
                  <c:v>4.1156294010556653</c:v>
                </c:pt>
                <c:pt idx="293">
                  <c:v>4.1156294010556653</c:v>
                </c:pt>
                <c:pt idx="294">
                  <c:v>3.9950914186681903</c:v>
                </c:pt>
                <c:pt idx="295">
                  <c:v>3.9950914186681903</c:v>
                </c:pt>
                <c:pt idx="296">
                  <c:v>3.9950914186681903</c:v>
                </c:pt>
                <c:pt idx="297">
                  <c:v>3.9950914186681903</c:v>
                </c:pt>
                <c:pt idx="298">
                  <c:v>3.9950914186681903</c:v>
                </c:pt>
                <c:pt idx="299">
                  <c:v>3.9950914186681903</c:v>
                </c:pt>
                <c:pt idx="300">
                  <c:v>4.2317237042755131</c:v>
                </c:pt>
                <c:pt idx="301">
                  <c:v>4.2317237042755131</c:v>
                </c:pt>
                <c:pt idx="302">
                  <c:v>4.2317237042755131</c:v>
                </c:pt>
                <c:pt idx="303">
                  <c:v>4.2317237042755131</c:v>
                </c:pt>
                <c:pt idx="304">
                  <c:v>4.2317237042755131</c:v>
                </c:pt>
                <c:pt idx="305">
                  <c:v>4.2317237042755131</c:v>
                </c:pt>
                <c:pt idx="306">
                  <c:v>4.2223589233266079</c:v>
                </c:pt>
                <c:pt idx="307">
                  <c:v>4.2223589233266079</c:v>
                </c:pt>
                <c:pt idx="308">
                  <c:v>4.0226547661514633</c:v>
                </c:pt>
                <c:pt idx="309">
                  <c:v>4.0226547661514633</c:v>
                </c:pt>
                <c:pt idx="310">
                  <c:v>4.0226547661514633</c:v>
                </c:pt>
                <c:pt idx="311">
                  <c:v>4.0226547661514633</c:v>
                </c:pt>
                <c:pt idx="312">
                  <c:v>3.9170082948245262</c:v>
                </c:pt>
                <c:pt idx="313">
                  <c:v>3.9170082948245262</c:v>
                </c:pt>
                <c:pt idx="314">
                  <c:v>3.9170082948245262</c:v>
                </c:pt>
                <c:pt idx="315">
                  <c:v>3.9170082948245262</c:v>
                </c:pt>
                <c:pt idx="316">
                  <c:v>3.9170082948245262</c:v>
                </c:pt>
                <c:pt idx="317">
                  <c:v>3.7308742977045846</c:v>
                </c:pt>
                <c:pt idx="318">
                  <c:v>3.729682191080927</c:v>
                </c:pt>
                <c:pt idx="319">
                  <c:v>3.729682191080927</c:v>
                </c:pt>
                <c:pt idx="320">
                  <c:v>3.729682191080927</c:v>
                </c:pt>
                <c:pt idx="321">
                  <c:v>3.729682191080927</c:v>
                </c:pt>
                <c:pt idx="322">
                  <c:v>3.729682191080927</c:v>
                </c:pt>
                <c:pt idx="323">
                  <c:v>3.729682191080927</c:v>
                </c:pt>
                <c:pt idx="324">
                  <c:v>3.8533885245365198</c:v>
                </c:pt>
                <c:pt idx="325">
                  <c:v>3.8533885245365198</c:v>
                </c:pt>
                <c:pt idx="326">
                  <c:v>3.8533885245365198</c:v>
                </c:pt>
                <c:pt idx="327">
                  <c:v>3.8533885245365198</c:v>
                </c:pt>
                <c:pt idx="328">
                  <c:v>3.8533885245365198</c:v>
                </c:pt>
                <c:pt idx="329">
                  <c:v>3.8533885245365198</c:v>
                </c:pt>
                <c:pt idx="330">
                  <c:v>3.8533885245365198</c:v>
                </c:pt>
                <c:pt idx="331">
                  <c:v>3.8533885245365198</c:v>
                </c:pt>
                <c:pt idx="332">
                  <c:v>3.8533885245365198</c:v>
                </c:pt>
                <c:pt idx="333">
                  <c:v>3.8533885245365198</c:v>
                </c:pt>
                <c:pt idx="334">
                  <c:v>3.8533885245365198</c:v>
                </c:pt>
                <c:pt idx="335">
                  <c:v>3.8533885245365198</c:v>
                </c:pt>
                <c:pt idx="336">
                  <c:v>3.879963915670364</c:v>
                </c:pt>
                <c:pt idx="337">
                  <c:v>3.879963915670364</c:v>
                </c:pt>
                <c:pt idx="338">
                  <c:v>3.879963915670364</c:v>
                </c:pt>
                <c:pt idx="339">
                  <c:v>3.879963915670364</c:v>
                </c:pt>
                <c:pt idx="340">
                  <c:v>3.879963915670364</c:v>
                </c:pt>
                <c:pt idx="341">
                  <c:v>3.879963915670364</c:v>
                </c:pt>
                <c:pt idx="342">
                  <c:v>3.879963915670364</c:v>
                </c:pt>
                <c:pt idx="343">
                  <c:v>3.879963915670364</c:v>
                </c:pt>
                <c:pt idx="344">
                  <c:v>3.879963915670364</c:v>
                </c:pt>
                <c:pt idx="345">
                  <c:v>3.879963915670364</c:v>
                </c:pt>
                <c:pt idx="346">
                  <c:v>3.879963915670364</c:v>
                </c:pt>
                <c:pt idx="347">
                  <c:v>3.879963915670364</c:v>
                </c:pt>
                <c:pt idx="348">
                  <c:v>3.5898353546956709</c:v>
                </c:pt>
                <c:pt idx="349">
                  <c:v>3.5898353546956709</c:v>
                </c:pt>
                <c:pt idx="350">
                  <c:v>0.4883592420156081</c:v>
                </c:pt>
                <c:pt idx="351">
                  <c:v>0.34134809526395687</c:v>
                </c:pt>
                <c:pt idx="352">
                  <c:v>0.34134809526395687</c:v>
                </c:pt>
                <c:pt idx="353">
                  <c:v>0.34134809526395687</c:v>
                </c:pt>
                <c:pt idx="354">
                  <c:v>0.34134809526395687</c:v>
                </c:pt>
                <c:pt idx="355">
                  <c:v>0.34134809526395687</c:v>
                </c:pt>
                <c:pt idx="356">
                  <c:v>0.34134809526395687</c:v>
                </c:pt>
                <c:pt idx="357">
                  <c:v>0.24960593780977658</c:v>
                </c:pt>
                <c:pt idx="358">
                  <c:v>0.24960593780977658</c:v>
                </c:pt>
                <c:pt idx="359">
                  <c:v>0.24960593780977658</c:v>
                </c:pt>
                <c:pt idx="360">
                  <c:v>0.24643624663934696</c:v>
                </c:pt>
                <c:pt idx="361">
                  <c:v>0.24643624663934696</c:v>
                </c:pt>
                <c:pt idx="362">
                  <c:v>0.24643624663934696</c:v>
                </c:pt>
                <c:pt idx="363">
                  <c:v>0.24643624663934696</c:v>
                </c:pt>
                <c:pt idx="364">
                  <c:v>0.24643624663934696</c:v>
                </c:pt>
                <c:pt idx="365">
                  <c:v>0.24643624663934696</c:v>
                </c:pt>
                <c:pt idx="366">
                  <c:v>0.24643624663934696</c:v>
                </c:pt>
                <c:pt idx="367">
                  <c:v>0.24643624663934696</c:v>
                </c:pt>
                <c:pt idx="368">
                  <c:v>0.24643624663934696</c:v>
                </c:pt>
                <c:pt idx="369">
                  <c:v>0.24643624663934696</c:v>
                </c:pt>
                <c:pt idx="370">
                  <c:v>0.24643624663934696</c:v>
                </c:pt>
                <c:pt idx="371">
                  <c:v>0.24643624663934696</c:v>
                </c:pt>
                <c:pt idx="372">
                  <c:v>0.25018292792637231</c:v>
                </c:pt>
                <c:pt idx="373">
                  <c:v>0.25018292792637231</c:v>
                </c:pt>
                <c:pt idx="374">
                  <c:v>0.25018292792637231</c:v>
                </c:pt>
                <c:pt idx="375">
                  <c:v>0.25018292792637231</c:v>
                </c:pt>
                <c:pt idx="376">
                  <c:v>0.25018292792637231</c:v>
                </c:pt>
                <c:pt idx="377">
                  <c:v>0.25018292792637231</c:v>
                </c:pt>
                <c:pt idx="378">
                  <c:v>0.25018292792637231</c:v>
                </c:pt>
                <c:pt idx="379">
                  <c:v>0.25018292792637231</c:v>
                </c:pt>
                <c:pt idx="380">
                  <c:v>0.25018292792637231</c:v>
                </c:pt>
                <c:pt idx="381">
                  <c:v>0.25018292792637231</c:v>
                </c:pt>
                <c:pt idx="382">
                  <c:v>0.25018292792637231</c:v>
                </c:pt>
                <c:pt idx="383">
                  <c:v>0.25018292792637231</c:v>
                </c:pt>
                <c:pt idx="384">
                  <c:v>0.25046051746829517</c:v>
                </c:pt>
                <c:pt idx="385">
                  <c:v>0.25046051746829517</c:v>
                </c:pt>
                <c:pt idx="386">
                  <c:v>0.25046051746829517</c:v>
                </c:pt>
                <c:pt idx="387">
                  <c:v>0.25046051746829517</c:v>
                </c:pt>
                <c:pt idx="388">
                  <c:v>0.25046051746829517</c:v>
                </c:pt>
                <c:pt idx="389">
                  <c:v>0.25046051746829517</c:v>
                </c:pt>
                <c:pt idx="390">
                  <c:v>0.25046051746829517</c:v>
                </c:pt>
                <c:pt idx="391">
                  <c:v>0.25046051746829517</c:v>
                </c:pt>
                <c:pt idx="392">
                  <c:v>0.25046051746829517</c:v>
                </c:pt>
                <c:pt idx="393">
                  <c:v>0.25046051746829517</c:v>
                </c:pt>
                <c:pt idx="394">
                  <c:v>0.25046051746829517</c:v>
                </c:pt>
                <c:pt idx="395">
                  <c:v>0.25046051746829517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2.8870712717334479</c:v>
                </c:pt>
                <c:pt idx="709">
                  <c:v>2.8870712717334479</c:v>
                </c:pt>
                <c:pt idx="710">
                  <c:v>2.8870712717334479</c:v>
                </c:pt>
                <c:pt idx="711">
                  <c:v>2.8870712717334479</c:v>
                </c:pt>
                <c:pt idx="712">
                  <c:v>2.8870712717334479</c:v>
                </c:pt>
                <c:pt idx="713">
                  <c:v>2.8870712717334479</c:v>
                </c:pt>
                <c:pt idx="714">
                  <c:v>2.8870712717334479</c:v>
                </c:pt>
                <c:pt idx="715">
                  <c:v>2.8870712717334479</c:v>
                </c:pt>
                <c:pt idx="716">
                  <c:v>2.8870712717334479</c:v>
                </c:pt>
                <c:pt idx="717">
                  <c:v>2.8870712717334479</c:v>
                </c:pt>
                <c:pt idx="718">
                  <c:v>2.8870712717334479</c:v>
                </c:pt>
                <c:pt idx="719">
                  <c:v>2.8870712717334479</c:v>
                </c:pt>
                <c:pt idx="720">
                  <c:v>2.7897681757367532</c:v>
                </c:pt>
                <c:pt idx="721">
                  <c:v>2.7897681757367532</c:v>
                </c:pt>
                <c:pt idx="722">
                  <c:v>2.7897681757367532</c:v>
                </c:pt>
                <c:pt idx="723">
                  <c:v>2.7897681757367532</c:v>
                </c:pt>
                <c:pt idx="724">
                  <c:v>2.7897681757367532</c:v>
                </c:pt>
                <c:pt idx="725">
                  <c:v>2.7897681757367532</c:v>
                </c:pt>
                <c:pt idx="726">
                  <c:v>2.7897681757367532</c:v>
                </c:pt>
                <c:pt idx="727">
                  <c:v>2.7897681757367532</c:v>
                </c:pt>
                <c:pt idx="728">
                  <c:v>2.7897681757367532</c:v>
                </c:pt>
                <c:pt idx="729">
                  <c:v>2.7897681757367532</c:v>
                </c:pt>
                <c:pt idx="730">
                  <c:v>2.7897681757367532</c:v>
                </c:pt>
                <c:pt idx="731">
                  <c:v>2.7897681757367532</c:v>
                </c:pt>
                <c:pt idx="732">
                  <c:v>2.7399019726464928</c:v>
                </c:pt>
                <c:pt idx="733">
                  <c:v>2.7399019726464928</c:v>
                </c:pt>
                <c:pt idx="734">
                  <c:v>2.7399019726464928</c:v>
                </c:pt>
                <c:pt idx="735">
                  <c:v>2.7399019726464928</c:v>
                </c:pt>
                <c:pt idx="736">
                  <c:v>2.7399019726464928</c:v>
                </c:pt>
                <c:pt idx="737">
                  <c:v>2.7399019726464928</c:v>
                </c:pt>
                <c:pt idx="738">
                  <c:v>2.7399019726464928</c:v>
                </c:pt>
                <c:pt idx="739">
                  <c:v>2.7399019726464928</c:v>
                </c:pt>
                <c:pt idx="740">
                  <c:v>2.7399019726464928</c:v>
                </c:pt>
                <c:pt idx="741">
                  <c:v>2.7399019726464928</c:v>
                </c:pt>
                <c:pt idx="742">
                  <c:v>2.7399019726464928</c:v>
                </c:pt>
                <c:pt idx="743">
                  <c:v>2.7399019726464928</c:v>
                </c:pt>
                <c:pt idx="744">
                  <c:v>2.6918668649171877</c:v>
                </c:pt>
                <c:pt idx="745">
                  <c:v>2.6918668649171877</c:v>
                </c:pt>
                <c:pt idx="746">
                  <c:v>2.6918668649171877</c:v>
                </c:pt>
                <c:pt idx="747">
                  <c:v>2.6918668649171877</c:v>
                </c:pt>
                <c:pt idx="748">
                  <c:v>2.6918668649171877</c:v>
                </c:pt>
                <c:pt idx="749">
                  <c:v>2.6918668649171877</c:v>
                </c:pt>
                <c:pt idx="750">
                  <c:v>2.6918668649171877</c:v>
                </c:pt>
                <c:pt idx="751">
                  <c:v>2.6918668649171877</c:v>
                </c:pt>
                <c:pt idx="752">
                  <c:v>2.6918668649171877</c:v>
                </c:pt>
                <c:pt idx="753">
                  <c:v>2.6918668649171877</c:v>
                </c:pt>
                <c:pt idx="754">
                  <c:v>2.6918668649171877</c:v>
                </c:pt>
                <c:pt idx="755">
                  <c:v>2.6918668649171877</c:v>
                </c:pt>
                <c:pt idx="756">
                  <c:v>2.6636018466089801</c:v>
                </c:pt>
                <c:pt idx="757">
                  <c:v>2.6636018466089801</c:v>
                </c:pt>
                <c:pt idx="758">
                  <c:v>2.6636018466089801</c:v>
                </c:pt>
                <c:pt idx="759">
                  <c:v>2.6636018466089801</c:v>
                </c:pt>
                <c:pt idx="760">
                  <c:v>2.6636018466089801</c:v>
                </c:pt>
                <c:pt idx="761">
                  <c:v>2.6636018466089801</c:v>
                </c:pt>
                <c:pt idx="762">
                  <c:v>2.6636018466089801</c:v>
                </c:pt>
                <c:pt idx="763">
                  <c:v>2.6636018466089801</c:v>
                </c:pt>
                <c:pt idx="764">
                  <c:v>2.6636018466089801</c:v>
                </c:pt>
                <c:pt idx="765">
                  <c:v>2.6636018466089801</c:v>
                </c:pt>
                <c:pt idx="766">
                  <c:v>2.6636018466089801</c:v>
                </c:pt>
                <c:pt idx="767">
                  <c:v>2.6636018466089801</c:v>
                </c:pt>
                <c:pt idx="768">
                  <c:v>2.6669050589846539</c:v>
                </c:pt>
                <c:pt idx="769">
                  <c:v>2.6669050589846539</c:v>
                </c:pt>
                <c:pt idx="770">
                  <c:v>2.6669050589846539</c:v>
                </c:pt>
                <c:pt idx="771">
                  <c:v>2.6669050589846539</c:v>
                </c:pt>
                <c:pt idx="772">
                  <c:v>2.6669050589846539</c:v>
                </c:pt>
                <c:pt idx="773">
                  <c:v>2.6669050589846539</c:v>
                </c:pt>
                <c:pt idx="774">
                  <c:v>2.6669050589846539</c:v>
                </c:pt>
                <c:pt idx="775">
                  <c:v>2.6669050589846539</c:v>
                </c:pt>
                <c:pt idx="776">
                  <c:v>2.6669050589846539</c:v>
                </c:pt>
                <c:pt idx="777">
                  <c:v>2.6669050589846539</c:v>
                </c:pt>
                <c:pt idx="778">
                  <c:v>2.6669050589846539</c:v>
                </c:pt>
                <c:pt idx="779">
                  <c:v>2.6669050589846539</c:v>
                </c:pt>
                <c:pt idx="780">
                  <c:v>2.659509144553077</c:v>
                </c:pt>
                <c:pt idx="781">
                  <c:v>2.659509144553077</c:v>
                </c:pt>
                <c:pt idx="782">
                  <c:v>2.659509144553077</c:v>
                </c:pt>
                <c:pt idx="783">
                  <c:v>2.659509144553077</c:v>
                </c:pt>
                <c:pt idx="784">
                  <c:v>2.659509144553077</c:v>
                </c:pt>
                <c:pt idx="785">
                  <c:v>2.659509144553077</c:v>
                </c:pt>
                <c:pt idx="786">
                  <c:v>2.659509144553077</c:v>
                </c:pt>
                <c:pt idx="787">
                  <c:v>2.659509144553077</c:v>
                </c:pt>
                <c:pt idx="788">
                  <c:v>2.659509144553077</c:v>
                </c:pt>
                <c:pt idx="789">
                  <c:v>2.659509144553077</c:v>
                </c:pt>
                <c:pt idx="790">
                  <c:v>2.659509144553077</c:v>
                </c:pt>
                <c:pt idx="791">
                  <c:v>2.659509144553077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64704"/>
        <c:axId val="46666496"/>
      </c:areaChart>
      <c:catAx>
        <c:axId val="4666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6666496"/>
        <c:crosses val="autoZero"/>
        <c:auto val="1"/>
        <c:lblAlgn val="ctr"/>
        <c:lblOffset val="100"/>
        <c:tickLblSkip val="120"/>
        <c:tickMarkSkip val="120"/>
        <c:noMultiLvlLbl val="0"/>
      </c:catAx>
      <c:valAx>
        <c:axId val="4666649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666470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5503062117235E-2"/>
          <c:y val="2.3327980606787559E-2"/>
          <c:w val="0.86961777627258963"/>
          <c:h val="0.86892796972663278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cat>
            <c:numRef>
              <c:f>USD!$GT$11:$GT$850</c:f>
              <c:numCache>
                <c:formatCode>General</c:formatCode>
                <c:ptCount val="840"/>
                <c:pt idx="0">
                  <c:v>1946</c:v>
                </c:pt>
                <c:pt idx="1">
                  <c:v>1946</c:v>
                </c:pt>
                <c:pt idx="2">
                  <c:v>1946</c:v>
                </c:pt>
                <c:pt idx="3">
                  <c:v>1946</c:v>
                </c:pt>
                <c:pt idx="4">
                  <c:v>1946</c:v>
                </c:pt>
                <c:pt idx="5">
                  <c:v>1946</c:v>
                </c:pt>
                <c:pt idx="6">
                  <c:v>1946</c:v>
                </c:pt>
                <c:pt idx="7">
                  <c:v>1946</c:v>
                </c:pt>
                <c:pt idx="8">
                  <c:v>1946</c:v>
                </c:pt>
                <c:pt idx="9">
                  <c:v>1946</c:v>
                </c:pt>
                <c:pt idx="10">
                  <c:v>1946</c:v>
                </c:pt>
                <c:pt idx="11">
                  <c:v>1946</c:v>
                </c:pt>
                <c:pt idx="12">
                  <c:v>1947</c:v>
                </c:pt>
                <c:pt idx="13">
                  <c:v>1947</c:v>
                </c:pt>
                <c:pt idx="14">
                  <c:v>1947</c:v>
                </c:pt>
                <c:pt idx="15">
                  <c:v>1947</c:v>
                </c:pt>
                <c:pt idx="16">
                  <c:v>1947</c:v>
                </c:pt>
                <c:pt idx="17">
                  <c:v>1947</c:v>
                </c:pt>
                <c:pt idx="18">
                  <c:v>1947</c:v>
                </c:pt>
                <c:pt idx="19">
                  <c:v>1947</c:v>
                </c:pt>
                <c:pt idx="20">
                  <c:v>1947</c:v>
                </c:pt>
                <c:pt idx="21">
                  <c:v>1947</c:v>
                </c:pt>
                <c:pt idx="22">
                  <c:v>1947</c:v>
                </c:pt>
                <c:pt idx="23">
                  <c:v>1947</c:v>
                </c:pt>
                <c:pt idx="24">
                  <c:v>1948</c:v>
                </c:pt>
                <c:pt idx="25">
                  <c:v>1948</c:v>
                </c:pt>
                <c:pt idx="26">
                  <c:v>1948</c:v>
                </c:pt>
                <c:pt idx="27">
                  <c:v>1948</c:v>
                </c:pt>
                <c:pt idx="28">
                  <c:v>1948</c:v>
                </c:pt>
                <c:pt idx="29">
                  <c:v>1948</c:v>
                </c:pt>
                <c:pt idx="30">
                  <c:v>1948</c:v>
                </c:pt>
                <c:pt idx="31">
                  <c:v>1948</c:v>
                </c:pt>
                <c:pt idx="32">
                  <c:v>1948</c:v>
                </c:pt>
                <c:pt idx="33">
                  <c:v>1948</c:v>
                </c:pt>
                <c:pt idx="34">
                  <c:v>1948</c:v>
                </c:pt>
                <c:pt idx="35">
                  <c:v>1948</c:v>
                </c:pt>
                <c:pt idx="36">
                  <c:v>1949</c:v>
                </c:pt>
                <c:pt idx="37">
                  <c:v>1949</c:v>
                </c:pt>
                <c:pt idx="38">
                  <c:v>1949</c:v>
                </c:pt>
                <c:pt idx="39">
                  <c:v>1949</c:v>
                </c:pt>
                <c:pt idx="40">
                  <c:v>1949</c:v>
                </c:pt>
                <c:pt idx="41">
                  <c:v>1949</c:v>
                </c:pt>
                <c:pt idx="42">
                  <c:v>1949</c:v>
                </c:pt>
                <c:pt idx="43">
                  <c:v>1949</c:v>
                </c:pt>
                <c:pt idx="44">
                  <c:v>1949</c:v>
                </c:pt>
                <c:pt idx="45">
                  <c:v>1949</c:v>
                </c:pt>
                <c:pt idx="46">
                  <c:v>1949</c:v>
                </c:pt>
                <c:pt idx="47">
                  <c:v>1949</c:v>
                </c:pt>
                <c:pt idx="48">
                  <c:v>1950</c:v>
                </c:pt>
                <c:pt idx="49">
                  <c:v>1950</c:v>
                </c:pt>
                <c:pt idx="50">
                  <c:v>1950</c:v>
                </c:pt>
                <c:pt idx="51">
                  <c:v>1950</c:v>
                </c:pt>
                <c:pt idx="52">
                  <c:v>1950</c:v>
                </c:pt>
                <c:pt idx="53">
                  <c:v>1950</c:v>
                </c:pt>
                <c:pt idx="54">
                  <c:v>1950</c:v>
                </c:pt>
                <c:pt idx="55">
                  <c:v>1950</c:v>
                </c:pt>
                <c:pt idx="56">
                  <c:v>1950</c:v>
                </c:pt>
                <c:pt idx="57">
                  <c:v>1950</c:v>
                </c:pt>
                <c:pt idx="58">
                  <c:v>1950</c:v>
                </c:pt>
                <c:pt idx="59">
                  <c:v>1950</c:v>
                </c:pt>
                <c:pt idx="60">
                  <c:v>1951</c:v>
                </c:pt>
                <c:pt idx="61">
                  <c:v>1951</c:v>
                </c:pt>
                <c:pt idx="62">
                  <c:v>1951</c:v>
                </c:pt>
                <c:pt idx="63">
                  <c:v>1951</c:v>
                </c:pt>
                <c:pt idx="64">
                  <c:v>1951</c:v>
                </c:pt>
                <c:pt idx="65">
                  <c:v>1951</c:v>
                </c:pt>
                <c:pt idx="66">
                  <c:v>1951</c:v>
                </c:pt>
                <c:pt idx="67">
                  <c:v>1951</c:v>
                </c:pt>
                <c:pt idx="68">
                  <c:v>1951</c:v>
                </c:pt>
                <c:pt idx="69">
                  <c:v>1951</c:v>
                </c:pt>
                <c:pt idx="70">
                  <c:v>1951</c:v>
                </c:pt>
                <c:pt idx="71">
                  <c:v>1951</c:v>
                </c:pt>
                <c:pt idx="72">
                  <c:v>1952</c:v>
                </c:pt>
                <c:pt idx="73">
                  <c:v>1952</c:v>
                </c:pt>
                <c:pt idx="74">
                  <c:v>1952</c:v>
                </c:pt>
                <c:pt idx="75">
                  <c:v>1952</c:v>
                </c:pt>
                <c:pt idx="76">
                  <c:v>1952</c:v>
                </c:pt>
                <c:pt idx="77">
                  <c:v>1952</c:v>
                </c:pt>
                <c:pt idx="78">
                  <c:v>1952</c:v>
                </c:pt>
                <c:pt idx="79">
                  <c:v>1952</c:v>
                </c:pt>
                <c:pt idx="80">
                  <c:v>1952</c:v>
                </c:pt>
                <c:pt idx="81">
                  <c:v>1952</c:v>
                </c:pt>
                <c:pt idx="82">
                  <c:v>1952</c:v>
                </c:pt>
                <c:pt idx="83">
                  <c:v>1952</c:v>
                </c:pt>
                <c:pt idx="84">
                  <c:v>1953</c:v>
                </c:pt>
                <c:pt idx="85">
                  <c:v>1953</c:v>
                </c:pt>
                <c:pt idx="86">
                  <c:v>1953</c:v>
                </c:pt>
                <c:pt idx="87">
                  <c:v>1953</c:v>
                </c:pt>
                <c:pt idx="88">
                  <c:v>1953</c:v>
                </c:pt>
                <c:pt idx="89">
                  <c:v>1953</c:v>
                </c:pt>
                <c:pt idx="90">
                  <c:v>1953</c:v>
                </c:pt>
                <c:pt idx="91">
                  <c:v>1953</c:v>
                </c:pt>
                <c:pt idx="92">
                  <c:v>1953</c:v>
                </c:pt>
                <c:pt idx="93">
                  <c:v>1953</c:v>
                </c:pt>
                <c:pt idx="94">
                  <c:v>1953</c:v>
                </c:pt>
                <c:pt idx="95">
                  <c:v>1953</c:v>
                </c:pt>
                <c:pt idx="96">
                  <c:v>1954</c:v>
                </c:pt>
                <c:pt idx="97">
                  <c:v>1954</c:v>
                </c:pt>
                <c:pt idx="98">
                  <c:v>1954</c:v>
                </c:pt>
                <c:pt idx="99">
                  <c:v>1954</c:v>
                </c:pt>
                <c:pt idx="100">
                  <c:v>1954</c:v>
                </c:pt>
                <c:pt idx="101">
                  <c:v>1954</c:v>
                </c:pt>
                <c:pt idx="102">
                  <c:v>1954</c:v>
                </c:pt>
                <c:pt idx="103">
                  <c:v>1954</c:v>
                </c:pt>
                <c:pt idx="104">
                  <c:v>1954</c:v>
                </c:pt>
                <c:pt idx="105">
                  <c:v>1954</c:v>
                </c:pt>
                <c:pt idx="106">
                  <c:v>1954</c:v>
                </c:pt>
                <c:pt idx="107">
                  <c:v>1954</c:v>
                </c:pt>
                <c:pt idx="108">
                  <c:v>1955</c:v>
                </c:pt>
                <c:pt idx="109">
                  <c:v>1955</c:v>
                </c:pt>
                <c:pt idx="110">
                  <c:v>1955</c:v>
                </c:pt>
                <c:pt idx="111">
                  <c:v>1955</c:v>
                </c:pt>
                <c:pt idx="112">
                  <c:v>1955</c:v>
                </c:pt>
                <c:pt idx="113">
                  <c:v>1955</c:v>
                </c:pt>
                <c:pt idx="114">
                  <c:v>1955</c:v>
                </c:pt>
                <c:pt idx="115">
                  <c:v>1955</c:v>
                </c:pt>
                <c:pt idx="116">
                  <c:v>1955</c:v>
                </c:pt>
                <c:pt idx="117">
                  <c:v>1955</c:v>
                </c:pt>
                <c:pt idx="118">
                  <c:v>1955</c:v>
                </c:pt>
                <c:pt idx="119">
                  <c:v>1955</c:v>
                </c:pt>
                <c:pt idx="120">
                  <c:v>1956</c:v>
                </c:pt>
                <c:pt idx="121">
                  <c:v>1956</c:v>
                </c:pt>
                <c:pt idx="122">
                  <c:v>1956</c:v>
                </c:pt>
                <c:pt idx="123">
                  <c:v>1956</c:v>
                </c:pt>
                <c:pt idx="124">
                  <c:v>1956</c:v>
                </c:pt>
                <c:pt idx="125">
                  <c:v>1956</c:v>
                </c:pt>
                <c:pt idx="126">
                  <c:v>1956</c:v>
                </c:pt>
                <c:pt idx="127">
                  <c:v>1956</c:v>
                </c:pt>
                <c:pt idx="128">
                  <c:v>1956</c:v>
                </c:pt>
                <c:pt idx="129">
                  <c:v>1956</c:v>
                </c:pt>
                <c:pt idx="130">
                  <c:v>1956</c:v>
                </c:pt>
                <c:pt idx="131">
                  <c:v>1956</c:v>
                </c:pt>
                <c:pt idx="132">
                  <c:v>1957</c:v>
                </c:pt>
                <c:pt idx="133">
                  <c:v>1957</c:v>
                </c:pt>
                <c:pt idx="134">
                  <c:v>1957</c:v>
                </c:pt>
                <c:pt idx="135">
                  <c:v>1957</c:v>
                </c:pt>
                <c:pt idx="136">
                  <c:v>1957</c:v>
                </c:pt>
                <c:pt idx="137">
                  <c:v>1957</c:v>
                </c:pt>
                <c:pt idx="138">
                  <c:v>1957</c:v>
                </c:pt>
                <c:pt idx="139">
                  <c:v>1957</c:v>
                </c:pt>
                <c:pt idx="140">
                  <c:v>1957</c:v>
                </c:pt>
                <c:pt idx="141">
                  <c:v>1957</c:v>
                </c:pt>
                <c:pt idx="142">
                  <c:v>1957</c:v>
                </c:pt>
                <c:pt idx="143">
                  <c:v>1957</c:v>
                </c:pt>
                <c:pt idx="144">
                  <c:v>1958</c:v>
                </c:pt>
                <c:pt idx="145">
                  <c:v>1958</c:v>
                </c:pt>
                <c:pt idx="146">
                  <c:v>1958</c:v>
                </c:pt>
                <c:pt idx="147">
                  <c:v>1958</c:v>
                </c:pt>
                <c:pt idx="148">
                  <c:v>1958</c:v>
                </c:pt>
                <c:pt idx="149">
                  <c:v>1958</c:v>
                </c:pt>
                <c:pt idx="150">
                  <c:v>1958</c:v>
                </c:pt>
                <c:pt idx="151">
                  <c:v>1958</c:v>
                </c:pt>
                <c:pt idx="152">
                  <c:v>1958</c:v>
                </c:pt>
                <c:pt idx="153">
                  <c:v>1958</c:v>
                </c:pt>
                <c:pt idx="154">
                  <c:v>1958</c:v>
                </c:pt>
                <c:pt idx="155">
                  <c:v>1958</c:v>
                </c:pt>
                <c:pt idx="156">
                  <c:v>1959</c:v>
                </c:pt>
                <c:pt idx="157">
                  <c:v>1959</c:v>
                </c:pt>
                <c:pt idx="158">
                  <c:v>1959</c:v>
                </c:pt>
                <c:pt idx="159">
                  <c:v>1959</c:v>
                </c:pt>
                <c:pt idx="160">
                  <c:v>1959</c:v>
                </c:pt>
                <c:pt idx="161">
                  <c:v>1959</c:v>
                </c:pt>
                <c:pt idx="162">
                  <c:v>1959</c:v>
                </c:pt>
                <c:pt idx="163">
                  <c:v>1959</c:v>
                </c:pt>
                <c:pt idx="164">
                  <c:v>1959</c:v>
                </c:pt>
                <c:pt idx="165">
                  <c:v>1959</c:v>
                </c:pt>
                <c:pt idx="166">
                  <c:v>1959</c:v>
                </c:pt>
                <c:pt idx="167">
                  <c:v>1959</c:v>
                </c:pt>
                <c:pt idx="168">
                  <c:v>1960</c:v>
                </c:pt>
                <c:pt idx="169">
                  <c:v>1960</c:v>
                </c:pt>
                <c:pt idx="170">
                  <c:v>1960</c:v>
                </c:pt>
                <c:pt idx="171">
                  <c:v>1960</c:v>
                </c:pt>
                <c:pt idx="172">
                  <c:v>1960</c:v>
                </c:pt>
                <c:pt idx="173">
                  <c:v>1960</c:v>
                </c:pt>
                <c:pt idx="174">
                  <c:v>1960</c:v>
                </c:pt>
                <c:pt idx="175">
                  <c:v>1960</c:v>
                </c:pt>
                <c:pt idx="176">
                  <c:v>1960</c:v>
                </c:pt>
                <c:pt idx="177">
                  <c:v>1960</c:v>
                </c:pt>
                <c:pt idx="178">
                  <c:v>1960</c:v>
                </c:pt>
                <c:pt idx="179">
                  <c:v>1960</c:v>
                </c:pt>
                <c:pt idx="180">
                  <c:v>1961</c:v>
                </c:pt>
                <c:pt idx="181">
                  <c:v>1961</c:v>
                </c:pt>
                <c:pt idx="182">
                  <c:v>1961</c:v>
                </c:pt>
                <c:pt idx="183">
                  <c:v>1961</c:v>
                </c:pt>
                <c:pt idx="184">
                  <c:v>1961</c:v>
                </c:pt>
                <c:pt idx="185">
                  <c:v>1961</c:v>
                </c:pt>
                <c:pt idx="186">
                  <c:v>1961</c:v>
                </c:pt>
                <c:pt idx="187">
                  <c:v>1961</c:v>
                </c:pt>
                <c:pt idx="188">
                  <c:v>1961</c:v>
                </c:pt>
                <c:pt idx="189">
                  <c:v>1961</c:v>
                </c:pt>
                <c:pt idx="190">
                  <c:v>1961</c:v>
                </c:pt>
                <c:pt idx="191">
                  <c:v>1961</c:v>
                </c:pt>
                <c:pt idx="192">
                  <c:v>1962</c:v>
                </c:pt>
                <c:pt idx="193">
                  <c:v>1962</c:v>
                </c:pt>
                <c:pt idx="194">
                  <c:v>1962</c:v>
                </c:pt>
                <c:pt idx="195">
                  <c:v>1962</c:v>
                </c:pt>
                <c:pt idx="196">
                  <c:v>1962</c:v>
                </c:pt>
                <c:pt idx="197">
                  <c:v>1962</c:v>
                </c:pt>
                <c:pt idx="198">
                  <c:v>1962</c:v>
                </c:pt>
                <c:pt idx="199">
                  <c:v>1962</c:v>
                </c:pt>
                <c:pt idx="200">
                  <c:v>1962</c:v>
                </c:pt>
                <c:pt idx="201">
                  <c:v>1962</c:v>
                </c:pt>
                <c:pt idx="202">
                  <c:v>1962</c:v>
                </c:pt>
                <c:pt idx="203">
                  <c:v>1962</c:v>
                </c:pt>
                <c:pt idx="204">
                  <c:v>1963</c:v>
                </c:pt>
                <c:pt idx="205">
                  <c:v>1963</c:v>
                </c:pt>
                <c:pt idx="206">
                  <c:v>1963</c:v>
                </c:pt>
                <c:pt idx="207">
                  <c:v>1963</c:v>
                </c:pt>
                <c:pt idx="208">
                  <c:v>1963</c:v>
                </c:pt>
                <c:pt idx="209">
                  <c:v>1963</c:v>
                </c:pt>
                <c:pt idx="210">
                  <c:v>1963</c:v>
                </c:pt>
                <c:pt idx="211">
                  <c:v>1963</c:v>
                </c:pt>
                <c:pt idx="212">
                  <c:v>1963</c:v>
                </c:pt>
                <c:pt idx="213">
                  <c:v>1963</c:v>
                </c:pt>
                <c:pt idx="214">
                  <c:v>1963</c:v>
                </c:pt>
                <c:pt idx="215">
                  <c:v>1963</c:v>
                </c:pt>
                <c:pt idx="216">
                  <c:v>1964</c:v>
                </c:pt>
                <c:pt idx="217">
                  <c:v>1964</c:v>
                </c:pt>
                <c:pt idx="218">
                  <c:v>1964</c:v>
                </c:pt>
                <c:pt idx="219">
                  <c:v>1964</c:v>
                </c:pt>
                <c:pt idx="220">
                  <c:v>1964</c:v>
                </c:pt>
                <c:pt idx="221">
                  <c:v>1964</c:v>
                </c:pt>
                <c:pt idx="222">
                  <c:v>1964</c:v>
                </c:pt>
                <c:pt idx="223">
                  <c:v>1964</c:v>
                </c:pt>
                <c:pt idx="224">
                  <c:v>1964</c:v>
                </c:pt>
                <c:pt idx="225">
                  <c:v>1964</c:v>
                </c:pt>
                <c:pt idx="226">
                  <c:v>1964</c:v>
                </c:pt>
                <c:pt idx="227">
                  <c:v>1964</c:v>
                </c:pt>
                <c:pt idx="228">
                  <c:v>1965</c:v>
                </c:pt>
                <c:pt idx="229">
                  <c:v>1965</c:v>
                </c:pt>
                <c:pt idx="230">
                  <c:v>1965</c:v>
                </c:pt>
                <c:pt idx="231">
                  <c:v>1965</c:v>
                </c:pt>
                <c:pt idx="232">
                  <c:v>1965</c:v>
                </c:pt>
                <c:pt idx="233">
                  <c:v>1965</c:v>
                </c:pt>
                <c:pt idx="234">
                  <c:v>1965</c:v>
                </c:pt>
                <c:pt idx="235">
                  <c:v>1965</c:v>
                </c:pt>
                <c:pt idx="236">
                  <c:v>1965</c:v>
                </c:pt>
                <c:pt idx="237">
                  <c:v>1965</c:v>
                </c:pt>
                <c:pt idx="238">
                  <c:v>1965</c:v>
                </c:pt>
                <c:pt idx="239">
                  <c:v>1965</c:v>
                </c:pt>
                <c:pt idx="240">
                  <c:v>1966</c:v>
                </c:pt>
                <c:pt idx="241">
                  <c:v>1966</c:v>
                </c:pt>
                <c:pt idx="242">
                  <c:v>1966</c:v>
                </c:pt>
                <c:pt idx="243">
                  <c:v>1966</c:v>
                </c:pt>
                <c:pt idx="244">
                  <c:v>1966</c:v>
                </c:pt>
                <c:pt idx="245">
                  <c:v>1966</c:v>
                </c:pt>
                <c:pt idx="246">
                  <c:v>1966</c:v>
                </c:pt>
                <c:pt idx="247">
                  <c:v>1966</c:v>
                </c:pt>
                <c:pt idx="248">
                  <c:v>1966</c:v>
                </c:pt>
                <c:pt idx="249">
                  <c:v>1966</c:v>
                </c:pt>
                <c:pt idx="250">
                  <c:v>1966</c:v>
                </c:pt>
                <c:pt idx="251">
                  <c:v>1966</c:v>
                </c:pt>
                <c:pt idx="252">
                  <c:v>1967</c:v>
                </c:pt>
                <c:pt idx="253">
                  <c:v>1967</c:v>
                </c:pt>
                <c:pt idx="254">
                  <c:v>1967</c:v>
                </c:pt>
                <c:pt idx="255">
                  <c:v>1967</c:v>
                </c:pt>
                <c:pt idx="256">
                  <c:v>1967</c:v>
                </c:pt>
                <c:pt idx="257">
                  <c:v>1967</c:v>
                </c:pt>
                <c:pt idx="258">
                  <c:v>1967</c:v>
                </c:pt>
                <c:pt idx="259">
                  <c:v>1967</c:v>
                </c:pt>
                <c:pt idx="260">
                  <c:v>1967</c:v>
                </c:pt>
                <c:pt idx="261">
                  <c:v>1967</c:v>
                </c:pt>
                <c:pt idx="262">
                  <c:v>1967</c:v>
                </c:pt>
                <c:pt idx="263">
                  <c:v>1967</c:v>
                </c:pt>
                <c:pt idx="264">
                  <c:v>1968</c:v>
                </c:pt>
                <c:pt idx="265">
                  <c:v>1968</c:v>
                </c:pt>
                <c:pt idx="266">
                  <c:v>1968</c:v>
                </c:pt>
                <c:pt idx="267">
                  <c:v>1968</c:v>
                </c:pt>
                <c:pt idx="268">
                  <c:v>1968</c:v>
                </c:pt>
                <c:pt idx="269">
                  <c:v>1968</c:v>
                </c:pt>
                <c:pt idx="270">
                  <c:v>1968</c:v>
                </c:pt>
                <c:pt idx="271">
                  <c:v>1968</c:v>
                </c:pt>
                <c:pt idx="272">
                  <c:v>1968</c:v>
                </c:pt>
                <c:pt idx="273">
                  <c:v>1968</c:v>
                </c:pt>
                <c:pt idx="274">
                  <c:v>1968</c:v>
                </c:pt>
                <c:pt idx="275">
                  <c:v>1968</c:v>
                </c:pt>
                <c:pt idx="276">
                  <c:v>1969</c:v>
                </c:pt>
                <c:pt idx="277">
                  <c:v>1969</c:v>
                </c:pt>
                <c:pt idx="278">
                  <c:v>1969</c:v>
                </c:pt>
                <c:pt idx="279">
                  <c:v>1969</c:v>
                </c:pt>
                <c:pt idx="280">
                  <c:v>1969</c:v>
                </c:pt>
                <c:pt idx="281">
                  <c:v>1969</c:v>
                </c:pt>
                <c:pt idx="282">
                  <c:v>1969</c:v>
                </c:pt>
                <c:pt idx="283">
                  <c:v>1969</c:v>
                </c:pt>
                <c:pt idx="284">
                  <c:v>1969</c:v>
                </c:pt>
                <c:pt idx="285">
                  <c:v>1969</c:v>
                </c:pt>
                <c:pt idx="286">
                  <c:v>1969</c:v>
                </c:pt>
                <c:pt idx="287">
                  <c:v>1969</c:v>
                </c:pt>
                <c:pt idx="288">
                  <c:v>1970</c:v>
                </c:pt>
                <c:pt idx="289">
                  <c:v>1970</c:v>
                </c:pt>
                <c:pt idx="290">
                  <c:v>1970</c:v>
                </c:pt>
                <c:pt idx="291">
                  <c:v>1970</c:v>
                </c:pt>
                <c:pt idx="292">
                  <c:v>1970</c:v>
                </c:pt>
                <c:pt idx="293">
                  <c:v>1970</c:v>
                </c:pt>
                <c:pt idx="294">
                  <c:v>1970</c:v>
                </c:pt>
                <c:pt idx="295">
                  <c:v>1970</c:v>
                </c:pt>
                <c:pt idx="296">
                  <c:v>1970</c:v>
                </c:pt>
                <c:pt idx="297">
                  <c:v>1970</c:v>
                </c:pt>
                <c:pt idx="298">
                  <c:v>1970</c:v>
                </c:pt>
                <c:pt idx="299">
                  <c:v>1970</c:v>
                </c:pt>
                <c:pt idx="300">
                  <c:v>1971</c:v>
                </c:pt>
                <c:pt idx="301">
                  <c:v>1971</c:v>
                </c:pt>
                <c:pt idx="302">
                  <c:v>1971</c:v>
                </c:pt>
                <c:pt idx="303">
                  <c:v>1971</c:v>
                </c:pt>
                <c:pt idx="304">
                  <c:v>1971</c:v>
                </c:pt>
                <c:pt idx="305">
                  <c:v>1971</c:v>
                </c:pt>
                <c:pt idx="306">
                  <c:v>1971</c:v>
                </c:pt>
                <c:pt idx="307">
                  <c:v>1971</c:v>
                </c:pt>
                <c:pt idx="308">
                  <c:v>1971</c:v>
                </c:pt>
                <c:pt idx="309">
                  <c:v>1971</c:v>
                </c:pt>
                <c:pt idx="310">
                  <c:v>1971</c:v>
                </c:pt>
                <c:pt idx="311">
                  <c:v>1971</c:v>
                </c:pt>
                <c:pt idx="312">
                  <c:v>1972</c:v>
                </c:pt>
                <c:pt idx="313">
                  <c:v>1972</c:v>
                </c:pt>
                <c:pt idx="314">
                  <c:v>1972</c:v>
                </c:pt>
                <c:pt idx="315">
                  <c:v>1972</c:v>
                </c:pt>
                <c:pt idx="316">
                  <c:v>1972</c:v>
                </c:pt>
                <c:pt idx="317">
                  <c:v>1972</c:v>
                </c:pt>
                <c:pt idx="318">
                  <c:v>1972</c:v>
                </c:pt>
                <c:pt idx="319">
                  <c:v>1972</c:v>
                </c:pt>
                <c:pt idx="320">
                  <c:v>1972</c:v>
                </c:pt>
                <c:pt idx="321">
                  <c:v>1972</c:v>
                </c:pt>
                <c:pt idx="322">
                  <c:v>1972</c:v>
                </c:pt>
                <c:pt idx="323">
                  <c:v>1972</c:v>
                </c:pt>
                <c:pt idx="324">
                  <c:v>1973</c:v>
                </c:pt>
                <c:pt idx="325">
                  <c:v>1973</c:v>
                </c:pt>
                <c:pt idx="326">
                  <c:v>1973</c:v>
                </c:pt>
                <c:pt idx="327">
                  <c:v>1973</c:v>
                </c:pt>
                <c:pt idx="328">
                  <c:v>1973</c:v>
                </c:pt>
                <c:pt idx="329">
                  <c:v>1973</c:v>
                </c:pt>
                <c:pt idx="330">
                  <c:v>1973</c:v>
                </c:pt>
                <c:pt idx="331">
                  <c:v>1973</c:v>
                </c:pt>
                <c:pt idx="332">
                  <c:v>1973</c:v>
                </c:pt>
                <c:pt idx="333">
                  <c:v>1973</c:v>
                </c:pt>
                <c:pt idx="334">
                  <c:v>1973</c:v>
                </c:pt>
                <c:pt idx="335">
                  <c:v>1973</c:v>
                </c:pt>
                <c:pt idx="336">
                  <c:v>1974</c:v>
                </c:pt>
                <c:pt idx="337">
                  <c:v>1974</c:v>
                </c:pt>
                <c:pt idx="338">
                  <c:v>1974</c:v>
                </c:pt>
                <c:pt idx="339">
                  <c:v>1974</c:v>
                </c:pt>
                <c:pt idx="340">
                  <c:v>1974</c:v>
                </c:pt>
                <c:pt idx="341">
                  <c:v>1974</c:v>
                </c:pt>
                <c:pt idx="342">
                  <c:v>1974</c:v>
                </c:pt>
                <c:pt idx="343">
                  <c:v>1974</c:v>
                </c:pt>
                <c:pt idx="344">
                  <c:v>1974</c:v>
                </c:pt>
                <c:pt idx="345">
                  <c:v>1974</c:v>
                </c:pt>
                <c:pt idx="346">
                  <c:v>1974</c:v>
                </c:pt>
                <c:pt idx="347">
                  <c:v>1974</c:v>
                </c:pt>
                <c:pt idx="348">
                  <c:v>1975</c:v>
                </c:pt>
                <c:pt idx="349">
                  <c:v>1975</c:v>
                </c:pt>
                <c:pt idx="350">
                  <c:v>1975</c:v>
                </c:pt>
                <c:pt idx="351">
                  <c:v>1975</c:v>
                </c:pt>
                <c:pt idx="352">
                  <c:v>1975</c:v>
                </c:pt>
                <c:pt idx="353">
                  <c:v>1975</c:v>
                </c:pt>
                <c:pt idx="354">
                  <c:v>1975</c:v>
                </c:pt>
                <c:pt idx="355">
                  <c:v>1975</c:v>
                </c:pt>
                <c:pt idx="356">
                  <c:v>1975</c:v>
                </c:pt>
                <c:pt idx="357">
                  <c:v>1975</c:v>
                </c:pt>
                <c:pt idx="358">
                  <c:v>1975</c:v>
                </c:pt>
                <c:pt idx="359">
                  <c:v>1975</c:v>
                </c:pt>
                <c:pt idx="360">
                  <c:v>1976</c:v>
                </c:pt>
                <c:pt idx="361">
                  <c:v>1976</c:v>
                </c:pt>
                <c:pt idx="362">
                  <c:v>1976</c:v>
                </c:pt>
                <c:pt idx="363">
                  <c:v>1976</c:v>
                </c:pt>
                <c:pt idx="364">
                  <c:v>1976</c:v>
                </c:pt>
                <c:pt idx="365">
                  <c:v>1976</c:v>
                </c:pt>
                <c:pt idx="366">
                  <c:v>1976</c:v>
                </c:pt>
                <c:pt idx="367">
                  <c:v>1976</c:v>
                </c:pt>
                <c:pt idx="368">
                  <c:v>1976</c:v>
                </c:pt>
                <c:pt idx="369">
                  <c:v>1976</c:v>
                </c:pt>
                <c:pt idx="370">
                  <c:v>1976</c:v>
                </c:pt>
                <c:pt idx="371">
                  <c:v>1976</c:v>
                </c:pt>
                <c:pt idx="372">
                  <c:v>1977</c:v>
                </c:pt>
                <c:pt idx="373">
                  <c:v>1977</c:v>
                </c:pt>
                <c:pt idx="374">
                  <c:v>1977</c:v>
                </c:pt>
                <c:pt idx="375">
                  <c:v>1977</c:v>
                </c:pt>
                <c:pt idx="376">
                  <c:v>1977</c:v>
                </c:pt>
                <c:pt idx="377">
                  <c:v>1977</c:v>
                </c:pt>
                <c:pt idx="378">
                  <c:v>1977</c:v>
                </c:pt>
                <c:pt idx="379">
                  <c:v>1977</c:v>
                </c:pt>
                <c:pt idx="380">
                  <c:v>1977</c:v>
                </c:pt>
                <c:pt idx="381">
                  <c:v>1977</c:v>
                </c:pt>
                <c:pt idx="382">
                  <c:v>1977</c:v>
                </c:pt>
                <c:pt idx="383">
                  <c:v>1977</c:v>
                </c:pt>
                <c:pt idx="384">
                  <c:v>1978</c:v>
                </c:pt>
                <c:pt idx="385">
                  <c:v>1978</c:v>
                </c:pt>
                <c:pt idx="386">
                  <c:v>1978</c:v>
                </c:pt>
                <c:pt idx="387">
                  <c:v>1978</c:v>
                </c:pt>
                <c:pt idx="388">
                  <c:v>1978</c:v>
                </c:pt>
                <c:pt idx="389">
                  <c:v>1978</c:v>
                </c:pt>
                <c:pt idx="390">
                  <c:v>1978</c:v>
                </c:pt>
                <c:pt idx="391">
                  <c:v>1978</c:v>
                </c:pt>
                <c:pt idx="392">
                  <c:v>1978</c:v>
                </c:pt>
                <c:pt idx="393">
                  <c:v>1978</c:v>
                </c:pt>
                <c:pt idx="394">
                  <c:v>1978</c:v>
                </c:pt>
                <c:pt idx="395">
                  <c:v>1978</c:v>
                </c:pt>
                <c:pt idx="396">
                  <c:v>1979</c:v>
                </c:pt>
                <c:pt idx="397">
                  <c:v>1979</c:v>
                </c:pt>
                <c:pt idx="398">
                  <c:v>1979</c:v>
                </c:pt>
                <c:pt idx="399">
                  <c:v>1979</c:v>
                </c:pt>
                <c:pt idx="400">
                  <c:v>1979</c:v>
                </c:pt>
                <c:pt idx="401">
                  <c:v>1979</c:v>
                </c:pt>
                <c:pt idx="402">
                  <c:v>1979</c:v>
                </c:pt>
                <c:pt idx="403">
                  <c:v>1979</c:v>
                </c:pt>
                <c:pt idx="404">
                  <c:v>1979</c:v>
                </c:pt>
                <c:pt idx="405">
                  <c:v>1979</c:v>
                </c:pt>
                <c:pt idx="406">
                  <c:v>1979</c:v>
                </c:pt>
                <c:pt idx="407">
                  <c:v>1979</c:v>
                </c:pt>
                <c:pt idx="408">
                  <c:v>1980</c:v>
                </c:pt>
                <c:pt idx="409">
                  <c:v>1980</c:v>
                </c:pt>
                <c:pt idx="410">
                  <c:v>1980</c:v>
                </c:pt>
                <c:pt idx="411">
                  <c:v>1980</c:v>
                </c:pt>
                <c:pt idx="412">
                  <c:v>1980</c:v>
                </c:pt>
                <c:pt idx="413">
                  <c:v>1980</c:v>
                </c:pt>
                <c:pt idx="414">
                  <c:v>1980</c:v>
                </c:pt>
                <c:pt idx="415">
                  <c:v>1980</c:v>
                </c:pt>
                <c:pt idx="416">
                  <c:v>1980</c:v>
                </c:pt>
                <c:pt idx="417">
                  <c:v>1980</c:v>
                </c:pt>
                <c:pt idx="418">
                  <c:v>1980</c:v>
                </c:pt>
                <c:pt idx="419">
                  <c:v>1980</c:v>
                </c:pt>
                <c:pt idx="420">
                  <c:v>1981</c:v>
                </c:pt>
                <c:pt idx="421">
                  <c:v>1981</c:v>
                </c:pt>
                <c:pt idx="422">
                  <c:v>1981</c:v>
                </c:pt>
                <c:pt idx="423">
                  <c:v>1981</c:v>
                </c:pt>
                <c:pt idx="424">
                  <c:v>1981</c:v>
                </c:pt>
                <c:pt idx="425">
                  <c:v>1981</c:v>
                </c:pt>
                <c:pt idx="426">
                  <c:v>1981</c:v>
                </c:pt>
                <c:pt idx="427">
                  <c:v>1981</c:v>
                </c:pt>
                <c:pt idx="428">
                  <c:v>1981</c:v>
                </c:pt>
                <c:pt idx="429">
                  <c:v>1981</c:v>
                </c:pt>
                <c:pt idx="430">
                  <c:v>1981</c:v>
                </c:pt>
                <c:pt idx="431">
                  <c:v>1981</c:v>
                </c:pt>
                <c:pt idx="432">
                  <c:v>1982</c:v>
                </c:pt>
                <c:pt idx="433">
                  <c:v>1982</c:v>
                </c:pt>
                <c:pt idx="434">
                  <c:v>1982</c:v>
                </c:pt>
                <c:pt idx="435">
                  <c:v>1982</c:v>
                </c:pt>
                <c:pt idx="436">
                  <c:v>1982</c:v>
                </c:pt>
                <c:pt idx="437">
                  <c:v>1982</c:v>
                </c:pt>
                <c:pt idx="438">
                  <c:v>1982</c:v>
                </c:pt>
                <c:pt idx="439">
                  <c:v>1982</c:v>
                </c:pt>
                <c:pt idx="440">
                  <c:v>1982</c:v>
                </c:pt>
                <c:pt idx="441">
                  <c:v>1982</c:v>
                </c:pt>
                <c:pt idx="442">
                  <c:v>1982</c:v>
                </c:pt>
                <c:pt idx="443">
                  <c:v>1982</c:v>
                </c:pt>
                <c:pt idx="444">
                  <c:v>1983</c:v>
                </c:pt>
                <c:pt idx="445">
                  <c:v>1983</c:v>
                </c:pt>
                <c:pt idx="446">
                  <c:v>1983</c:v>
                </c:pt>
                <c:pt idx="447">
                  <c:v>1983</c:v>
                </c:pt>
                <c:pt idx="448">
                  <c:v>1983</c:v>
                </c:pt>
                <c:pt idx="449">
                  <c:v>1983</c:v>
                </c:pt>
                <c:pt idx="450">
                  <c:v>1983</c:v>
                </c:pt>
                <c:pt idx="451">
                  <c:v>1983</c:v>
                </c:pt>
                <c:pt idx="452">
                  <c:v>1983</c:v>
                </c:pt>
                <c:pt idx="453">
                  <c:v>1983</c:v>
                </c:pt>
                <c:pt idx="454">
                  <c:v>1983</c:v>
                </c:pt>
                <c:pt idx="455">
                  <c:v>1983</c:v>
                </c:pt>
                <c:pt idx="456">
                  <c:v>1984</c:v>
                </c:pt>
                <c:pt idx="457">
                  <c:v>1984</c:v>
                </c:pt>
                <c:pt idx="458">
                  <c:v>1984</c:v>
                </c:pt>
                <c:pt idx="459">
                  <c:v>1984</c:v>
                </c:pt>
                <c:pt idx="460">
                  <c:v>1984</c:v>
                </c:pt>
                <c:pt idx="461">
                  <c:v>1984</c:v>
                </c:pt>
                <c:pt idx="462">
                  <c:v>1984</c:v>
                </c:pt>
                <c:pt idx="463">
                  <c:v>1984</c:v>
                </c:pt>
                <c:pt idx="464">
                  <c:v>1984</c:v>
                </c:pt>
                <c:pt idx="465">
                  <c:v>1984</c:v>
                </c:pt>
                <c:pt idx="466">
                  <c:v>1984</c:v>
                </c:pt>
                <c:pt idx="467">
                  <c:v>1984</c:v>
                </c:pt>
                <c:pt idx="468">
                  <c:v>1985</c:v>
                </c:pt>
                <c:pt idx="469">
                  <c:v>1985</c:v>
                </c:pt>
                <c:pt idx="470">
                  <c:v>1985</c:v>
                </c:pt>
                <c:pt idx="471">
                  <c:v>1985</c:v>
                </c:pt>
                <c:pt idx="472">
                  <c:v>1985</c:v>
                </c:pt>
                <c:pt idx="473">
                  <c:v>1985</c:v>
                </c:pt>
                <c:pt idx="474">
                  <c:v>1985</c:v>
                </c:pt>
                <c:pt idx="475">
                  <c:v>1985</c:v>
                </c:pt>
                <c:pt idx="476">
                  <c:v>1985</c:v>
                </c:pt>
                <c:pt idx="477">
                  <c:v>1985</c:v>
                </c:pt>
                <c:pt idx="478">
                  <c:v>1985</c:v>
                </c:pt>
                <c:pt idx="479">
                  <c:v>1985</c:v>
                </c:pt>
                <c:pt idx="480">
                  <c:v>1986</c:v>
                </c:pt>
                <c:pt idx="481">
                  <c:v>1986</c:v>
                </c:pt>
                <c:pt idx="482">
                  <c:v>1986</c:v>
                </c:pt>
                <c:pt idx="483">
                  <c:v>1986</c:v>
                </c:pt>
                <c:pt idx="484">
                  <c:v>1986</c:v>
                </c:pt>
                <c:pt idx="485">
                  <c:v>1986</c:v>
                </c:pt>
                <c:pt idx="486">
                  <c:v>1986</c:v>
                </c:pt>
                <c:pt idx="487">
                  <c:v>1986</c:v>
                </c:pt>
                <c:pt idx="488">
                  <c:v>1986</c:v>
                </c:pt>
                <c:pt idx="489">
                  <c:v>1986</c:v>
                </c:pt>
                <c:pt idx="490">
                  <c:v>1986</c:v>
                </c:pt>
                <c:pt idx="491">
                  <c:v>1986</c:v>
                </c:pt>
                <c:pt idx="492">
                  <c:v>1987</c:v>
                </c:pt>
                <c:pt idx="493">
                  <c:v>1987</c:v>
                </c:pt>
                <c:pt idx="494">
                  <c:v>1987</c:v>
                </c:pt>
                <c:pt idx="495">
                  <c:v>1987</c:v>
                </c:pt>
                <c:pt idx="496">
                  <c:v>1987</c:v>
                </c:pt>
                <c:pt idx="497">
                  <c:v>1987</c:v>
                </c:pt>
                <c:pt idx="498">
                  <c:v>1987</c:v>
                </c:pt>
                <c:pt idx="499">
                  <c:v>1987</c:v>
                </c:pt>
                <c:pt idx="500">
                  <c:v>1987</c:v>
                </c:pt>
                <c:pt idx="501">
                  <c:v>1987</c:v>
                </c:pt>
                <c:pt idx="502">
                  <c:v>1987</c:v>
                </c:pt>
                <c:pt idx="503">
                  <c:v>1987</c:v>
                </c:pt>
                <c:pt idx="504">
                  <c:v>1988</c:v>
                </c:pt>
                <c:pt idx="505">
                  <c:v>1988</c:v>
                </c:pt>
                <c:pt idx="506">
                  <c:v>1988</c:v>
                </c:pt>
                <c:pt idx="507">
                  <c:v>1988</c:v>
                </c:pt>
                <c:pt idx="508">
                  <c:v>1988</c:v>
                </c:pt>
                <c:pt idx="509">
                  <c:v>1988</c:v>
                </c:pt>
                <c:pt idx="510">
                  <c:v>1988</c:v>
                </c:pt>
                <c:pt idx="511">
                  <c:v>1988</c:v>
                </c:pt>
                <c:pt idx="512">
                  <c:v>1988</c:v>
                </c:pt>
                <c:pt idx="513">
                  <c:v>1988</c:v>
                </c:pt>
                <c:pt idx="514">
                  <c:v>1988</c:v>
                </c:pt>
                <c:pt idx="515">
                  <c:v>1988</c:v>
                </c:pt>
                <c:pt idx="516">
                  <c:v>1989</c:v>
                </c:pt>
                <c:pt idx="517">
                  <c:v>1989</c:v>
                </c:pt>
                <c:pt idx="518">
                  <c:v>1989</c:v>
                </c:pt>
                <c:pt idx="519">
                  <c:v>1989</c:v>
                </c:pt>
                <c:pt idx="520">
                  <c:v>1989</c:v>
                </c:pt>
                <c:pt idx="521">
                  <c:v>1989</c:v>
                </c:pt>
                <c:pt idx="522">
                  <c:v>1989</c:v>
                </c:pt>
                <c:pt idx="523">
                  <c:v>1989</c:v>
                </c:pt>
                <c:pt idx="524">
                  <c:v>1989</c:v>
                </c:pt>
                <c:pt idx="525">
                  <c:v>1989</c:v>
                </c:pt>
                <c:pt idx="526">
                  <c:v>1989</c:v>
                </c:pt>
                <c:pt idx="527">
                  <c:v>1989</c:v>
                </c:pt>
                <c:pt idx="528">
                  <c:v>1990</c:v>
                </c:pt>
                <c:pt idx="529">
                  <c:v>1990</c:v>
                </c:pt>
                <c:pt idx="530">
                  <c:v>1990</c:v>
                </c:pt>
                <c:pt idx="531">
                  <c:v>1990</c:v>
                </c:pt>
                <c:pt idx="532">
                  <c:v>1990</c:v>
                </c:pt>
                <c:pt idx="533">
                  <c:v>1990</c:v>
                </c:pt>
                <c:pt idx="534">
                  <c:v>1990</c:v>
                </c:pt>
                <c:pt idx="535">
                  <c:v>1990</c:v>
                </c:pt>
                <c:pt idx="536">
                  <c:v>1990</c:v>
                </c:pt>
                <c:pt idx="537">
                  <c:v>1990</c:v>
                </c:pt>
                <c:pt idx="538">
                  <c:v>1990</c:v>
                </c:pt>
                <c:pt idx="539">
                  <c:v>1990</c:v>
                </c:pt>
                <c:pt idx="540">
                  <c:v>1991</c:v>
                </c:pt>
                <c:pt idx="541">
                  <c:v>1991</c:v>
                </c:pt>
                <c:pt idx="542">
                  <c:v>1991</c:v>
                </c:pt>
                <c:pt idx="543">
                  <c:v>1991</c:v>
                </c:pt>
                <c:pt idx="544">
                  <c:v>1991</c:v>
                </c:pt>
                <c:pt idx="545">
                  <c:v>1991</c:v>
                </c:pt>
                <c:pt idx="546">
                  <c:v>1991</c:v>
                </c:pt>
                <c:pt idx="547">
                  <c:v>1991</c:v>
                </c:pt>
                <c:pt idx="548">
                  <c:v>1991</c:v>
                </c:pt>
                <c:pt idx="549">
                  <c:v>1991</c:v>
                </c:pt>
                <c:pt idx="550">
                  <c:v>1991</c:v>
                </c:pt>
                <c:pt idx="551">
                  <c:v>1991</c:v>
                </c:pt>
                <c:pt idx="552">
                  <c:v>1992</c:v>
                </c:pt>
                <c:pt idx="553">
                  <c:v>1992</c:v>
                </c:pt>
                <c:pt idx="554">
                  <c:v>1992</c:v>
                </c:pt>
                <c:pt idx="555">
                  <c:v>1992</c:v>
                </c:pt>
                <c:pt idx="556">
                  <c:v>1992</c:v>
                </c:pt>
                <c:pt idx="557">
                  <c:v>1992</c:v>
                </c:pt>
                <c:pt idx="558">
                  <c:v>1992</c:v>
                </c:pt>
                <c:pt idx="559">
                  <c:v>1992</c:v>
                </c:pt>
                <c:pt idx="560">
                  <c:v>1992</c:v>
                </c:pt>
                <c:pt idx="561">
                  <c:v>1992</c:v>
                </c:pt>
                <c:pt idx="562">
                  <c:v>1992</c:v>
                </c:pt>
                <c:pt idx="563">
                  <c:v>1992</c:v>
                </c:pt>
                <c:pt idx="564">
                  <c:v>1993</c:v>
                </c:pt>
                <c:pt idx="565">
                  <c:v>1993</c:v>
                </c:pt>
                <c:pt idx="566">
                  <c:v>1993</c:v>
                </c:pt>
                <c:pt idx="567">
                  <c:v>1993</c:v>
                </c:pt>
                <c:pt idx="568">
                  <c:v>1993</c:v>
                </c:pt>
                <c:pt idx="569">
                  <c:v>1993</c:v>
                </c:pt>
                <c:pt idx="570">
                  <c:v>1993</c:v>
                </c:pt>
                <c:pt idx="571">
                  <c:v>1993</c:v>
                </c:pt>
                <c:pt idx="572">
                  <c:v>1993</c:v>
                </c:pt>
                <c:pt idx="573">
                  <c:v>1993</c:v>
                </c:pt>
                <c:pt idx="574">
                  <c:v>1993</c:v>
                </c:pt>
                <c:pt idx="575">
                  <c:v>1993</c:v>
                </c:pt>
                <c:pt idx="576">
                  <c:v>1994</c:v>
                </c:pt>
                <c:pt idx="577">
                  <c:v>1994</c:v>
                </c:pt>
                <c:pt idx="578">
                  <c:v>1994</c:v>
                </c:pt>
                <c:pt idx="579">
                  <c:v>1994</c:v>
                </c:pt>
                <c:pt idx="580">
                  <c:v>1994</c:v>
                </c:pt>
                <c:pt idx="581">
                  <c:v>1994</c:v>
                </c:pt>
                <c:pt idx="582">
                  <c:v>1994</c:v>
                </c:pt>
                <c:pt idx="583">
                  <c:v>1994</c:v>
                </c:pt>
                <c:pt idx="584">
                  <c:v>1994</c:v>
                </c:pt>
                <c:pt idx="585">
                  <c:v>1994</c:v>
                </c:pt>
                <c:pt idx="586">
                  <c:v>1994</c:v>
                </c:pt>
                <c:pt idx="587">
                  <c:v>1994</c:v>
                </c:pt>
                <c:pt idx="588">
                  <c:v>1995</c:v>
                </c:pt>
                <c:pt idx="589">
                  <c:v>1995</c:v>
                </c:pt>
                <c:pt idx="590">
                  <c:v>1995</c:v>
                </c:pt>
                <c:pt idx="591">
                  <c:v>1995</c:v>
                </c:pt>
                <c:pt idx="592">
                  <c:v>1995</c:v>
                </c:pt>
                <c:pt idx="593">
                  <c:v>1995</c:v>
                </c:pt>
                <c:pt idx="594">
                  <c:v>1995</c:v>
                </c:pt>
                <c:pt idx="595">
                  <c:v>1995</c:v>
                </c:pt>
                <c:pt idx="596">
                  <c:v>1995</c:v>
                </c:pt>
                <c:pt idx="597">
                  <c:v>1995</c:v>
                </c:pt>
                <c:pt idx="598">
                  <c:v>1995</c:v>
                </c:pt>
                <c:pt idx="599">
                  <c:v>1995</c:v>
                </c:pt>
                <c:pt idx="600">
                  <c:v>1996</c:v>
                </c:pt>
                <c:pt idx="601">
                  <c:v>1996</c:v>
                </c:pt>
                <c:pt idx="602">
                  <c:v>1996</c:v>
                </c:pt>
                <c:pt idx="603">
                  <c:v>1996</c:v>
                </c:pt>
                <c:pt idx="604">
                  <c:v>1996</c:v>
                </c:pt>
                <c:pt idx="605">
                  <c:v>1996</c:v>
                </c:pt>
                <c:pt idx="606">
                  <c:v>1996</c:v>
                </c:pt>
                <c:pt idx="607">
                  <c:v>1996</c:v>
                </c:pt>
                <c:pt idx="608">
                  <c:v>1996</c:v>
                </c:pt>
                <c:pt idx="609">
                  <c:v>1996</c:v>
                </c:pt>
                <c:pt idx="610">
                  <c:v>1996</c:v>
                </c:pt>
                <c:pt idx="611">
                  <c:v>1996</c:v>
                </c:pt>
                <c:pt idx="612">
                  <c:v>1997</c:v>
                </c:pt>
                <c:pt idx="613">
                  <c:v>1997</c:v>
                </c:pt>
                <c:pt idx="614">
                  <c:v>1997</c:v>
                </c:pt>
                <c:pt idx="615">
                  <c:v>1997</c:v>
                </c:pt>
                <c:pt idx="616">
                  <c:v>1997</c:v>
                </c:pt>
                <c:pt idx="617">
                  <c:v>1997</c:v>
                </c:pt>
                <c:pt idx="618">
                  <c:v>1997</c:v>
                </c:pt>
                <c:pt idx="619">
                  <c:v>1997</c:v>
                </c:pt>
                <c:pt idx="620">
                  <c:v>1997</c:v>
                </c:pt>
                <c:pt idx="621">
                  <c:v>1997</c:v>
                </c:pt>
                <c:pt idx="622">
                  <c:v>1997</c:v>
                </c:pt>
                <c:pt idx="623">
                  <c:v>1997</c:v>
                </c:pt>
                <c:pt idx="624">
                  <c:v>1998</c:v>
                </c:pt>
                <c:pt idx="625">
                  <c:v>1998</c:v>
                </c:pt>
                <c:pt idx="626">
                  <c:v>1998</c:v>
                </c:pt>
                <c:pt idx="627">
                  <c:v>1998</c:v>
                </c:pt>
                <c:pt idx="628">
                  <c:v>1998</c:v>
                </c:pt>
                <c:pt idx="629">
                  <c:v>1998</c:v>
                </c:pt>
                <c:pt idx="630">
                  <c:v>1998</c:v>
                </c:pt>
                <c:pt idx="631">
                  <c:v>1998</c:v>
                </c:pt>
                <c:pt idx="632">
                  <c:v>1998</c:v>
                </c:pt>
                <c:pt idx="633">
                  <c:v>1998</c:v>
                </c:pt>
                <c:pt idx="634">
                  <c:v>1998</c:v>
                </c:pt>
                <c:pt idx="635">
                  <c:v>1998</c:v>
                </c:pt>
                <c:pt idx="636">
                  <c:v>1999</c:v>
                </c:pt>
                <c:pt idx="637">
                  <c:v>1999</c:v>
                </c:pt>
                <c:pt idx="638">
                  <c:v>1999</c:v>
                </c:pt>
                <c:pt idx="639">
                  <c:v>1999</c:v>
                </c:pt>
                <c:pt idx="640">
                  <c:v>1999</c:v>
                </c:pt>
                <c:pt idx="641">
                  <c:v>1999</c:v>
                </c:pt>
                <c:pt idx="642">
                  <c:v>1999</c:v>
                </c:pt>
                <c:pt idx="643">
                  <c:v>1999</c:v>
                </c:pt>
                <c:pt idx="644">
                  <c:v>1999</c:v>
                </c:pt>
                <c:pt idx="645">
                  <c:v>1999</c:v>
                </c:pt>
                <c:pt idx="646">
                  <c:v>1999</c:v>
                </c:pt>
                <c:pt idx="647">
                  <c:v>1999</c:v>
                </c:pt>
                <c:pt idx="648">
                  <c:v>2000</c:v>
                </c:pt>
                <c:pt idx="649">
                  <c:v>2000</c:v>
                </c:pt>
                <c:pt idx="650">
                  <c:v>2000</c:v>
                </c:pt>
                <c:pt idx="651">
                  <c:v>2000</c:v>
                </c:pt>
                <c:pt idx="652">
                  <c:v>2000</c:v>
                </c:pt>
                <c:pt idx="653">
                  <c:v>2000</c:v>
                </c:pt>
                <c:pt idx="654">
                  <c:v>2000</c:v>
                </c:pt>
                <c:pt idx="655">
                  <c:v>2000</c:v>
                </c:pt>
                <c:pt idx="656">
                  <c:v>2000</c:v>
                </c:pt>
                <c:pt idx="657">
                  <c:v>2000</c:v>
                </c:pt>
                <c:pt idx="658">
                  <c:v>2000</c:v>
                </c:pt>
                <c:pt idx="659">
                  <c:v>2000</c:v>
                </c:pt>
                <c:pt idx="660">
                  <c:v>2001</c:v>
                </c:pt>
                <c:pt idx="661">
                  <c:v>2001</c:v>
                </c:pt>
                <c:pt idx="662">
                  <c:v>2001</c:v>
                </c:pt>
                <c:pt idx="663">
                  <c:v>2001</c:v>
                </c:pt>
                <c:pt idx="664">
                  <c:v>2001</c:v>
                </c:pt>
                <c:pt idx="665">
                  <c:v>2001</c:v>
                </c:pt>
                <c:pt idx="666">
                  <c:v>2001</c:v>
                </c:pt>
                <c:pt idx="667">
                  <c:v>2001</c:v>
                </c:pt>
                <c:pt idx="668">
                  <c:v>2001</c:v>
                </c:pt>
                <c:pt idx="669">
                  <c:v>2001</c:v>
                </c:pt>
                <c:pt idx="670">
                  <c:v>2001</c:v>
                </c:pt>
                <c:pt idx="671">
                  <c:v>2001</c:v>
                </c:pt>
                <c:pt idx="672">
                  <c:v>2002</c:v>
                </c:pt>
                <c:pt idx="673">
                  <c:v>2002</c:v>
                </c:pt>
                <c:pt idx="674">
                  <c:v>2002</c:v>
                </c:pt>
                <c:pt idx="675">
                  <c:v>2002</c:v>
                </c:pt>
                <c:pt idx="676">
                  <c:v>2002</c:v>
                </c:pt>
                <c:pt idx="677">
                  <c:v>2002</c:v>
                </c:pt>
                <c:pt idx="678">
                  <c:v>2002</c:v>
                </c:pt>
                <c:pt idx="679">
                  <c:v>2002</c:v>
                </c:pt>
                <c:pt idx="680">
                  <c:v>2002</c:v>
                </c:pt>
                <c:pt idx="681">
                  <c:v>2002</c:v>
                </c:pt>
                <c:pt idx="682">
                  <c:v>2002</c:v>
                </c:pt>
                <c:pt idx="683">
                  <c:v>2002</c:v>
                </c:pt>
                <c:pt idx="684">
                  <c:v>2003</c:v>
                </c:pt>
                <c:pt idx="685">
                  <c:v>2003</c:v>
                </c:pt>
                <c:pt idx="686">
                  <c:v>2003</c:v>
                </c:pt>
                <c:pt idx="687">
                  <c:v>2003</c:v>
                </c:pt>
                <c:pt idx="688">
                  <c:v>2003</c:v>
                </c:pt>
                <c:pt idx="689">
                  <c:v>2003</c:v>
                </c:pt>
                <c:pt idx="690">
                  <c:v>2003</c:v>
                </c:pt>
                <c:pt idx="691">
                  <c:v>2003</c:v>
                </c:pt>
                <c:pt idx="692">
                  <c:v>2003</c:v>
                </c:pt>
                <c:pt idx="693">
                  <c:v>2003</c:v>
                </c:pt>
                <c:pt idx="694">
                  <c:v>2003</c:v>
                </c:pt>
                <c:pt idx="695">
                  <c:v>2003</c:v>
                </c:pt>
                <c:pt idx="696">
                  <c:v>2004</c:v>
                </c:pt>
                <c:pt idx="697">
                  <c:v>2004</c:v>
                </c:pt>
                <c:pt idx="698">
                  <c:v>2004</c:v>
                </c:pt>
                <c:pt idx="699">
                  <c:v>2004</c:v>
                </c:pt>
                <c:pt idx="700">
                  <c:v>2004</c:v>
                </c:pt>
                <c:pt idx="701">
                  <c:v>2004</c:v>
                </c:pt>
                <c:pt idx="702">
                  <c:v>2004</c:v>
                </c:pt>
                <c:pt idx="703">
                  <c:v>2004</c:v>
                </c:pt>
                <c:pt idx="704">
                  <c:v>2004</c:v>
                </c:pt>
                <c:pt idx="705">
                  <c:v>2004</c:v>
                </c:pt>
                <c:pt idx="706">
                  <c:v>2004</c:v>
                </c:pt>
                <c:pt idx="707">
                  <c:v>2004</c:v>
                </c:pt>
                <c:pt idx="708">
                  <c:v>2005</c:v>
                </c:pt>
                <c:pt idx="709">
                  <c:v>2005</c:v>
                </c:pt>
                <c:pt idx="710">
                  <c:v>2005</c:v>
                </c:pt>
                <c:pt idx="711">
                  <c:v>2005</c:v>
                </c:pt>
                <c:pt idx="712">
                  <c:v>2005</c:v>
                </c:pt>
                <c:pt idx="713">
                  <c:v>2005</c:v>
                </c:pt>
                <c:pt idx="714">
                  <c:v>2005</c:v>
                </c:pt>
                <c:pt idx="715">
                  <c:v>2005</c:v>
                </c:pt>
                <c:pt idx="716">
                  <c:v>2005</c:v>
                </c:pt>
                <c:pt idx="717">
                  <c:v>2005</c:v>
                </c:pt>
                <c:pt idx="718">
                  <c:v>2005</c:v>
                </c:pt>
                <c:pt idx="719">
                  <c:v>2005</c:v>
                </c:pt>
                <c:pt idx="720">
                  <c:v>2006</c:v>
                </c:pt>
                <c:pt idx="721">
                  <c:v>2006</c:v>
                </c:pt>
                <c:pt idx="722">
                  <c:v>2006</c:v>
                </c:pt>
                <c:pt idx="723">
                  <c:v>2006</c:v>
                </c:pt>
                <c:pt idx="724">
                  <c:v>2006</c:v>
                </c:pt>
                <c:pt idx="725">
                  <c:v>2006</c:v>
                </c:pt>
                <c:pt idx="726">
                  <c:v>2006</c:v>
                </c:pt>
                <c:pt idx="727">
                  <c:v>2006</c:v>
                </c:pt>
                <c:pt idx="728">
                  <c:v>2006</c:v>
                </c:pt>
                <c:pt idx="729">
                  <c:v>2006</c:v>
                </c:pt>
                <c:pt idx="730">
                  <c:v>2006</c:v>
                </c:pt>
                <c:pt idx="731">
                  <c:v>2006</c:v>
                </c:pt>
                <c:pt idx="732">
                  <c:v>2007</c:v>
                </c:pt>
                <c:pt idx="733">
                  <c:v>2007</c:v>
                </c:pt>
                <c:pt idx="734">
                  <c:v>2007</c:v>
                </c:pt>
                <c:pt idx="735">
                  <c:v>2007</c:v>
                </c:pt>
                <c:pt idx="736">
                  <c:v>2007</c:v>
                </c:pt>
                <c:pt idx="737">
                  <c:v>2007</c:v>
                </c:pt>
                <c:pt idx="738">
                  <c:v>2007</c:v>
                </c:pt>
                <c:pt idx="739">
                  <c:v>2007</c:v>
                </c:pt>
                <c:pt idx="740">
                  <c:v>2007</c:v>
                </c:pt>
                <c:pt idx="741">
                  <c:v>2007</c:v>
                </c:pt>
                <c:pt idx="742">
                  <c:v>2007</c:v>
                </c:pt>
                <c:pt idx="743">
                  <c:v>2007</c:v>
                </c:pt>
                <c:pt idx="744">
                  <c:v>2008</c:v>
                </c:pt>
                <c:pt idx="745">
                  <c:v>2008</c:v>
                </c:pt>
                <c:pt idx="746">
                  <c:v>2008</c:v>
                </c:pt>
                <c:pt idx="747">
                  <c:v>2008</c:v>
                </c:pt>
                <c:pt idx="748">
                  <c:v>2008</c:v>
                </c:pt>
                <c:pt idx="749">
                  <c:v>2008</c:v>
                </c:pt>
                <c:pt idx="750">
                  <c:v>2008</c:v>
                </c:pt>
                <c:pt idx="751">
                  <c:v>2008</c:v>
                </c:pt>
                <c:pt idx="752">
                  <c:v>2008</c:v>
                </c:pt>
                <c:pt idx="753">
                  <c:v>2008</c:v>
                </c:pt>
                <c:pt idx="754">
                  <c:v>2008</c:v>
                </c:pt>
                <c:pt idx="755">
                  <c:v>2008</c:v>
                </c:pt>
                <c:pt idx="756">
                  <c:v>2009</c:v>
                </c:pt>
                <c:pt idx="757">
                  <c:v>2009</c:v>
                </c:pt>
                <c:pt idx="758">
                  <c:v>2009</c:v>
                </c:pt>
                <c:pt idx="759">
                  <c:v>2009</c:v>
                </c:pt>
                <c:pt idx="760">
                  <c:v>2009</c:v>
                </c:pt>
                <c:pt idx="761">
                  <c:v>2009</c:v>
                </c:pt>
                <c:pt idx="762">
                  <c:v>2009</c:v>
                </c:pt>
                <c:pt idx="763">
                  <c:v>2009</c:v>
                </c:pt>
                <c:pt idx="764">
                  <c:v>2009</c:v>
                </c:pt>
                <c:pt idx="765">
                  <c:v>2009</c:v>
                </c:pt>
                <c:pt idx="766">
                  <c:v>2009</c:v>
                </c:pt>
                <c:pt idx="767">
                  <c:v>2009</c:v>
                </c:pt>
                <c:pt idx="768">
                  <c:v>2010</c:v>
                </c:pt>
                <c:pt idx="769">
                  <c:v>2010</c:v>
                </c:pt>
                <c:pt idx="770">
                  <c:v>2010</c:v>
                </c:pt>
                <c:pt idx="771">
                  <c:v>2010</c:v>
                </c:pt>
                <c:pt idx="772">
                  <c:v>2010</c:v>
                </c:pt>
                <c:pt idx="773">
                  <c:v>2010</c:v>
                </c:pt>
                <c:pt idx="774">
                  <c:v>2010</c:v>
                </c:pt>
                <c:pt idx="775">
                  <c:v>2010</c:v>
                </c:pt>
                <c:pt idx="776">
                  <c:v>2010</c:v>
                </c:pt>
                <c:pt idx="777">
                  <c:v>2010</c:v>
                </c:pt>
                <c:pt idx="778">
                  <c:v>2010</c:v>
                </c:pt>
                <c:pt idx="779">
                  <c:v>2010</c:v>
                </c:pt>
                <c:pt idx="780">
                  <c:v>2011</c:v>
                </c:pt>
                <c:pt idx="781">
                  <c:v>2011</c:v>
                </c:pt>
                <c:pt idx="782">
                  <c:v>2011</c:v>
                </c:pt>
                <c:pt idx="783">
                  <c:v>2011</c:v>
                </c:pt>
                <c:pt idx="784">
                  <c:v>2011</c:v>
                </c:pt>
                <c:pt idx="785">
                  <c:v>2011</c:v>
                </c:pt>
                <c:pt idx="786">
                  <c:v>2011</c:v>
                </c:pt>
                <c:pt idx="787">
                  <c:v>2011</c:v>
                </c:pt>
                <c:pt idx="788">
                  <c:v>2011</c:v>
                </c:pt>
                <c:pt idx="789">
                  <c:v>2011</c:v>
                </c:pt>
                <c:pt idx="790">
                  <c:v>2011</c:v>
                </c:pt>
                <c:pt idx="791">
                  <c:v>2011</c:v>
                </c:pt>
                <c:pt idx="792">
                  <c:v>2012</c:v>
                </c:pt>
                <c:pt idx="793">
                  <c:v>2012</c:v>
                </c:pt>
                <c:pt idx="794">
                  <c:v>2012</c:v>
                </c:pt>
                <c:pt idx="795">
                  <c:v>2012</c:v>
                </c:pt>
                <c:pt idx="796">
                  <c:v>2012</c:v>
                </c:pt>
                <c:pt idx="797">
                  <c:v>2012</c:v>
                </c:pt>
                <c:pt idx="798">
                  <c:v>2012</c:v>
                </c:pt>
                <c:pt idx="799">
                  <c:v>2012</c:v>
                </c:pt>
                <c:pt idx="800">
                  <c:v>2012</c:v>
                </c:pt>
                <c:pt idx="801">
                  <c:v>2012</c:v>
                </c:pt>
                <c:pt idx="802">
                  <c:v>2012</c:v>
                </c:pt>
                <c:pt idx="803">
                  <c:v>2012</c:v>
                </c:pt>
                <c:pt idx="804">
                  <c:v>2013</c:v>
                </c:pt>
                <c:pt idx="805">
                  <c:v>2013</c:v>
                </c:pt>
                <c:pt idx="806">
                  <c:v>2013</c:v>
                </c:pt>
                <c:pt idx="807">
                  <c:v>2013</c:v>
                </c:pt>
                <c:pt idx="808">
                  <c:v>2013</c:v>
                </c:pt>
                <c:pt idx="809">
                  <c:v>2013</c:v>
                </c:pt>
                <c:pt idx="810">
                  <c:v>2013</c:v>
                </c:pt>
                <c:pt idx="811">
                  <c:v>2013</c:v>
                </c:pt>
                <c:pt idx="812">
                  <c:v>2013</c:v>
                </c:pt>
                <c:pt idx="813">
                  <c:v>2013</c:v>
                </c:pt>
                <c:pt idx="814">
                  <c:v>2013</c:v>
                </c:pt>
                <c:pt idx="815">
                  <c:v>2013</c:v>
                </c:pt>
                <c:pt idx="816">
                  <c:v>2014</c:v>
                </c:pt>
                <c:pt idx="817">
                  <c:v>2014</c:v>
                </c:pt>
                <c:pt idx="818">
                  <c:v>2014</c:v>
                </c:pt>
                <c:pt idx="819">
                  <c:v>2014</c:v>
                </c:pt>
                <c:pt idx="820">
                  <c:v>2014</c:v>
                </c:pt>
                <c:pt idx="821">
                  <c:v>2014</c:v>
                </c:pt>
                <c:pt idx="822">
                  <c:v>2014</c:v>
                </c:pt>
                <c:pt idx="823">
                  <c:v>2014</c:v>
                </c:pt>
                <c:pt idx="824">
                  <c:v>2014</c:v>
                </c:pt>
                <c:pt idx="825">
                  <c:v>2014</c:v>
                </c:pt>
                <c:pt idx="826">
                  <c:v>2014</c:v>
                </c:pt>
                <c:pt idx="827">
                  <c:v>2014</c:v>
                </c:pt>
                <c:pt idx="828">
                  <c:v>2015</c:v>
                </c:pt>
                <c:pt idx="829">
                  <c:v>2015</c:v>
                </c:pt>
                <c:pt idx="830">
                  <c:v>2015</c:v>
                </c:pt>
                <c:pt idx="831">
                  <c:v>2015</c:v>
                </c:pt>
                <c:pt idx="832">
                  <c:v>2015</c:v>
                </c:pt>
                <c:pt idx="833">
                  <c:v>2015</c:v>
                </c:pt>
                <c:pt idx="834">
                  <c:v>2015</c:v>
                </c:pt>
                <c:pt idx="835">
                  <c:v>2015</c:v>
                </c:pt>
                <c:pt idx="836">
                  <c:v>2015</c:v>
                </c:pt>
                <c:pt idx="837">
                  <c:v>2015</c:v>
                </c:pt>
                <c:pt idx="838">
                  <c:v>2015</c:v>
                </c:pt>
                <c:pt idx="839">
                  <c:v>2015</c:v>
                </c:pt>
              </c:numCache>
            </c:numRef>
          </c:cat>
          <c:val>
            <c:numRef>
              <c:f>USD!$GQ$11:$GQ$850</c:f>
              <c:numCache>
                <c:formatCode>0.00</c:formatCode>
                <c:ptCount val="840"/>
                <c:pt idx="0">
                  <c:v>21.025641025641026</c:v>
                </c:pt>
                <c:pt idx="1">
                  <c:v>21.53846153846154</c:v>
                </c:pt>
                <c:pt idx="2">
                  <c:v>21.025641025641026</c:v>
                </c:pt>
                <c:pt idx="3">
                  <c:v>21.025641025641026</c:v>
                </c:pt>
                <c:pt idx="4">
                  <c:v>21.025641025641026</c:v>
                </c:pt>
                <c:pt idx="5">
                  <c:v>21.025641025641026</c:v>
                </c:pt>
                <c:pt idx="6">
                  <c:v>21.025641025641026</c:v>
                </c:pt>
                <c:pt idx="7">
                  <c:v>21.025641025641026</c:v>
                </c:pt>
                <c:pt idx="8">
                  <c:v>21.53846153846154</c:v>
                </c:pt>
                <c:pt idx="9">
                  <c:v>21.53846153846154</c:v>
                </c:pt>
                <c:pt idx="10">
                  <c:v>22.051282051282051</c:v>
                </c:pt>
                <c:pt idx="11">
                  <c:v>22.051282051282051</c:v>
                </c:pt>
                <c:pt idx="12">
                  <c:v>23.076923076923077</c:v>
                </c:pt>
                <c:pt idx="13">
                  <c:v>23.076923076923077</c:v>
                </c:pt>
                <c:pt idx="14">
                  <c:v>23.076923076923077</c:v>
                </c:pt>
                <c:pt idx="15">
                  <c:v>23.076923076923077</c:v>
                </c:pt>
                <c:pt idx="16">
                  <c:v>23.076923076923077</c:v>
                </c:pt>
                <c:pt idx="17">
                  <c:v>23.589743589743591</c:v>
                </c:pt>
                <c:pt idx="18">
                  <c:v>25.128205128205128</c:v>
                </c:pt>
                <c:pt idx="19">
                  <c:v>25.128205128205128</c:v>
                </c:pt>
                <c:pt idx="20">
                  <c:v>25.128205128205128</c:v>
                </c:pt>
                <c:pt idx="21">
                  <c:v>25.128205128205128</c:v>
                </c:pt>
                <c:pt idx="22">
                  <c:v>25.128205128205128</c:v>
                </c:pt>
                <c:pt idx="23">
                  <c:v>25.128205128205128</c:v>
                </c:pt>
                <c:pt idx="24">
                  <c:v>26.153846153846153</c:v>
                </c:pt>
                <c:pt idx="25">
                  <c:v>26.153846153846153</c:v>
                </c:pt>
                <c:pt idx="26">
                  <c:v>26.153846153846153</c:v>
                </c:pt>
                <c:pt idx="27">
                  <c:v>26.153846153846153</c:v>
                </c:pt>
                <c:pt idx="28">
                  <c:v>26.666666666666668</c:v>
                </c:pt>
                <c:pt idx="29">
                  <c:v>26.666666666666668</c:v>
                </c:pt>
                <c:pt idx="30">
                  <c:v>27.179487179487179</c:v>
                </c:pt>
                <c:pt idx="31">
                  <c:v>27.179487179487179</c:v>
                </c:pt>
                <c:pt idx="32">
                  <c:v>27.179487179487179</c:v>
                </c:pt>
                <c:pt idx="33">
                  <c:v>27.692307692307693</c:v>
                </c:pt>
                <c:pt idx="34">
                  <c:v>27.692307692307693</c:v>
                </c:pt>
                <c:pt idx="35">
                  <c:v>27.179487179487179</c:v>
                </c:pt>
                <c:pt idx="36">
                  <c:v>27.692307692307693</c:v>
                </c:pt>
                <c:pt idx="37">
                  <c:v>27.692307692307693</c:v>
                </c:pt>
                <c:pt idx="38">
                  <c:v>27.692307692307693</c:v>
                </c:pt>
                <c:pt idx="39">
                  <c:v>28.205128205128204</c:v>
                </c:pt>
                <c:pt idx="40">
                  <c:v>28.205128205128204</c:v>
                </c:pt>
                <c:pt idx="41">
                  <c:v>28.205128205128204</c:v>
                </c:pt>
                <c:pt idx="42">
                  <c:v>28.205128205128204</c:v>
                </c:pt>
                <c:pt idx="43">
                  <c:v>28.205128205128204</c:v>
                </c:pt>
                <c:pt idx="44">
                  <c:v>28.205128205128204</c:v>
                </c:pt>
                <c:pt idx="45">
                  <c:v>28.205128205128204</c:v>
                </c:pt>
                <c:pt idx="46">
                  <c:v>28.717948717948719</c:v>
                </c:pt>
                <c:pt idx="47">
                  <c:v>28.717948717948719</c:v>
                </c:pt>
                <c:pt idx="48">
                  <c:v>28.205128205128204</c:v>
                </c:pt>
                <c:pt idx="49">
                  <c:v>28.205128205128204</c:v>
                </c:pt>
                <c:pt idx="50">
                  <c:v>28.205128205128204</c:v>
                </c:pt>
                <c:pt idx="51">
                  <c:v>28.205128205128204</c:v>
                </c:pt>
                <c:pt idx="52">
                  <c:v>28.205128205128204</c:v>
                </c:pt>
                <c:pt idx="53">
                  <c:v>28.205128205128204</c:v>
                </c:pt>
                <c:pt idx="54">
                  <c:v>27.692307692307693</c:v>
                </c:pt>
                <c:pt idx="55">
                  <c:v>27.179487179487179</c:v>
                </c:pt>
                <c:pt idx="56">
                  <c:v>27.179487179487179</c:v>
                </c:pt>
                <c:pt idx="57">
                  <c:v>27.179487179487179</c:v>
                </c:pt>
                <c:pt idx="58">
                  <c:v>27.179487179487179</c:v>
                </c:pt>
                <c:pt idx="59">
                  <c:v>27.179487179487179</c:v>
                </c:pt>
                <c:pt idx="60">
                  <c:v>27.179487179487179</c:v>
                </c:pt>
                <c:pt idx="61">
                  <c:v>27.179487179487179</c:v>
                </c:pt>
                <c:pt idx="62">
                  <c:v>27.179487179487179</c:v>
                </c:pt>
                <c:pt idx="63">
                  <c:v>27.179487179487179</c:v>
                </c:pt>
                <c:pt idx="64">
                  <c:v>27.692307692307693</c:v>
                </c:pt>
                <c:pt idx="65">
                  <c:v>27.692307692307693</c:v>
                </c:pt>
                <c:pt idx="66">
                  <c:v>27.692307692307693</c:v>
                </c:pt>
                <c:pt idx="67">
                  <c:v>27.692307692307693</c:v>
                </c:pt>
                <c:pt idx="68">
                  <c:v>28.205128205128204</c:v>
                </c:pt>
                <c:pt idx="69">
                  <c:v>28.205128205128204</c:v>
                </c:pt>
                <c:pt idx="70">
                  <c:v>27.692307692307693</c:v>
                </c:pt>
                <c:pt idx="71">
                  <c:v>27.692307692307693</c:v>
                </c:pt>
                <c:pt idx="72">
                  <c:v>28.205128205128204</c:v>
                </c:pt>
                <c:pt idx="73">
                  <c:v>28.717948717948719</c:v>
                </c:pt>
                <c:pt idx="74">
                  <c:v>28.717948717948719</c:v>
                </c:pt>
                <c:pt idx="75">
                  <c:v>28.205128205128204</c:v>
                </c:pt>
                <c:pt idx="76">
                  <c:v>28.205128205128204</c:v>
                </c:pt>
                <c:pt idx="77">
                  <c:v>28.717948717948719</c:v>
                </c:pt>
                <c:pt idx="78">
                  <c:v>28.717948717948719</c:v>
                </c:pt>
                <c:pt idx="79">
                  <c:v>28.717948717948719</c:v>
                </c:pt>
                <c:pt idx="80">
                  <c:v>28.717948717948719</c:v>
                </c:pt>
                <c:pt idx="81">
                  <c:v>28.717948717948719</c:v>
                </c:pt>
                <c:pt idx="82">
                  <c:v>28.205128205128204</c:v>
                </c:pt>
                <c:pt idx="83">
                  <c:v>28.205128205128204</c:v>
                </c:pt>
                <c:pt idx="84">
                  <c:v>28.205128205128204</c:v>
                </c:pt>
                <c:pt idx="85">
                  <c:v>28.205128205128204</c:v>
                </c:pt>
                <c:pt idx="86">
                  <c:v>28.717948717948719</c:v>
                </c:pt>
                <c:pt idx="87">
                  <c:v>28.717948717948719</c:v>
                </c:pt>
                <c:pt idx="88">
                  <c:v>28.717948717948719</c:v>
                </c:pt>
                <c:pt idx="89">
                  <c:v>28.717948717948719</c:v>
                </c:pt>
                <c:pt idx="90">
                  <c:v>28.717948717948719</c:v>
                </c:pt>
                <c:pt idx="91">
                  <c:v>28.717948717948719</c:v>
                </c:pt>
                <c:pt idx="92">
                  <c:v>28.717948717948719</c:v>
                </c:pt>
                <c:pt idx="93">
                  <c:v>28.717948717948719</c:v>
                </c:pt>
                <c:pt idx="94">
                  <c:v>28.717948717948719</c:v>
                </c:pt>
                <c:pt idx="95">
                  <c:v>28.717948717948719</c:v>
                </c:pt>
                <c:pt idx="96">
                  <c:v>28.717948717948719</c:v>
                </c:pt>
                <c:pt idx="97">
                  <c:v>29.23076923076923</c:v>
                </c:pt>
                <c:pt idx="98">
                  <c:v>29.23076923076923</c:v>
                </c:pt>
                <c:pt idx="99">
                  <c:v>29.23076923076923</c:v>
                </c:pt>
                <c:pt idx="100">
                  <c:v>29.23076923076923</c:v>
                </c:pt>
                <c:pt idx="101">
                  <c:v>29.23076923076923</c:v>
                </c:pt>
                <c:pt idx="102">
                  <c:v>29.23076923076923</c:v>
                </c:pt>
                <c:pt idx="103">
                  <c:v>29.23076923076923</c:v>
                </c:pt>
                <c:pt idx="104">
                  <c:v>28.717948717948719</c:v>
                </c:pt>
                <c:pt idx="105">
                  <c:v>28.717948717948719</c:v>
                </c:pt>
                <c:pt idx="106">
                  <c:v>28.717948717948719</c:v>
                </c:pt>
                <c:pt idx="107">
                  <c:v>28.717948717948719</c:v>
                </c:pt>
                <c:pt idx="108">
                  <c:v>28.205128205128204</c:v>
                </c:pt>
                <c:pt idx="109">
                  <c:v>28.205128205128204</c:v>
                </c:pt>
                <c:pt idx="110">
                  <c:v>28.205128205128204</c:v>
                </c:pt>
                <c:pt idx="111">
                  <c:v>28.205128205128204</c:v>
                </c:pt>
                <c:pt idx="112">
                  <c:v>28.205128205128204</c:v>
                </c:pt>
                <c:pt idx="113">
                  <c:v>28.205128205128204</c:v>
                </c:pt>
                <c:pt idx="114">
                  <c:v>28.205128205128204</c:v>
                </c:pt>
                <c:pt idx="115">
                  <c:v>27.179487179487179</c:v>
                </c:pt>
                <c:pt idx="116">
                  <c:v>27.179487179487179</c:v>
                </c:pt>
                <c:pt idx="117">
                  <c:v>27.179487179487179</c:v>
                </c:pt>
                <c:pt idx="118">
                  <c:v>27.179487179487179</c:v>
                </c:pt>
                <c:pt idx="119">
                  <c:v>27.692307692307693</c:v>
                </c:pt>
                <c:pt idx="120">
                  <c:v>28.205128205128204</c:v>
                </c:pt>
                <c:pt idx="121">
                  <c:v>28.205128205128204</c:v>
                </c:pt>
                <c:pt idx="122">
                  <c:v>28.205128205128204</c:v>
                </c:pt>
                <c:pt idx="123">
                  <c:v>28.205128205128204</c:v>
                </c:pt>
                <c:pt idx="124">
                  <c:v>28.205128205128204</c:v>
                </c:pt>
                <c:pt idx="125">
                  <c:v>28.205128205128204</c:v>
                </c:pt>
                <c:pt idx="126">
                  <c:v>28.205128205128204</c:v>
                </c:pt>
                <c:pt idx="127">
                  <c:v>28.205128205128204</c:v>
                </c:pt>
                <c:pt idx="128">
                  <c:v>28.205128205128204</c:v>
                </c:pt>
                <c:pt idx="129">
                  <c:v>28.205128205128204</c:v>
                </c:pt>
                <c:pt idx="130">
                  <c:v>28.205128205128204</c:v>
                </c:pt>
                <c:pt idx="131">
                  <c:v>28.205128205128204</c:v>
                </c:pt>
                <c:pt idx="132">
                  <c:v>28.205128205128204</c:v>
                </c:pt>
                <c:pt idx="133">
                  <c:v>28.205128205128204</c:v>
                </c:pt>
                <c:pt idx="134">
                  <c:v>28.205128205128204</c:v>
                </c:pt>
                <c:pt idx="135">
                  <c:v>28.205128205128204</c:v>
                </c:pt>
                <c:pt idx="136">
                  <c:v>28.205128205128204</c:v>
                </c:pt>
                <c:pt idx="137">
                  <c:v>28.205128205128204</c:v>
                </c:pt>
                <c:pt idx="138">
                  <c:v>28.205128205128204</c:v>
                </c:pt>
                <c:pt idx="139">
                  <c:v>28.205128205128204</c:v>
                </c:pt>
                <c:pt idx="140">
                  <c:v>28.717948717948719</c:v>
                </c:pt>
                <c:pt idx="141">
                  <c:v>28.717948717948719</c:v>
                </c:pt>
                <c:pt idx="142">
                  <c:v>28.717948717948719</c:v>
                </c:pt>
                <c:pt idx="143">
                  <c:v>28.717948717948719</c:v>
                </c:pt>
                <c:pt idx="144">
                  <c:v>28.717948717948719</c:v>
                </c:pt>
                <c:pt idx="145">
                  <c:v>28.717948717948719</c:v>
                </c:pt>
                <c:pt idx="146">
                  <c:v>28.717948717948719</c:v>
                </c:pt>
                <c:pt idx="147">
                  <c:v>28.717948717948719</c:v>
                </c:pt>
                <c:pt idx="148">
                  <c:v>28.717948717948719</c:v>
                </c:pt>
                <c:pt idx="149">
                  <c:v>28.717948717948719</c:v>
                </c:pt>
                <c:pt idx="150">
                  <c:v>28.205128205128204</c:v>
                </c:pt>
                <c:pt idx="151">
                  <c:v>28.205128205128204</c:v>
                </c:pt>
                <c:pt idx="152">
                  <c:v>28.205128205128204</c:v>
                </c:pt>
                <c:pt idx="153">
                  <c:v>28.717948717948719</c:v>
                </c:pt>
                <c:pt idx="154">
                  <c:v>28.717948717948719</c:v>
                </c:pt>
                <c:pt idx="155">
                  <c:v>28.717948717948719</c:v>
                </c:pt>
                <c:pt idx="156">
                  <c:v>28.717948717948719</c:v>
                </c:pt>
                <c:pt idx="157">
                  <c:v>28.717948717948719</c:v>
                </c:pt>
                <c:pt idx="158">
                  <c:v>28.205128205128204</c:v>
                </c:pt>
                <c:pt idx="159">
                  <c:v>28.205128205128204</c:v>
                </c:pt>
                <c:pt idx="160">
                  <c:v>28.205128205128204</c:v>
                </c:pt>
                <c:pt idx="161">
                  <c:v>28.205128205128204</c:v>
                </c:pt>
                <c:pt idx="162">
                  <c:v>28.205128205128204</c:v>
                </c:pt>
                <c:pt idx="163">
                  <c:v>28.205128205128204</c:v>
                </c:pt>
                <c:pt idx="164">
                  <c:v>28.205128205128204</c:v>
                </c:pt>
                <c:pt idx="165">
                  <c:v>28.205128205128204</c:v>
                </c:pt>
                <c:pt idx="166">
                  <c:v>28.205128205128204</c:v>
                </c:pt>
                <c:pt idx="167">
                  <c:v>28.205128205128204</c:v>
                </c:pt>
                <c:pt idx="168">
                  <c:v>28.717948717948719</c:v>
                </c:pt>
                <c:pt idx="169">
                  <c:v>28.717948717948719</c:v>
                </c:pt>
                <c:pt idx="170">
                  <c:v>29.23076923076923</c:v>
                </c:pt>
                <c:pt idx="171">
                  <c:v>29.743589743589745</c:v>
                </c:pt>
                <c:pt idx="172">
                  <c:v>29.743589743589745</c:v>
                </c:pt>
                <c:pt idx="173">
                  <c:v>29.743589743589745</c:v>
                </c:pt>
                <c:pt idx="174">
                  <c:v>30.256410256410255</c:v>
                </c:pt>
                <c:pt idx="175">
                  <c:v>30.256410256410255</c:v>
                </c:pt>
                <c:pt idx="176">
                  <c:v>30.256410256410255</c:v>
                </c:pt>
                <c:pt idx="177">
                  <c:v>30.256410256410255</c:v>
                </c:pt>
                <c:pt idx="178">
                  <c:v>30.256410256410255</c:v>
                </c:pt>
                <c:pt idx="179">
                  <c:v>30.256410256410255</c:v>
                </c:pt>
                <c:pt idx="180">
                  <c:v>30.256410256410255</c:v>
                </c:pt>
                <c:pt idx="181">
                  <c:v>30.256410256410255</c:v>
                </c:pt>
                <c:pt idx="182">
                  <c:v>30.256410256410255</c:v>
                </c:pt>
                <c:pt idx="183">
                  <c:v>30.256410256410255</c:v>
                </c:pt>
                <c:pt idx="184">
                  <c:v>30.256410256410255</c:v>
                </c:pt>
                <c:pt idx="185">
                  <c:v>30.256410256410255</c:v>
                </c:pt>
                <c:pt idx="186">
                  <c:v>30.256410256410255</c:v>
                </c:pt>
                <c:pt idx="187">
                  <c:v>30.256410256410255</c:v>
                </c:pt>
                <c:pt idx="188">
                  <c:v>30.256410256410255</c:v>
                </c:pt>
                <c:pt idx="189">
                  <c:v>30.256410256410255</c:v>
                </c:pt>
                <c:pt idx="190">
                  <c:v>30.256410256410255</c:v>
                </c:pt>
                <c:pt idx="191">
                  <c:v>30.256410256410255</c:v>
                </c:pt>
                <c:pt idx="192">
                  <c:v>30.256410256410255</c:v>
                </c:pt>
                <c:pt idx="193">
                  <c:v>29.743589743589745</c:v>
                </c:pt>
                <c:pt idx="194">
                  <c:v>29.743589743589745</c:v>
                </c:pt>
                <c:pt idx="195">
                  <c:v>29.743589743589745</c:v>
                </c:pt>
                <c:pt idx="196">
                  <c:v>29.743589743589745</c:v>
                </c:pt>
                <c:pt idx="197">
                  <c:v>29.743589743589745</c:v>
                </c:pt>
                <c:pt idx="198">
                  <c:v>30.256410256410255</c:v>
                </c:pt>
                <c:pt idx="199">
                  <c:v>30.256410256410255</c:v>
                </c:pt>
                <c:pt idx="200">
                  <c:v>30.256410256410255</c:v>
                </c:pt>
                <c:pt idx="201">
                  <c:v>29.743589743589745</c:v>
                </c:pt>
                <c:pt idx="202">
                  <c:v>29.743589743589745</c:v>
                </c:pt>
                <c:pt idx="203">
                  <c:v>29.23076923076923</c:v>
                </c:pt>
                <c:pt idx="204">
                  <c:v>29.23076923076923</c:v>
                </c:pt>
                <c:pt idx="205">
                  <c:v>29.23076923076923</c:v>
                </c:pt>
                <c:pt idx="206">
                  <c:v>29.23076923076923</c:v>
                </c:pt>
                <c:pt idx="207">
                  <c:v>29.23076923076923</c:v>
                </c:pt>
                <c:pt idx="208">
                  <c:v>29.23076923076923</c:v>
                </c:pt>
                <c:pt idx="209">
                  <c:v>29.23076923076923</c:v>
                </c:pt>
                <c:pt idx="210">
                  <c:v>29.23076923076923</c:v>
                </c:pt>
                <c:pt idx="211">
                  <c:v>29.23076923076923</c:v>
                </c:pt>
                <c:pt idx="212">
                  <c:v>29.23076923076923</c:v>
                </c:pt>
                <c:pt idx="213">
                  <c:v>29.23076923076923</c:v>
                </c:pt>
                <c:pt idx="214">
                  <c:v>29.23076923076923</c:v>
                </c:pt>
                <c:pt idx="215">
                  <c:v>29.23076923076923</c:v>
                </c:pt>
                <c:pt idx="216">
                  <c:v>29.743589743589745</c:v>
                </c:pt>
                <c:pt idx="217">
                  <c:v>29.743589743589745</c:v>
                </c:pt>
                <c:pt idx="218">
                  <c:v>29.743589743589745</c:v>
                </c:pt>
                <c:pt idx="219">
                  <c:v>29.743589743589745</c:v>
                </c:pt>
                <c:pt idx="220">
                  <c:v>29.743589743589745</c:v>
                </c:pt>
                <c:pt idx="221">
                  <c:v>30.256410256410255</c:v>
                </c:pt>
                <c:pt idx="222">
                  <c:v>30.256410256410255</c:v>
                </c:pt>
                <c:pt idx="223">
                  <c:v>30.76923076923077</c:v>
                </c:pt>
                <c:pt idx="224">
                  <c:v>30.76923076923077</c:v>
                </c:pt>
                <c:pt idx="225">
                  <c:v>30.76923076923077</c:v>
                </c:pt>
                <c:pt idx="226">
                  <c:v>30.76923076923077</c:v>
                </c:pt>
                <c:pt idx="227">
                  <c:v>31.282051282051281</c:v>
                </c:pt>
                <c:pt idx="228">
                  <c:v>31.282051282051281</c:v>
                </c:pt>
                <c:pt idx="229">
                  <c:v>31.794871794871796</c:v>
                </c:pt>
                <c:pt idx="230">
                  <c:v>31.794871794871796</c:v>
                </c:pt>
                <c:pt idx="231">
                  <c:v>31.794871794871796</c:v>
                </c:pt>
                <c:pt idx="232">
                  <c:v>31.794871794871796</c:v>
                </c:pt>
                <c:pt idx="233">
                  <c:v>31.794871794871796</c:v>
                </c:pt>
                <c:pt idx="234">
                  <c:v>31.794871794871796</c:v>
                </c:pt>
                <c:pt idx="235">
                  <c:v>31.794871794871796</c:v>
                </c:pt>
                <c:pt idx="236">
                  <c:v>31.794871794871796</c:v>
                </c:pt>
                <c:pt idx="237">
                  <c:v>31.794871794871796</c:v>
                </c:pt>
                <c:pt idx="238">
                  <c:v>31.794871794871796</c:v>
                </c:pt>
                <c:pt idx="239">
                  <c:v>31.794871794871796</c:v>
                </c:pt>
                <c:pt idx="240">
                  <c:v>31.794871794871796</c:v>
                </c:pt>
                <c:pt idx="241">
                  <c:v>31.794871794871796</c:v>
                </c:pt>
                <c:pt idx="242">
                  <c:v>31.794871794871796</c:v>
                </c:pt>
                <c:pt idx="243">
                  <c:v>31.794871794871796</c:v>
                </c:pt>
                <c:pt idx="244">
                  <c:v>31.794871794871796</c:v>
                </c:pt>
                <c:pt idx="245">
                  <c:v>32.307692307692307</c:v>
                </c:pt>
                <c:pt idx="246">
                  <c:v>32.307692307692307</c:v>
                </c:pt>
                <c:pt idx="247">
                  <c:v>32.307692307692307</c:v>
                </c:pt>
                <c:pt idx="248">
                  <c:v>32.307692307692307</c:v>
                </c:pt>
                <c:pt idx="249">
                  <c:v>32.307692307692307</c:v>
                </c:pt>
                <c:pt idx="250">
                  <c:v>32.307692307692307</c:v>
                </c:pt>
                <c:pt idx="251">
                  <c:v>32.820512820512818</c:v>
                </c:pt>
                <c:pt idx="252">
                  <c:v>32.820512820512818</c:v>
                </c:pt>
                <c:pt idx="253">
                  <c:v>32.820512820512818</c:v>
                </c:pt>
                <c:pt idx="254">
                  <c:v>32.307692307692307</c:v>
                </c:pt>
                <c:pt idx="255">
                  <c:v>32.307692307692307</c:v>
                </c:pt>
                <c:pt idx="256">
                  <c:v>32.307692307692307</c:v>
                </c:pt>
                <c:pt idx="257">
                  <c:v>32.820512820512818</c:v>
                </c:pt>
                <c:pt idx="258">
                  <c:v>32.820512820512818</c:v>
                </c:pt>
                <c:pt idx="259">
                  <c:v>32.820512820512818</c:v>
                </c:pt>
                <c:pt idx="260">
                  <c:v>32.820512820512818</c:v>
                </c:pt>
                <c:pt idx="261">
                  <c:v>32.820512820512818</c:v>
                </c:pt>
                <c:pt idx="262">
                  <c:v>32.820512820512818</c:v>
                </c:pt>
                <c:pt idx="263">
                  <c:v>32.820512820512818</c:v>
                </c:pt>
                <c:pt idx="264">
                  <c:v>32.820512820512818</c:v>
                </c:pt>
                <c:pt idx="265">
                  <c:v>32.820512820512818</c:v>
                </c:pt>
                <c:pt idx="266">
                  <c:v>32.820512820512818</c:v>
                </c:pt>
                <c:pt idx="267">
                  <c:v>32.820512820512818</c:v>
                </c:pt>
                <c:pt idx="268">
                  <c:v>32.820512820512818</c:v>
                </c:pt>
                <c:pt idx="269">
                  <c:v>33.333333333333336</c:v>
                </c:pt>
                <c:pt idx="270">
                  <c:v>33.333333333333336</c:v>
                </c:pt>
                <c:pt idx="271">
                  <c:v>33.333333333333336</c:v>
                </c:pt>
                <c:pt idx="272">
                  <c:v>33.333333333333336</c:v>
                </c:pt>
                <c:pt idx="273">
                  <c:v>33.333333333333336</c:v>
                </c:pt>
                <c:pt idx="274">
                  <c:v>33.333333333333336</c:v>
                </c:pt>
                <c:pt idx="275">
                  <c:v>33.333333333333336</c:v>
                </c:pt>
                <c:pt idx="276">
                  <c:v>33.333333333333336</c:v>
                </c:pt>
                <c:pt idx="277">
                  <c:v>33.333333333333336</c:v>
                </c:pt>
                <c:pt idx="278">
                  <c:v>33.333333333333336</c:v>
                </c:pt>
                <c:pt idx="279">
                  <c:v>33.333333333333336</c:v>
                </c:pt>
                <c:pt idx="280">
                  <c:v>33.846153846153847</c:v>
                </c:pt>
                <c:pt idx="281">
                  <c:v>33.846153846153847</c:v>
                </c:pt>
                <c:pt idx="282">
                  <c:v>33.846153846153847</c:v>
                </c:pt>
                <c:pt idx="283">
                  <c:v>33.846153846153847</c:v>
                </c:pt>
                <c:pt idx="284">
                  <c:v>33.846153846153847</c:v>
                </c:pt>
                <c:pt idx="285">
                  <c:v>33.846153846153847</c:v>
                </c:pt>
                <c:pt idx="286">
                  <c:v>33.846153846153847</c:v>
                </c:pt>
                <c:pt idx="287">
                  <c:v>33.846153846153847</c:v>
                </c:pt>
                <c:pt idx="288">
                  <c:v>33.846153846153847</c:v>
                </c:pt>
                <c:pt idx="289">
                  <c:v>34.358974358974358</c:v>
                </c:pt>
                <c:pt idx="290">
                  <c:v>34.358974358974358</c:v>
                </c:pt>
                <c:pt idx="291">
                  <c:v>34.358974358974358</c:v>
                </c:pt>
                <c:pt idx="292">
                  <c:v>34.871794871794869</c:v>
                </c:pt>
                <c:pt idx="293">
                  <c:v>34.871794871794869</c:v>
                </c:pt>
                <c:pt idx="294">
                  <c:v>34.871794871794869</c:v>
                </c:pt>
                <c:pt idx="295">
                  <c:v>34.871794871794869</c:v>
                </c:pt>
                <c:pt idx="296">
                  <c:v>35.384615384615387</c:v>
                </c:pt>
                <c:pt idx="297">
                  <c:v>35.384615384615387</c:v>
                </c:pt>
                <c:pt idx="298">
                  <c:v>35.384615384615387</c:v>
                </c:pt>
                <c:pt idx="299">
                  <c:v>35.384615384615387</c:v>
                </c:pt>
                <c:pt idx="300">
                  <c:v>34.871794871794869</c:v>
                </c:pt>
                <c:pt idx="301">
                  <c:v>34.871794871794869</c:v>
                </c:pt>
                <c:pt idx="302">
                  <c:v>34.871794871794869</c:v>
                </c:pt>
                <c:pt idx="303">
                  <c:v>34.871794871794869</c:v>
                </c:pt>
                <c:pt idx="304">
                  <c:v>34.358974358974358</c:v>
                </c:pt>
                <c:pt idx="305">
                  <c:v>34.358974358974358</c:v>
                </c:pt>
                <c:pt idx="306">
                  <c:v>33.846153846153847</c:v>
                </c:pt>
                <c:pt idx="307">
                  <c:v>33.333333333333336</c:v>
                </c:pt>
                <c:pt idx="308">
                  <c:v>35.384615384615387</c:v>
                </c:pt>
                <c:pt idx="309">
                  <c:v>37.435897435897438</c:v>
                </c:pt>
                <c:pt idx="310">
                  <c:v>38.974358974358971</c:v>
                </c:pt>
                <c:pt idx="311">
                  <c:v>40.512820512820511</c:v>
                </c:pt>
                <c:pt idx="312">
                  <c:v>40</c:v>
                </c:pt>
                <c:pt idx="313">
                  <c:v>40</c:v>
                </c:pt>
                <c:pt idx="314">
                  <c:v>40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41.53846153846154</c:v>
                </c:pt>
                <c:pt idx="319">
                  <c:v>41.025641025641029</c:v>
                </c:pt>
                <c:pt idx="320">
                  <c:v>41.025641025641029</c:v>
                </c:pt>
                <c:pt idx="321">
                  <c:v>40.512820512820511</c:v>
                </c:pt>
                <c:pt idx="322">
                  <c:v>41.025641025641029</c:v>
                </c:pt>
                <c:pt idx="323">
                  <c:v>41.025641025641029</c:v>
                </c:pt>
                <c:pt idx="324">
                  <c:v>40</c:v>
                </c:pt>
                <c:pt idx="325">
                  <c:v>40.512820512820511</c:v>
                </c:pt>
                <c:pt idx="326">
                  <c:v>40</c:v>
                </c:pt>
                <c:pt idx="327">
                  <c:v>38.46153846153846</c:v>
                </c:pt>
                <c:pt idx="328">
                  <c:v>37.948717948717949</c:v>
                </c:pt>
                <c:pt idx="329">
                  <c:v>38.46153846153846</c:v>
                </c:pt>
                <c:pt idx="330">
                  <c:v>38.46153846153846</c:v>
                </c:pt>
                <c:pt idx="331">
                  <c:v>38.46153846153846</c:v>
                </c:pt>
                <c:pt idx="332">
                  <c:v>38.46153846153846</c:v>
                </c:pt>
                <c:pt idx="333">
                  <c:v>37.435897435897438</c:v>
                </c:pt>
                <c:pt idx="334">
                  <c:v>37.435897435897438</c:v>
                </c:pt>
                <c:pt idx="335">
                  <c:v>36.92307692307692</c:v>
                </c:pt>
                <c:pt idx="336">
                  <c:v>37.435897435897438</c:v>
                </c:pt>
                <c:pt idx="337">
                  <c:v>38.46153846153846</c:v>
                </c:pt>
                <c:pt idx="338">
                  <c:v>38.46153846153846</c:v>
                </c:pt>
                <c:pt idx="339">
                  <c:v>38.46153846153846</c:v>
                </c:pt>
                <c:pt idx="340">
                  <c:v>38.46153846153846</c:v>
                </c:pt>
                <c:pt idx="341">
                  <c:v>38.46153846153846</c:v>
                </c:pt>
                <c:pt idx="342">
                  <c:v>38.974358974358971</c:v>
                </c:pt>
                <c:pt idx="343">
                  <c:v>38.974358974358971</c:v>
                </c:pt>
                <c:pt idx="344">
                  <c:v>38.974358974358971</c:v>
                </c:pt>
                <c:pt idx="345">
                  <c:v>38.974358974358971</c:v>
                </c:pt>
                <c:pt idx="346">
                  <c:v>38.974358974358971</c:v>
                </c:pt>
                <c:pt idx="347">
                  <c:v>38.974358974358971</c:v>
                </c:pt>
                <c:pt idx="348">
                  <c:v>38.974358974358971</c:v>
                </c:pt>
                <c:pt idx="349">
                  <c:v>38.974358974358971</c:v>
                </c:pt>
                <c:pt idx="350">
                  <c:v>38.46153846153846</c:v>
                </c:pt>
                <c:pt idx="351">
                  <c:v>38.46153846153846</c:v>
                </c:pt>
                <c:pt idx="352">
                  <c:v>38.974358974358971</c:v>
                </c:pt>
                <c:pt idx="353">
                  <c:v>38.974358974358971</c:v>
                </c:pt>
                <c:pt idx="354">
                  <c:v>39.487179487179489</c:v>
                </c:pt>
                <c:pt idx="355">
                  <c:v>39.487179487179489</c:v>
                </c:pt>
                <c:pt idx="356">
                  <c:v>39.487179487179489</c:v>
                </c:pt>
                <c:pt idx="357">
                  <c:v>40</c:v>
                </c:pt>
                <c:pt idx="358">
                  <c:v>38.974358974358971</c:v>
                </c:pt>
                <c:pt idx="359">
                  <c:v>39.487179487179489</c:v>
                </c:pt>
                <c:pt idx="360">
                  <c:v>40.512820512820511</c:v>
                </c:pt>
                <c:pt idx="361">
                  <c:v>41.025641025641029</c:v>
                </c:pt>
                <c:pt idx="362">
                  <c:v>41.53846153846154</c:v>
                </c:pt>
                <c:pt idx="363">
                  <c:v>41.53846153846154</c:v>
                </c:pt>
                <c:pt idx="364">
                  <c:v>41.53846153846154</c:v>
                </c:pt>
                <c:pt idx="365">
                  <c:v>42.564102564102562</c:v>
                </c:pt>
                <c:pt idx="366">
                  <c:v>45.641025641025642</c:v>
                </c:pt>
                <c:pt idx="367">
                  <c:v>45.641025641025642</c:v>
                </c:pt>
                <c:pt idx="368">
                  <c:v>45.128205128205131</c:v>
                </c:pt>
                <c:pt idx="369">
                  <c:v>45.128205128205131</c:v>
                </c:pt>
                <c:pt idx="370">
                  <c:v>45.128205128205131</c:v>
                </c:pt>
                <c:pt idx="371">
                  <c:v>45.641025641025642</c:v>
                </c:pt>
                <c:pt idx="372">
                  <c:v>46.666666666666664</c:v>
                </c:pt>
                <c:pt idx="373">
                  <c:v>46.666666666666664</c:v>
                </c:pt>
                <c:pt idx="374">
                  <c:v>46.666666666666664</c:v>
                </c:pt>
                <c:pt idx="375">
                  <c:v>46.666666666666664</c:v>
                </c:pt>
                <c:pt idx="376">
                  <c:v>46.153846153846153</c:v>
                </c:pt>
                <c:pt idx="377">
                  <c:v>46.153846153846153</c:v>
                </c:pt>
                <c:pt idx="378">
                  <c:v>46.666666666666664</c:v>
                </c:pt>
                <c:pt idx="379">
                  <c:v>46.666666666666664</c:v>
                </c:pt>
                <c:pt idx="380">
                  <c:v>47.179487179487182</c:v>
                </c:pt>
                <c:pt idx="381">
                  <c:v>47.179487179487182</c:v>
                </c:pt>
                <c:pt idx="382">
                  <c:v>47.179487179487182</c:v>
                </c:pt>
                <c:pt idx="383">
                  <c:v>46.666666666666664</c:v>
                </c:pt>
                <c:pt idx="384">
                  <c:v>46.153846153846153</c:v>
                </c:pt>
                <c:pt idx="385">
                  <c:v>46.666666666666664</c:v>
                </c:pt>
                <c:pt idx="386">
                  <c:v>46.666666666666664</c:v>
                </c:pt>
                <c:pt idx="387">
                  <c:v>47.179487179487182</c:v>
                </c:pt>
                <c:pt idx="388">
                  <c:v>47.179487179487182</c:v>
                </c:pt>
                <c:pt idx="389">
                  <c:v>47.692307692307693</c:v>
                </c:pt>
                <c:pt idx="390">
                  <c:v>47.692307692307693</c:v>
                </c:pt>
                <c:pt idx="391">
                  <c:v>47.692307692307693</c:v>
                </c:pt>
                <c:pt idx="392">
                  <c:v>47.692307692307693</c:v>
                </c:pt>
                <c:pt idx="393">
                  <c:v>47.692307692307693</c:v>
                </c:pt>
                <c:pt idx="394">
                  <c:v>48.205128205128204</c:v>
                </c:pt>
                <c:pt idx="395">
                  <c:v>48.205128205128204</c:v>
                </c:pt>
                <c:pt idx="396">
                  <c:v>48.205128205128204</c:v>
                </c:pt>
                <c:pt idx="397">
                  <c:v>48.205128205128204</c:v>
                </c:pt>
                <c:pt idx="398">
                  <c:v>48.717948717948715</c:v>
                </c:pt>
                <c:pt idx="399">
                  <c:v>48.717948717948715</c:v>
                </c:pt>
                <c:pt idx="400">
                  <c:v>49.230769230769234</c:v>
                </c:pt>
                <c:pt idx="401">
                  <c:v>49.230769230769234</c:v>
                </c:pt>
                <c:pt idx="402">
                  <c:v>49.230769230769234</c:v>
                </c:pt>
                <c:pt idx="403">
                  <c:v>49.230769230769234</c:v>
                </c:pt>
                <c:pt idx="404">
                  <c:v>49.230769230769234</c:v>
                </c:pt>
                <c:pt idx="405">
                  <c:v>49.743589743589745</c:v>
                </c:pt>
                <c:pt idx="406">
                  <c:v>49.743589743589745</c:v>
                </c:pt>
                <c:pt idx="407">
                  <c:v>49.230769230769234</c:v>
                </c:pt>
                <c:pt idx="408">
                  <c:v>49.230769230769234</c:v>
                </c:pt>
                <c:pt idx="409">
                  <c:v>49.230769230769234</c:v>
                </c:pt>
                <c:pt idx="410">
                  <c:v>49.743589743589745</c:v>
                </c:pt>
                <c:pt idx="411">
                  <c:v>49.743589743589745</c:v>
                </c:pt>
                <c:pt idx="412">
                  <c:v>49.743589743589745</c:v>
                </c:pt>
                <c:pt idx="413">
                  <c:v>49.230769230769234</c:v>
                </c:pt>
                <c:pt idx="414">
                  <c:v>49.743589743589745</c:v>
                </c:pt>
                <c:pt idx="415">
                  <c:v>49.743589743589745</c:v>
                </c:pt>
                <c:pt idx="416">
                  <c:v>49.743589743589745</c:v>
                </c:pt>
                <c:pt idx="417">
                  <c:v>49.743589743589745</c:v>
                </c:pt>
                <c:pt idx="418">
                  <c:v>49.743589743589745</c:v>
                </c:pt>
                <c:pt idx="419">
                  <c:v>49.743589743589745</c:v>
                </c:pt>
                <c:pt idx="420">
                  <c:v>48.717948717948715</c:v>
                </c:pt>
                <c:pt idx="421">
                  <c:v>48.717948717948715</c:v>
                </c:pt>
                <c:pt idx="422">
                  <c:v>48.205128205128204</c:v>
                </c:pt>
                <c:pt idx="423">
                  <c:v>49.230769230769234</c:v>
                </c:pt>
                <c:pt idx="424">
                  <c:v>49.230769230769234</c:v>
                </c:pt>
                <c:pt idx="425">
                  <c:v>49.230769230769234</c:v>
                </c:pt>
                <c:pt idx="426">
                  <c:v>49.230769230769234</c:v>
                </c:pt>
                <c:pt idx="427">
                  <c:v>49.230769230769234</c:v>
                </c:pt>
                <c:pt idx="428">
                  <c:v>49.230769230769234</c:v>
                </c:pt>
                <c:pt idx="429">
                  <c:v>48.717948717948715</c:v>
                </c:pt>
                <c:pt idx="430">
                  <c:v>48.717948717948715</c:v>
                </c:pt>
                <c:pt idx="431">
                  <c:v>48.717948717948715</c:v>
                </c:pt>
                <c:pt idx="432">
                  <c:v>48.205128205128204</c:v>
                </c:pt>
                <c:pt idx="433">
                  <c:v>48.205128205128204</c:v>
                </c:pt>
                <c:pt idx="434">
                  <c:v>47.179487179487182</c:v>
                </c:pt>
                <c:pt idx="435">
                  <c:v>47.179487179487182</c:v>
                </c:pt>
                <c:pt idx="436">
                  <c:v>47.179487179487182</c:v>
                </c:pt>
                <c:pt idx="437">
                  <c:v>47.179487179487182</c:v>
                </c:pt>
                <c:pt idx="438">
                  <c:v>46.666666666666664</c:v>
                </c:pt>
                <c:pt idx="439">
                  <c:v>46.666666666666664</c:v>
                </c:pt>
                <c:pt idx="440">
                  <c:v>46.153846153846153</c:v>
                </c:pt>
                <c:pt idx="441">
                  <c:v>46.153846153846153</c:v>
                </c:pt>
                <c:pt idx="442">
                  <c:v>46.153846153846153</c:v>
                </c:pt>
                <c:pt idx="443">
                  <c:v>45.641025641025642</c:v>
                </c:pt>
                <c:pt idx="444">
                  <c:v>46.153846153846153</c:v>
                </c:pt>
                <c:pt idx="445">
                  <c:v>46.153846153846153</c:v>
                </c:pt>
                <c:pt idx="446">
                  <c:v>46.153846153846153</c:v>
                </c:pt>
                <c:pt idx="447">
                  <c:v>45.641025641025642</c:v>
                </c:pt>
                <c:pt idx="448">
                  <c:v>45.641025641025642</c:v>
                </c:pt>
                <c:pt idx="449">
                  <c:v>45.641025641025642</c:v>
                </c:pt>
                <c:pt idx="450">
                  <c:v>45.641025641025642</c:v>
                </c:pt>
                <c:pt idx="451">
                  <c:v>45.641025641025642</c:v>
                </c:pt>
                <c:pt idx="452">
                  <c:v>45.128205128205131</c:v>
                </c:pt>
                <c:pt idx="453">
                  <c:v>44.615384615384613</c:v>
                </c:pt>
                <c:pt idx="454">
                  <c:v>45.128205128205131</c:v>
                </c:pt>
                <c:pt idx="455">
                  <c:v>44.615384615384613</c:v>
                </c:pt>
                <c:pt idx="456">
                  <c:v>44.615384615384613</c:v>
                </c:pt>
                <c:pt idx="457">
                  <c:v>44.615384615384613</c:v>
                </c:pt>
                <c:pt idx="458">
                  <c:v>44.102564102564102</c:v>
                </c:pt>
                <c:pt idx="459">
                  <c:v>44.102564102564102</c:v>
                </c:pt>
                <c:pt idx="460">
                  <c:v>44.102564102564102</c:v>
                </c:pt>
                <c:pt idx="461">
                  <c:v>44.615384615384613</c:v>
                </c:pt>
                <c:pt idx="462">
                  <c:v>44.615384615384613</c:v>
                </c:pt>
                <c:pt idx="463">
                  <c:v>44.615384615384613</c:v>
                </c:pt>
                <c:pt idx="464">
                  <c:v>44.102564102564102</c:v>
                </c:pt>
                <c:pt idx="465">
                  <c:v>44.615384615384613</c:v>
                </c:pt>
                <c:pt idx="466">
                  <c:v>44.615384615384613</c:v>
                </c:pt>
                <c:pt idx="467">
                  <c:v>44.615384615384613</c:v>
                </c:pt>
                <c:pt idx="468">
                  <c:v>44.615384615384613</c:v>
                </c:pt>
                <c:pt idx="469">
                  <c:v>44.102564102564102</c:v>
                </c:pt>
                <c:pt idx="470">
                  <c:v>44.102564102564102</c:v>
                </c:pt>
                <c:pt idx="471">
                  <c:v>43.589743589743591</c:v>
                </c:pt>
                <c:pt idx="472">
                  <c:v>43.589743589743591</c:v>
                </c:pt>
                <c:pt idx="473">
                  <c:v>44.615384615384613</c:v>
                </c:pt>
                <c:pt idx="474">
                  <c:v>44.615384615384613</c:v>
                </c:pt>
                <c:pt idx="475">
                  <c:v>44.615384615384613</c:v>
                </c:pt>
                <c:pt idx="476">
                  <c:v>44.615384615384613</c:v>
                </c:pt>
                <c:pt idx="477">
                  <c:v>44.615384615384613</c:v>
                </c:pt>
                <c:pt idx="478">
                  <c:v>44.615384615384613</c:v>
                </c:pt>
                <c:pt idx="479">
                  <c:v>45.128205128205131</c:v>
                </c:pt>
                <c:pt idx="480">
                  <c:v>44.615384615384613</c:v>
                </c:pt>
                <c:pt idx="481">
                  <c:v>44.615384615384613</c:v>
                </c:pt>
                <c:pt idx="482">
                  <c:v>45.128205128205131</c:v>
                </c:pt>
                <c:pt idx="483">
                  <c:v>44.102564102564102</c:v>
                </c:pt>
                <c:pt idx="484">
                  <c:v>44.102564102564102</c:v>
                </c:pt>
                <c:pt idx="485">
                  <c:v>44.615384615384613</c:v>
                </c:pt>
                <c:pt idx="486">
                  <c:v>45.128205128205131</c:v>
                </c:pt>
                <c:pt idx="487">
                  <c:v>45.641025641025642</c:v>
                </c:pt>
                <c:pt idx="488">
                  <c:v>44.615384615384613</c:v>
                </c:pt>
                <c:pt idx="489">
                  <c:v>44.615384615384613</c:v>
                </c:pt>
                <c:pt idx="490">
                  <c:v>44.615384615384613</c:v>
                </c:pt>
                <c:pt idx="491">
                  <c:v>44.102564102564102</c:v>
                </c:pt>
                <c:pt idx="492">
                  <c:v>45.128205128205131</c:v>
                </c:pt>
                <c:pt idx="493">
                  <c:v>44.615384615384613</c:v>
                </c:pt>
                <c:pt idx="494">
                  <c:v>45.128205128205131</c:v>
                </c:pt>
                <c:pt idx="495">
                  <c:v>44.615384615384613</c:v>
                </c:pt>
                <c:pt idx="496">
                  <c:v>44.615384615384613</c:v>
                </c:pt>
                <c:pt idx="497">
                  <c:v>44.615384615384613</c:v>
                </c:pt>
                <c:pt idx="498">
                  <c:v>44.102564102564102</c:v>
                </c:pt>
                <c:pt idx="499">
                  <c:v>44.102564102564102</c:v>
                </c:pt>
                <c:pt idx="500">
                  <c:v>44.102564102564102</c:v>
                </c:pt>
                <c:pt idx="501">
                  <c:v>44.615384615384613</c:v>
                </c:pt>
                <c:pt idx="502">
                  <c:v>44.615384615384613</c:v>
                </c:pt>
                <c:pt idx="503">
                  <c:v>44.615384615384613</c:v>
                </c:pt>
                <c:pt idx="504">
                  <c:v>43.589743589743591</c:v>
                </c:pt>
                <c:pt idx="505">
                  <c:v>43.589743589743591</c:v>
                </c:pt>
                <c:pt idx="506">
                  <c:v>43.589743589743591</c:v>
                </c:pt>
                <c:pt idx="507">
                  <c:v>43.07692307692308</c:v>
                </c:pt>
                <c:pt idx="508">
                  <c:v>42.564102564102562</c:v>
                </c:pt>
                <c:pt idx="509">
                  <c:v>42.564102564102562</c:v>
                </c:pt>
                <c:pt idx="510">
                  <c:v>42.564102564102562</c:v>
                </c:pt>
                <c:pt idx="511">
                  <c:v>42.564102564102562</c:v>
                </c:pt>
                <c:pt idx="512">
                  <c:v>42.564102564102562</c:v>
                </c:pt>
                <c:pt idx="513">
                  <c:v>42.564102564102562</c:v>
                </c:pt>
                <c:pt idx="514">
                  <c:v>42.564102564102562</c:v>
                </c:pt>
                <c:pt idx="515">
                  <c:v>42.564102564102562</c:v>
                </c:pt>
                <c:pt idx="516">
                  <c:v>42.564102564102562</c:v>
                </c:pt>
                <c:pt idx="517">
                  <c:v>43.07692307692308</c:v>
                </c:pt>
                <c:pt idx="518">
                  <c:v>42.564102564102562</c:v>
                </c:pt>
                <c:pt idx="519">
                  <c:v>42.564102564102562</c:v>
                </c:pt>
                <c:pt idx="520">
                  <c:v>42.564102564102562</c:v>
                </c:pt>
                <c:pt idx="521">
                  <c:v>42.051282051282051</c:v>
                </c:pt>
                <c:pt idx="522">
                  <c:v>42.051282051282051</c:v>
                </c:pt>
                <c:pt idx="523">
                  <c:v>41.53846153846154</c:v>
                </c:pt>
                <c:pt idx="524">
                  <c:v>41.53846153846154</c:v>
                </c:pt>
                <c:pt idx="525">
                  <c:v>41.025641025641029</c:v>
                </c:pt>
                <c:pt idx="526">
                  <c:v>41.025641025641029</c:v>
                </c:pt>
                <c:pt idx="527">
                  <c:v>41.025641025641029</c:v>
                </c:pt>
                <c:pt idx="528">
                  <c:v>41.53846153846154</c:v>
                </c:pt>
                <c:pt idx="529">
                  <c:v>41.53846153846154</c:v>
                </c:pt>
                <c:pt idx="530">
                  <c:v>41.025641025641029</c:v>
                </c:pt>
                <c:pt idx="531">
                  <c:v>41.53846153846154</c:v>
                </c:pt>
                <c:pt idx="532">
                  <c:v>41.53846153846154</c:v>
                </c:pt>
                <c:pt idx="533">
                  <c:v>42.564102564102562</c:v>
                </c:pt>
                <c:pt idx="534">
                  <c:v>42.564102564102562</c:v>
                </c:pt>
                <c:pt idx="535">
                  <c:v>42.564102564102562</c:v>
                </c:pt>
                <c:pt idx="536">
                  <c:v>42.564102564102562</c:v>
                </c:pt>
                <c:pt idx="537">
                  <c:v>42.051282051282051</c:v>
                </c:pt>
                <c:pt idx="538">
                  <c:v>42.051282051282051</c:v>
                </c:pt>
                <c:pt idx="539">
                  <c:v>42.564102564102562</c:v>
                </c:pt>
                <c:pt idx="540">
                  <c:v>42.051282051282051</c:v>
                </c:pt>
                <c:pt idx="541">
                  <c:v>43.07692307692308</c:v>
                </c:pt>
                <c:pt idx="542">
                  <c:v>43.07692307692308</c:v>
                </c:pt>
                <c:pt idx="543">
                  <c:v>44.102564102564102</c:v>
                </c:pt>
                <c:pt idx="544">
                  <c:v>43.589743589743591</c:v>
                </c:pt>
                <c:pt idx="545">
                  <c:v>44.102564102564102</c:v>
                </c:pt>
                <c:pt idx="546">
                  <c:v>44.102564102564102</c:v>
                </c:pt>
                <c:pt idx="547">
                  <c:v>44.615384615384613</c:v>
                </c:pt>
                <c:pt idx="548">
                  <c:v>44.615384615384613</c:v>
                </c:pt>
                <c:pt idx="549">
                  <c:v>44.102564102564102</c:v>
                </c:pt>
                <c:pt idx="550">
                  <c:v>44.102564102564102</c:v>
                </c:pt>
                <c:pt idx="551">
                  <c:v>43.589743589743591</c:v>
                </c:pt>
                <c:pt idx="552">
                  <c:v>45.641025641025642</c:v>
                </c:pt>
                <c:pt idx="553">
                  <c:v>45.641025641025642</c:v>
                </c:pt>
                <c:pt idx="554">
                  <c:v>45.641025641025642</c:v>
                </c:pt>
                <c:pt idx="555">
                  <c:v>46.153846153846153</c:v>
                </c:pt>
                <c:pt idx="556">
                  <c:v>46.153846153846153</c:v>
                </c:pt>
                <c:pt idx="557">
                  <c:v>46.153846153846153</c:v>
                </c:pt>
                <c:pt idx="558">
                  <c:v>46.153846153846153</c:v>
                </c:pt>
                <c:pt idx="559">
                  <c:v>46.153846153846153</c:v>
                </c:pt>
                <c:pt idx="560">
                  <c:v>46.153846153846153</c:v>
                </c:pt>
                <c:pt idx="561">
                  <c:v>45.641025641025642</c:v>
                </c:pt>
                <c:pt idx="562">
                  <c:v>45.641025641025642</c:v>
                </c:pt>
                <c:pt idx="563">
                  <c:v>45.641025641025642</c:v>
                </c:pt>
                <c:pt idx="564">
                  <c:v>46.153846153846153</c:v>
                </c:pt>
                <c:pt idx="565">
                  <c:v>46.153846153846153</c:v>
                </c:pt>
                <c:pt idx="566">
                  <c:v>46.153846153846153</c:v>
                </c:pt>
                <c:pt idx="567">
                  <c:v>46.153846153846153</c:v>
                </c:pt>
                <c:pt idx="568">
                  <c:v>46.153846153846153</c:v>
                </c:pt>
                <c:pt idx="569">
                  <c:v>45.641025641025642</c:v>
                </c:pt>
                <c:pt idx="570">
                  <c:v>45.641025641025642</c:v>
                </c:pt>
                <c:pt idx="571">
                  <c:v>46.153846153846153</c:v>
                </c:pt>
                <c:pt idx="572">
                  <c:v>46.153846153846153</c:v>
                </c:pt>
                <c:pt idx="573">
                  <c:v>47.179487179487182</c:v>
                </c:pt>
                <c:pt idx="574">
                  <c:v>47.179487179487182</c:v>
                </c:pt>
                <c:pt idx="575">
                  <c:v>47.692307692307693</c:v>
                </c:pt>
                <c:pt idx="576">
                  <c:v>47.179487179487182</c:v>
                </c:pt>
                <c:pt idx="577">
                  <c:v>47.179487179487182</c:v>
                </c:pt>
                <c:pt idx="578">
                  <c:v>46.666666666666664</c:v>
                </c:pt>
                <c:pt idx="579">
                  <c:v>46.666666666666664</c:v>
                </c:pt>
                <c:pt idx="580">
                  <c:v>46.666666666666664</c:v>
                </c:pt>
                <c:pt idx="581">
                  <c:v>47.179487179487182</c:v>
                </c:pt>
                <c:pt idx="582">
                  <c:v>48.205128205128204</c:v>
                </c:pt>
                <c:pt idx="583">
                  <c:v>48.205128205128204</c:v>
                </c:pt>
                <c:pt idx="584">
                  <c:v>48.717948717948715</c:v>
                </c:pt>
                <c:pt idx="585">
                  <c:v>48.717948717948715</c:v>
                </c:pt>
                <c:pt idx="586">
                  <c:v>48.717948717948715</c:v>
                </c:pt>
                <c:pt idx="587">
                  <c:v>48.717948717948715</c:v>
                </c:pt>
                <c:pt idx="588">
                  <c:v>48.717948717948715</c:v>
                </c:pt>
                <c:pt idx="589">
                  <c:v>48.717948717948715</c:v>
                </c:pt>
                <c:pt idx="590">
                  <c:v>49.743589743589745</c:v>
                </c:pt>
                <c:pt idx="591">
                  <c:v>49.743589743589745</c:v>
                </c:pt>
                <c:pt idx="592">
                  <c:v>49.743589743589745</c:v>
                </c:pt>
                <c:pt idx="593">
                  <c:v>49.230769230769234</c:v>
                </c:pt>
                <c:pt idx="594">
                  <c:v>49.230769230769234</c:v>
                </c:pt>
                <c:pt idx="595">
                  <c:v>49.230769230769234</c:v>
                </c:pt>
                <c:pt idx="596">
                  <c:v>49.230769230769234</c:v>
                </c:pt>
                <c:pt idx="597">
                  <c:v>49.743589743589745</c:v>
                </c:pt>
                <c:pt idx="598">
                  <c:v>50.256410256410255</c:v>
                </c:pt>
                <c:pt idx="599">
                  <c:v>51.282051282051285</c:v>
                </c:pt>
                <c:pt idx="600">
                  <c:v>52.307692307692307</c:v>
                </c:pt>
                <c:pt idx="601">
                  <c:v>52.820512820512818</c:v>
                </c:pt>
                <c:pt idx="602">
                  <c:v>53.333333333333336</c:v>
                </c:pt>
                <c:pt idx="603">
                  <c:v>54.358974358974358</c:v>
                </c:pt>
                <c:pt idx="604">
                  <c:v>53.846153846153847</c:v>
                </c:pt>
                <c:pt idx="605">
                  <c:v>53.333333333333336</c:v>
                </c:pt>
                <c:pt idx="606">
                  <c:v>54.358974358974358</c:v>
                </c:pt>
                <c:pt idx="607">
                  <c:v>54.871794871794869</c:v>
                </c:pt>
                <c:pt idx="608">
                  <c:v>54.871794871794869</c:v>
                </c:pt>
                <c:pt idx="609">
                  <c:v>55.384615384615387</c:v>
                </c:pt>
                <c:pt idx="610">
                  <c:v>55.897435897435898</c:v>
                </c:pt>
                <c:pt idx="611">
                  <c:v>55.897435897435898</c:v>
                </c:pt>
                <c:pt idx="612">
                  <c:v>55.384615384615387</c:v>
                </c:pt>
                <c:pt idx="613">
                  <c:v>55.384615384615387</c:v>
                </c:pt>
                <c:pt idx="614">
                  <c:v>55.384615384615387</c:v>
                </c:pt>
                <c:pt idx="615">
                  <c:v>55.384615384615387</c:v>
                </c:pt>
                <c:pt idx="616">
                  <c:v>55.384615384615387</c:v>
                </c:pt>
                <c:pt idx="617">
                  <c:v>55.897435897435898</c:v>
                </c:pt>
                <c:pt idx="618">
                  <c:v>55.384615384615387</c:v>
                </c:pt>
                <c:pt idx="619">
                  <c:v>53.846153846153847</c:v>
                </c:pt>
                <c:pt idx="620">
                  <c:v>54.358974358974358</c:v>
                </c:pt>
                <c:pt idx="621">
                  <c:v>53.846153846153847</c:v>
                </c:pt>
                <c:pt idx="622">
                  <c:v>55.384615384615387</c:v>
                </c:pt>
                <c:pt idx="623">
                  <c:v>54.358974358974358</c:v>
                </c:pt>
                <c:pt idx="624">
                  <c:v>55.897435897435898</c:v>
                </c:pt>
                <c:pt idx="625">
                  <c:v>56.410256410256409</c:v>
                </c:pt>
                <c:pt idx="626">
                  <c:v>56.410256410256409</c:v>
                </c:pt>
                <c:pt idx="627">
                  <c:v>56.410256410256409</c:v>
                </c:pt>
                <c:pt idx="628">
                  <c:v>56.410256410256409</c:v>
                </c:pt>
                <c:pt idx="629">
                  <c:v>55.897435897435898</c:v>
                </c:pt>
                <c:pt idx="630">
                  <c:v>56.410256410256409</c:v>
                </c:pt>
                <c:pt idx="631">
                  <c:v>55.897435897435898</c:v>
                </c:pt>
                <c:pt idx="632">
                  <c:v>54.871794871794869</c:v>
                </c:pt>
                <c:pt idx="633">
                  <c:v>54.358974358974358</c:v>
                </c:pt>
                <c:pt idx="634">
                  <c:v>54.358974358974358</c:v>
                </c:pt>
                <c:pt idx="635">
                  <c:v>54.358974358974358</c:v>
                </c:pt>
                <c:pt idx="636">
                  <c:v>53.846153846153847</c:v>
                </c:pt>
                <c:pt idx="637">
                  <c:v>53.333333333333336</c:v>
                </c:pt>
                <c:pt idx="638">
                  <c:v>53.333333333333336</c:v>
                </c:pt>
                <c:pt idx="639">
                  <c:v>53.846153846153847</c:v>
                </c:pt>
                <c:pt idx="640">
                  <c:v>53.846153846153847</c:v>
                </c:pt>
                <c:pt idx="641">
                  <c:v>53.846153846153847</c:v>
                </c:pt>
                <c:pt idx="642">
                  <c:v>53.846153846153847</c:v>
                </c:pt>
                <c:pt idx="643">
                  <c:v>53.846153846153847</c:v>
                </c:pt>
                <c:pt idx="644">
                  <c:v>54.871794871794869</c:v>
                </c:pt>
                <c:pt idx="645">
                  <c:v>54.871794871794869</c:v>
                </c:pt>
                <c:pt idx="646">
                  <c:v>54.358974358974358</c:v>
                </c:pt>
                <c:pt idx="647">
                  <c:v>55.384615384615387</c:v>
                </c:pt>
                <c:pt idx="648">
                  <c:v>55.384615384615387</c:v>
                </c:pt>
                <c:pt idx="649">
                  <c:v>54.871794871794869</c:v>
                </c:pt>
                <c:pt idx="650">
                  <c:v>55.897435897435898</c:v>
                </c:pt>
                <c:pt idx="651">
                  <c:v>56.410256410256409</c:v>
                </c:pt>
                <c:pt idx="652">
                  <c:v>56.410256410256409</c:v>
                </c:pt>
                <c:pt idx="653">
                  <c:v>56.410256410256409</c:v>
                </c:pt>
                <c:pt idx="654">
                  <c:v>56.410256410256409</c:v>
                </c:pt>
                <c:pt idx="655">
                  <c:v>56.410256410256409</c:v>
                </c:pt>
                <c:pt idx="656">
                  <c:v>56.410256410256409</c:v>
                </c:pt>
                <c:pt idx="657">
                  <c:v>56.92307692307692</c:v>
                </c:pt>
                <c:pt idx="658">
                  <c:v>56.92307692307692</c:v>
                </c:pt>
                <c:pt idx="659">
                  <c:v>56.92307692307692</c:v>
                </c:pt>
                <c:pt idx="660">
                  <c:v>56.410256410256409</c:v>
                </c:pt>
                <c:pt idx="661">
                  <c:v>56.410256410256409</c:v>
                </c:pt>
                <c:pt idx="662">
                  <c:v>56.410256410256409</c:v>
                </c:pt>
                <c:pt idx="663">
                  <c:v>56.92307692307692</c:v>
                </c:pt>
                <c:pt idx="664">
                  <c:v>56.92307692307692</c:v>
                </c:pt>
                <c:pt idx="665">
                  <c:v>56.92307692307692</c:v>
                </c:pt>
                <c:pt idx="666">
                  <c:v>56.92307692307692</c:v>
                </c:pt>
                <c:pt idx="667">
                  <c:v>57.435897435897438</c:v>
                </c:pt>
                <c:pt idx="668">
                  <c:v>56.92307692307692</c:v>
                </c:pt>
                <c:pt idx="669">
                  <c:v>56.92307692307692</c:v>
                </c:pt>
                <c:pt idx="670">
                  <c:v>56.92307692307692</c:v>
                </c:pt>
                <c:pt idx="671">
                  <c:v>56.410256410256409</c:v>
                </c:pt>
                <c:pt idx="672">
                  <c:v>56.410256410256409</c:v>
                </c:pt>
                <c:pt idx="673">
                  <c:v>55.897435897435898</c:v>
                </c:pt>
                <c:pt idx="674">
                  <c:v>55.897435897435898</c:v>
                </c:pt>
                <c:pt idx="675">
                  <c:v>55.897435897435898</c:v>
                </c:pt>
                <c:pt idx="676">
                  <c:v>55.897435897435898</c:v>
                </c:pt>
                <c:pt idx="677">
                  <c:v>55.384615384615387</c:v>
                </c:pt>
                <c:pt idx="678">
                  <c:v>55.384615384615387</c:v>
                </c:pt>
                <c:pt idx="679">
                  <c:v>55.384615384615387</c:v>
                </c:pt>
                <c:pt idx="680">
                  <c:v>56.410256410256409</c:v>
                </c:pt>
                <c:pt idx="681">
                  <c:v>56.92307692307692</c:v>
                </c:pt>
                <c:pt idx="682">
                  <c:v>56.92307692307692</c:v>
                </c:pt>
                <c:pt idx="683">
                  <c:v>57.435897435897438</c:v>
                </c:pt>
                <c:pt idx="684">
                  <c:v>57.435897435897438</c:v>
                </c:pt>
                <c:pt idx="685">
                  <c:v>57.435897435897438</c:v>
                </c:pt>
                <c:pt idx="686">
                  <c:v>57.435897435897438</c:v>
                </c:pt>
                <c:pt idx="687">
                  <c:v>57.435897435897438</c:v>
                </c:pt>
                <c:pt idx="688">
                  <c:v>57.435897435897438</c:v>
                </c:pt>
                <c:pt idx="689">
                  <c:v>57.435897435897438</c:v>
                </c:pt>
                <c:pt idx="690">
                  <c:v>57.435897435897438</c:v>
                </c:pt>
                <c:pt idx="691">
                  <c:v>56.92307692307692</c:v>
                </c:pt>
                <c:pt idx="692">
                  <c:v>57.435897435897438</c:v>
                </c:pt>
                <c:pt idx="693">
                  <c:v>57.435897435897438</c:v>
                </c:pt>
                <c:pt idx="694">
                  <c:v>56.92307692307692</c:v>
                </c:pt>
                <c:pt idx="695">
                  <c:v>56.92307692307692</c:v>
                </c:pt>
                <c:pt idx="696">
                  <c:v>57.435897435897438</c:v>
                </c:pt>
                <c:pt idx="697">
                  <c:v>57.435897435897438</c:v>
                </c:pt>
                <c:pt idx="698">
                  <c:v>57.435897435897438</c:v>
                </c:pt>
                <c:pt idx="699">
                  <c:v>57.435897435897438</c:v>
                </c:pt>
                <c:pt idx="700">
                  <c:v>57.435897435897438</c:v>
                </c:pt>
                <c:pt idx="701">
                  <c:v>57.435897435897438</c:v>
                </c:pt>
                <c:pt idx="702">
                  <c:v>57.435897435897438</c:v>
                </c:pt>
                <c:pt idx="703">
                  <c:v>57.435897435897438</c:v>
                </c:pt>
                <c:pt idx="704">
                  <c:v>57.435897435897438</c:v>
                </c:pt>
                <c:pt idx="705">
                  <c:v>57.435897435897438</c:v>
                </c:pt>
                <c:pt idx="706">
                  <c:v>57.948717948717949</c:v>
                </c:pt>
                <c:pt idx="707">
                  <c:v>57.948717948717949</c:v>
                </c:pt>
                <c:pt idx="708">
                  <c:v>57.948717948717949</c:v>
                </c:pt>
                <c:pt idx="709">
                  <c:v>57.948717948717949</c:v>
                </c:pt>
                <c:pt idx="710">
                  <c:v>57.948717948717949</c:v>
                </c:pt>
                <c:pt idx="711">
                  <c:v>57.948717948717949</c:v>
                </c:pt>
                <c:pt idx="712">
                  <c:v>57.948717948717949</c:v>
                </c:pt>
                <c:pt idx="713">
                  <c:v>57.948717948717949</c:v>
                </c:pt>
                <c:pt idx="714">
                  <c:v>57.948717948717949</c:v>
                </c:pt>
                <c:pt idx="715">
                  <c:v>57.948717948717949</c:v>
                </c:pt>
                <c:pt idx="716">
                  <c:v>57.948717948717949</c:v>
                </c:pt>
                <c:pt idx="717">
                  <c:v>57.948717948717949</c:v>
                </c:pt>
                <c:pt idx="718">
                  <c:v>58.46153846153846</c:v>
                </c:pt>
                <c:pt idx="719">
                  <c:v>58.46153846153846</c:v>
                </c:pt>
                <c:pt idx="720">
                  <c:v>57.435897435897438</c:v>
                </c:pt>
                <c:pt idx="721">
                  <c:v>57.435897435897438</c:v>
                </c:pt>
                <c:pt idx="722">
                  <c:v>57.435897435897438</c:v>
                </c:pt>
                <c:pt idx="723">
                  <c:v>57.435897435897438</c:v>
                </c:pt>
                <c:pt idx="724">
                  <c:v>57.435897435897438</c:v>
                </c:pt>
                <c:pt idx="725">
                  <c:v>57.435897435897438</c:v>
                </c:pt>
                <c:pt idx="726">
                  <c:v>57.435897435897438</c:v>
                </c:pt>
                <c:pt idx="727">
                  <c:v>57.435897435897438</c:v>
                </c:pt>
                <c:pt idx="728">
                  <c:v>57.435897435897438</c:v>
                </c:pt>
                <c:pt idx="729">
                  <c:v>57.435897435897438</c:v>
                </c:pt>
                <c:pt idx="730">
                  <c:v>57.435897435897438</c:v>
                </c:pt>
                <c:pt idx="731">
                  <c:v>57.435897435897438</c:v>
                </c:pt>
                <c:pt idx="732">
                  <c:v>57.435897435897438</c:v>
                </c:pt>
                <c:pt idx="733">
                  <c:v>57.435897435897438</c:v>
                </c:pt>
                <c:pt idx="734">
                  <c:v>57.435897435897438</c:v>
                </c:pt>
                <c:pt idx="735">
                  <c:v>57.435897435897438</c:v>
                </c:pt>
                <c:pt idx="736">
                  <c:v>57.435897435897438</c:v>
                </c:pt>
                <c:pt idx="737">
                  <c:v>57.435897435897438</c:v>
                </c:pt>
                <c:pt idx="738">
                  <c:v>57.435897435897438</c:v>
                </c:pt>
                <c:pt idx="739">
                  <c:v>57.435897435897438</c:v>
                </c:pt>
                <c:pt idx="740">
                  <c:v>57.435897435897438</c:v>
                </c:pt>
                <c:pt idx="741">
                  <c:v>57.435897435897438</c:v>
                </c:pt>
                <c:pt idx="742">
                  <c:v>57.435897435897438</c:v>
                </c:pt>
                <c:pt idx="743">
                  <c:v>57.435897435897438</c:v>
                </c:pt>
                <c:pt idx="744">
                  <c:v>56.92307692307692</c:v>
                </c:pt>
                <c:pt idx="745">
                  <c:v>56.92307692307692</c:v>
                </c:pt>
                <c:pt idx="746">
                  <c:v>56.92307692307692</c:v>
                </c:pt>
                <c:pt idx="747">
                  <c:v>56.92307692307692</c:v>
                </c:pt>
                <c:pt idx="748">
                  <c:v>56.92307692307692</c:v>
                </c:pt>
                <c:pt idx="749">
                  <c:v>56.92307692307692</c:v>
                </c:pt>
                <c:pt idx="750">
                  <c:v>56.92307692307692</c:v>
                </c:pt>
                <c:pt idx="751">
                  <c:v>56.92307692307692</c:v>
                </c:pt>
                <c:pt idx="752">
                  <c:v>57.435897435897438</c:v>
                </c:pt>
                <c:pt idx="753">
                  <c:v>57.435897435897438</c:v>
                </c:pt>
                <c:pt idx="754">
                  <c:v>56.92307692307692</c:v>
                </c:pt>
                <c:pt idx="755">
                  <c:v>56.92307692307692</c:v>
                </c:pt>
                <c:pt idx="756">
                  <c:v>56.92307692307692</c:v>
                </c:pt>
                <c:pt idx="757">
                  <c:v>57.948717948717949</c:v>
                </c:pt>
                <c:pt idx="758">
                  <c:v>57.948717948717949</c:v>
                </c:pt>
                <c:pt idx="759">
                  <c:v>58.46153846153846</c:v>
                </c:pt>
                <c:pt idx="760">
                  <c:v>58.46153846153846</c:v>
                </c:pt>
                <c:pt idx="761">
                  <c:v>58.46153846153846</c:v>
                </c:pt>
                <c:pt idx="762">
                  <c:v>58.46153846153846</c:v>
                </c:pt>
                <c:pt idx="763">
                  <c:v>58.46153846153846</c:v>
                </c:pt>
                <c:pt idx="764">
                  <c:v>58.46153846153846</c:v>
                </c:pt>
                <c:pt idx="765">
                  <c:v>58.46153846153846</c:v>
                </c:pt>
                <c:pt idx="766">
                  <c:v>58.46153846153846</c:v>
                </c:pt>
                <c:pt idx="767">
                  <c:v>58.46153846153846</c:v>
                </c:pt>
                <c:pt idx="768">
                  <c:v>58.46153846153846</c:v>
                </c:pt>
                <c:pt idx="769">
                  <c:v>58.46153846153846</c:v>
                </c:pt>
                <c:pt idx="770">
                  <c:v>58.46153846153846</c:v>
                </c:pt>
                <c:pt idx="771">
                  <c:v>58.46153846153846</c:v>
                </c:pt>
                <c:pt idx="772">
                  <c:v>58.46153846153846</c:v>
                </c:pt>
                <c:pt idx="773">
                  <c:v>58.46153846153846</c:v>
                </c:pt>
                <c:pt idx="774">
                  <c:v>58.46153846153846</c:v>
                </c:pt>
                <c:pt idx="775">
                  <c:v>58.46153846153846</c:v>
                </c:pt>
                <c:pt idx="776">
                  <c:v>58.46153846153846</c:v>
                </c:pt>
                <c:pt idx="777">
                  <c:v>58.46153846153846</c:v>
                </c:pt>
                <c:pt idx="778">
                  <c:v>58.46153846153846</c:v>
                </c:pt>
                <c:pt idx="779">
                  <c:v>58.46153846153846</c:v>
                </c:pt>
                <c:pt idx="780">
                  <c:v>57.948717948717949</c:v>
                </c:pt>
                <c:pt idx="781">
                  <c:v>57.948717948717949</c:v>
                </c:pt>
                <c:pt idx="782">
                  <c:v>57.948717948717949</c:v>
                </c:pt>
                <c:pt idx="783">
                  <c:v>57.948717948717949</c:v>
                </c:pt>
                <c:pt idx="784">
                  <c:v>57.948717948717949</c:v>
                </c:pt>
                <c:pt idx="785">
                  <c:v>57.435897435897438</c:v>
                </c:pt>
                <c:pt idx="786">
                  <c:v>57.435897435897438</c:v>
                </c:pt>
                <c:pt idx="787">
                  <c:v>57.435897435897438</c:v>
                </c:pt>
                <c:pt idx="788">
                  <c:v>57.435897435897438</c:v>
                </c:pt>
                <c:pt idx="789">
                  <c:v>57.435897435897438</c:v>
                </c:pt>
                <c:pt idx="790">
                  <c:v>57.435897435897438</c:v>
                </c:pt>
                <c:pt idx="791">
                  <c:v>57.435897435897438</c:v>
                </c:pt>
                <c:pt idx="792">
                  <c:v>56.92307692307692</c:v>
                </c:pt>
                <c:pt idx="793">
                  <c:v>56.92307692307692</c:v>
                </c:pt>
                <c:pt idx="794">
                  <c:v>56.92307692307692</c:v>
                </c:pt>
                <c:pt idx="795">
                  <c:v>56.92307692307692</c:v>
                </c:pt>
                <c:pt idx="796">
                  <c:v>56.92307692307692</c:v>
                </c:pt>
                <c:pt idx="797">
                  <c:v>56.92307692307692</c:v>
                </c:pt>
                <c:pt idx="798">
                  <c:v>56.92307692307692</c:v>
                </c:pt>
                <c:pt idx="799">
                  <c:v>56.92307692307692</c:v>
                </c:pt>
                <c:pt idx="800">
                  <c:v>56.92307692307692</c:v>
                </c:pt>
                <c:pt idx="801">
                  <c:v>56.92307692307692</c:v>
                </c:pt>
                <c:pt idx="802">
                  <c:v>56.92307692307692</c:v>
                </c:pt>
                <c:pt idx="803">
                  <c:v>56.92307692307692</c:v>
                </c:pt>
                <c:pt idx="804">
                  <c:v>57.435897435897438</c:v>
                </c:pt>
                <c:pt idx="805">
                  <c:v>57.435897435897438</c:v>
                </c:pt>
                <c:pt idx="806">
                  <c:v>57.435897435897438</c:v>
                </c:pt>
                <c:pt idx="807">
                  <c:v>57.435897435897438</c:v>
                </c:pt>
                <c:pt idx="808">
                  <c:v>57.435897435897438</c:v>
                </c:pt>
                <c:pt idx="809">
                  <c:v>57.435897435897438</c:v>
                </c:pt>
                <c:pt idx="810">
                  <c:v>57.435897435897438</c:v>
                </c:pt>
                <c:pt idx="811">
                  <c:v>57.435897435897438</c:v>
                </c:pt>
                <c:pt idx="812">
                  <c:v>57.435897435897438</c:v>
                </c:pt>
                <c:pt idx="813">
                  <c:v>57.435897435897438</c:v>
                </c:pt>
                <c:pt idx="814">
                  <c:v>57.435897435897438</c:v>
                </c:pt>
                <c:pt idx="815">
                  <c:v>57.435897435897438</c:v>
                </c:pt>
                <c:pt idx="816">
                  <c:v>57.948717948717949</c:v>
                </c:pt>
                <c:pt idx="817">
                  <c:v>57.435897435897438</c:v>
                </c:pt>
                <c:pt idx="818">
                  <c:v>57.435897435897438</c:v>
                </c:pt>
                <c:pt idx="819">
                  <c:v>57.435897435897438</c:v>
                </c:pt>
                <c:pt idx="820">
                  <c:v>57.435897435897438</c:v>
                </c:pt>
                <c:pt idx="821">
                  <c:v>57.435897435897438</c:v>
                </c:pt>
                <c:pt idx="822">
                  <c:v>57.435897435897438</c:v>
                </c:pt>
                <c:pt idx="823">
                  <c:v>57.435897435897438</c:v>
                </c:pt>
                <c:pt idx="824">
                  <c:v>57.435897435897438</c:v>
                </c:pt>
                <c:pt idx="825">
                  <c:v>57.435897435897438</c:v>
                </c:pt>
                <c:pt idx="826">
                  <c:v>57.435897435897438</c:v>
                </c:pt>
                <c:pt idx="827">
                  <c:v>57.435897435897438</c:v>
                </c:pt>
                <c:pt idx="828">
                  <c:v>56.92307692307692</c:v>
                </c:pt>
                <c:pt idx="829">
                  <c:v>56.92307692307692</c:v>
                </c:pt>
                <c:pt idx="830">
                  <c:v>56.92307692307692</c:v>
                </c:pt>
                <c:pt idx="831">
                  <c:v>56.92307692307692</c:v>
                </c:pt>
                <c:pt idx="832">
                  <c:v>56.92307692307692</c:v>
                </c:pt>
                <c:pt idx="833">
                  <c:v>56.92307692307692</c:v>
                </c:pt>
                <c:pt idx="834">
                  <c:v>56.92307692307692</c:v>
                </c:pt>
                <c:pt idx="835">
                  <c:v>56.92307692307692</c:v>
                </c:pt>
                <c:pt idx="836">
                  <c:v>56.92307692307692</c:v>
                </c:pt>
                <c:pt idx="837">
                  <c:v>56.92307692307692</c:v>
                </c:pt>
                <c:pt idx="838">
                  <c:v>56.92307692307692</c:v>
                </c:pt>
                <c:pt idx="839">
                  <c:v>56.92307692307692</c:v>
                </c:pt>
              </c:numCache>
            </c:numRef>
          </c:val>
        </c:ser>
        <c:ser>
          <c:idx val="1"/>
          <c:order val="1"/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cat>
            <c:numRef>
              <c:f>USD!$GT$11:$GT$850</c:f>
              <c:numCache>
                <c:formatCode>General</c:formatCode>
                <c:ptCount val="840"/>
                <c:pt idx="0">
                  <c:v>1946</c:v>
                </c:pt>
                <c:pt idx="1">
                  <c:v>1946</c:v>
                </c:pt>
                <c:pt idx="2">
                  <c:v>1946</c:v>
                </c:pt>
                <c:pt idx="3">
                  <c:v>1946</c:v>
                </c:pt>
                <c:pt idx="4">
                  <c:v>1946</c:v>
                </c:pt>
                <c:pt idx="5">
                  <c:v>1946</c:v>
                </c:pt>
                <c:pt idx="6">
                  <c:v>1946</c:v>
                </c:pt>
                <c:pt idx="7">
                  <c:v>1946</c:v>
                </c:pt>
                <c:pt idx="8">
                  <c:v>1946</c:v>
                </c:pt>
                <c:pt idx="9">
                  <c:v>1946</c:v>
                </c:pt>
                <c:pt idx="10">
                  <c:v>1946</c:v>
                </c:pt>
                <c:pt idx="11">
                  <c:v>1946</c:v>
                </c:pt>
                <c:pt idx="12">
                  <c:v>1947</c:v>
                </c:pt>
                <c:pt idx="13">
                  <c:v>1947</c:v>
                </c:pt>
                <c:pt idx="14">
                  <c:v>1947</c:v>
                </c:pt>
                <c:pt idx="15">
                  <c:v>1947</c:v>
                </c:pt>
                <c:pt idx="16">
                  <c:v>1947</c:v>
                </c:pt>
                <c:pt idx="17">
                  <c:v>1947</c:v>
                </c:pt>
                <c:pt idx="18">
                  <c:v>1947</c:v>
                </c:pt>
                <c:pt idx="19">
                  <c:v>1947</c:v>
                </c:pt>
                <c:pt idx="20">
                  <c:v>1947</c:v>
                </c:pt>
                <c:pt idx="21">
                  <c:v>1947</c:v>
                </c:pt>
                <c:pt idx="22">
                  <c:v>1947</c:v>
                </c:pt>
                <c:pt idx="23">
                  <c:v>1947</c:v>
                </c:pt>
                <c:pt idx="24">
                  <c:v>1948</c:v>
                </c:pt>
                <c:pt idx="25">
                  <c:v>1948</c:v>
                </c:pt>
                <c:pt idx="26">
                  <c:v>1948</c:v>
                </c:pt>
                <c:pt idx="27">
                  <c:v>1948</c:v>
                </c:pt>
                <c:pt idx="28">
                  <c:v>1948</c:v>
                </c:pt>
                <c:pt idx="29">
                  <c:v>1948</c:v>
                </c:pt>
                <c:pt idx="30">
                  <c:v>1948</c:v>
                </c:pt>
                <c:pt idx="31">
                  <c:v>1948</c:v>
                </c:pt>
                <c:pt idx="32">
                  <c:v>1948</c:v>
                </c:pt>
                <c:pt idx="33">
                  <c:v>1948</c:v>
                </c:pt>
                <c:pt idx="34">
                  <c:v>1948</c:v>
                </c:pt>
                <c:pt idx="35">
                  <c:v>1948</c:v>
                </c:pt>
                <c:pt idx="36">
                  <c:v>1949</c:v>
                </c:pt>
                <c:pt idx="37">
                  <c:v>1949</c:v>
                </c:pt>
                <c:pt idx="38">
                  <c:v>1949</c:v>
                </c:pt>
                <c:pt idx="39">
                  <c:v>1949</c:v>
                </c:pt>
                <c:pt idx="40">
                  <c:v>1949</c:v>
                </c:pt>
                <c:pt idx="41">
                  <c:v>1949</c:v>
                </c:pt>
                <c:pt idx="42">
                  <c:v>1949</c:v>
                </c:pt>
                <c:pt idx="43">
                  <c:v>1949</c:v>
                </c:pt>
                <c:pt idx="44">
                  <c:v>1949</c:v>
                </c:pt>
                <c:pt idx="45">
                  <c:v>1949</c:v>
                </c:pt>
                <c:pt idx="46">
                  <c:v>1949</c:v>
                </c:pt>
                <c:pt idx="47">
                  <c:v>1949</c:v>
                </c:pt>
                <c:pt idx="48">
                  <c:v>1950</c:v>
                </c:pt>
                <c:pt idx="49">
                  <c:v>1950</c:v>
                </c:pt>
                <c:pt idx="50">
                  <c:v>1950</c:v>
                </c:pt>
                <c:pt idx="51">
                  <c:v>1950</c:v>
                </c:pt>
                <c:pt idx="52">
                  <c:v>1950</c:v>
                </c:pt>
                <c:pt idx="53">
                  <c:v>1950</c:v>
                </c:pt>
                <c:pt idx="54">
                  <c:v>1950</c:v>
                </c:pt>
                <c:pt idx="55">
                  <c:v>1950</c:v>
                </c:pt>
                <c:pt idx="56">
                  <c:v>1950</c:v>
                </c:pt>
                <c:pt idx="57">
                  <c:v>1950</c:v>
                </c:pt>
                <c:pt idx="58">
                  <c:v>1950</c:v>
                </c:pt>
                <c:pt idx="59">
                  <c:v>1950</c:v>
                </c:pt>
                <c:pt idx="60">
                  <c:v>1951</c:v>
                </c:pt>
                <c:pt idx="61">
                  <c:v>1951</c:v>
                </c:pt>
                <c:pt idx="62">
                  <c:v>1951</c:v>
                </c:pt>
                <c:pt idx="63">
                  <c:v>1951</c:v>
                </c:pt>
                <c:pt idx="64">
                  <c:v>1951</c:v>
                </c:pt>
                <c:pt idx="65">
                  <c:v>1951</c:v>
                </c:pt>
                <c:pt idx="66">
                  <c:v>1951</c:v>
                </c:pt>
                <c:pt idx="67">
                  <c:v>1951</c:v>
                </c:pt>
                <c:pt idx="68">
                  <c:v>1951</c:v>
                </c:pt>
                <c:pt idx="69">
                  <c:v>1951</c:v>
                </c:pt>
                <c:pt idx="70">
                  <c:v>1951</c:v>
                </c:pt>
                <c:pt idx="71">
                  <c:v>1951</c:v>
                </c:pt>
                <c:pt idx="72">
                  <c:v>1952</c:v>
                </c:pt>
                <c:pt idx="73">
                  <c:v>1952</c:v>
                </c:pt>
                <c:pt idx="74">
                  <c:v>1952</c:v>
                </c:pt>
                <c:pt idx="75">
                  <c:v>1952</c:v>
                </c:pt>
                <c:pt idx="76">
                  <c:v>1952</c:v>
                </c:pt>
                <c:pt idx="77">
                  <c:v>1952</c:v>
                </c:pt>
                <c:pt idx="78">
                  <c:v>1952</c:v>
                </c:pt>
                <c:pt idx="79">
                  <c:v>1952</c:v>
                </c:pt>
                <c:pt idx="80">
                  <c:v>1952</c:v>
                </c:pt>
                <c:pt idx="81">
                  <c:v>1952</c:v>
                </c:pt>
                <c:pt idx="82">
                  <c:v>1952</c:v>
                </c:pt>
                <c:pt idx="83">
                  <c:v>1952</c:v>
                </c:pt>
                <c:pt idx="84">
                  <c:v>1953</c:v>
                </c:pt>
                <c:pt idx="85">
                  <c:v>1953</c:v>
                </c:pt>
                <c:pt idx="86">
                  <c:v>1953</c:v>
                </c:pt>
                <c:pt idx="87">
                  <c:v>1953</c:v>
                </c:pt>
                <c:pt idx="88">
                  <c:v>1953</c:v>
                </c:pt>
                <c:pt idx="89">
                  <c:v>1953</c:v>
                </c:pt>
                <c:pt idx="90">
                  <c:v>1953</c:v>
                </c:pt>
                <c:pt idx="91">
                  <c:v>1953</c:v>
                </c:pt>
                <c:pt idx="92">
                  <c:v>1953</c:v>
                </c:pt>
                <c:pt idx="93">
                  <c:v>1953</c:v>
                </c:pt>
                <c:pt idx="94">
                  <c:v>1953</c:v>
                </c:pt>
                <c:pt idx="95">
                  <c:v>1953</c:v>
                </c:pt>
                <c:pt idx="96">
                  <c:v>1954</c:v>
                </c:pt>
                <c:pt idx="97">
                  <c:v>1954</c:v>
                </c:pt>
                <c:pt idx="98">
                  <c:v>1954</c:v>
                </c:pt>
                <c:pt idx="99">
                  <c:v>1954</c:v>
                </c:pt>
                <c:pt idx="100">
                  <c:v>1954</c:v>
                </c:pt>
                <c:pt idx="101">
                  <c:v>1954</c:v>
                </c:pt>
                <c:pt idx="102">
                  <c:v>1954</c:v>
                </c:pt>
                <c:pt idx="103">
                  <c:v>1954</c:v>
                </c:pt>
                <c:pt idx="104">
                  <c:v>1954</c:v>
                </c:pt>
                <c:pt idx="105">
                  <c:v>1954</c:v>
                </c:pt>
                <c:pt idx="106">
                  <c:v>1954</c:v>
                </c:pt>
                <c:pt idx="107">
                  <c:v>1954</c:v>
                </c:pt>
                <c:pt idx="108">
                  <c:v>1955</c:v>
                </c:pt>
                <c:pt idx="109">
                  <c:v>1955</c:v>
                </c:pt>
                <c:pt idx="110">
                  <c:v>1955</c:v>
                </c:pt>
                <c:pt idx="111">
                  <c:v>1955</c:v>
                </c:pt>
                <c:pt idx="112">
                  <c:v>1955</c:v>
                </c:pt>
                <c:pt idx="113">
                  <c:v>1955</c:v>
                </c:pt>
                <c:pt idx="114">
                  <c:v>1955</c:v>
                </c:pt>
                <c:pt idx="115">
                  <c:v>1955</c:v>
                </c:pt>
                <c:pt idx="116">
                  <c:v>1955</c:v>
                </c:pt>
                <c:pt idx="117">
                  <c:v>1955</c:v>
                </c:pt>
                <c:pt idx="118">
                  <c:v>1955</c:v>
                </c:pt>
                <c:pt idx="119">
                  <c:v>1955</c:v>
                </c:pt>
                <c:pt idx="120">
                  <c:v>1956</c:v>
                </c:pt>
                <c:pt idx="121">
                  <c:v>1956</c:v>
                </c:pt>
                <c:pt idx="122">
                  <c:v>1956</c:v>
                </c:pt>
                <c:pt idx="123">
                  <c:v>1956</c:v>
                </c:pt>
                <c:pt idx="124">
                  <c:v>1956</c:v>
                </c:pt>
                <c:pt idx="125">
                  <c:v>1956</c:v>
                </c:pt>
                <c:pt idx="126">
                  <c:v>1956</c:v>
                </c:pt>
                <c:pt idx="127">
                  <c:v>1956</c:v>
                </c:pt>
                <c:pt idx="128">
                  <c:v>1956</c:v>
                </c:pt>
                <c:pt idx="129">
                  <c:v>1956</c:v>
                </c:pt>
                <c:pt idx="130">
                  <c:v>1956</c:v>
                </c:pt>
                <c:pt idx="131">
                  <c:v>1956</c:v>
                </c:pt>
                <c:pt idx="132">
                  <c:v>1957</c:v>
                </c:pt>
                <c:pt idx="133">
                  <c:v>1957</c:v>
                </c:pt>
                <c:pt idx="134">
                  <c:v>1957</c:v>
                </c:pt>
                <c:pt idx="135">
                  <c:v>1957</c:v>
                </c:pt>
                <c:pt idx="136">
                  <c:v>1957</c:v>
                </c:pt>
                <c:pt idx="137">
                  <c:v>1957</c:v>
                </c:pt>
                <c:pt idx="138">
                  <c:v>1957</c:v>
                </c:pt>
                <c:pt idx="139">
                  <c:v>1957</c:v>
                </c:pt>
                <c:pt idx="140">
                  <c:v>1957</c:v>
                </c:pt>
                <c:pt idx="141">
                  <c:v>1957</c:v>
                </c:pt>
                <c:pt idx="142">
                  <c:v>1957</c:v>
                </c:pt>
                <c:pt idx="143">
                  <c:v>1957</c:v>
                </c:pt>
                <c:pt idx="144">
                  <c:v>1958</c:v>
                </c:pt>
                <c:pt idx="145">
                  <c:v>1958</c:v>
                </c:pt>
                <c:pt idx="146">
                  <c:v>1958</c:v>
                </c:pt>
                <c:pt idx="147">
                  <c:v>1958</c:v>
                </c:pt>
                <c:pt idx="148">
                  <c:v>1958</c:v>
                </c:pt>
                <c:pt idx="149">
                  <c:v>1958</c:v>
                </c:pt>
                <c:pt idx="150">
                  <c:v>1958</c:v>
                </c:pt>
                <c:pt idx="151">
                  <c:v>1958</c:v>
                </c:pt>
                <c:pt idx="152">
                  <c:v>1958</c:v>
                </c:pt>
                <c:pt idx="153">
                  <c:v>1958</c:v>
                </c:pt>
                <c:pt idx="154">
                  <c:v>1958</c:v>
                </c:pt>
                <c:pt idx="155">
                  <c:v>1958</c:v>
                </c:pt>
                <c:pt idx="156">
                  <c:v>1959</c:v>
                </c:pt>
                <c:pt idx="157">
                  <c:v>1959</c:v>
                </c:pt>
                <c:pt idx="158">
                  <c:v>1959</c:v>
                </c:pt>
                <c:pt idx="159">
                  <c:v>1959</c:v>
                </c:pt>
                <c:pt idx="160">
                  <c:v>1959</c:v>
                </c:pt>
                <c:pt idx="161">
                  <c:v>1959</c:v>
                </c:pt>
                <c:pt idx="162">
                  <c:v>1959</c:v>
                </c:pt>
                <c:pt idx="163">
                  <c:v>1959</c:v>
                </c:pt>
                <c:pt idx="164">
                  <c:v>1959</c:v>
                </c:pt>
                <c:pt idx="165">
                  <c:v>1959</c:v>
                </c:pt>
                <c:pt idx="166">
                  <c:v>1959</c:v>
                </c:pt>
                <c:pt idx="167">
                  <c:v>1959</c:v>
                </c:pt>
                <c:pt idx="168">
                  <c:v>1960</c:v>
                </c:pt>
                <c:pt idx="169">
                  <c:v>1960</c:v>
                </c:pt>
                <c:pt idx="170">
                  <c:v>1960</c:v>
                </c:pt>
                <c:pt idx="171">
                  <c:v>1960</c:v>
                </c:pt>
                <c:pt idx="172">
                  <c:v>1960</c:v>
                </c:pt>
                <c:pt idx="173">
                  <c:v>1960</c:v>
                </c:pt>
                <c:pt idx="174">
                  <c:v>1960</c:v>
                </c:pt>
                <c:pt idx="175">
                  <c:v>1960</c:v>
                </c:pt>
                <c:pt idx="176">
                  <c:v>1960</c:v>
                </c:pt>
                <c:pt idx="177">
                  <c:v>1960</c:v>
                </c:pt>
                <c:pt idx="178">
                  <c:v>1960</c:v>
                </c:pt>
                <c:pt idx="179">
                  <c:v>1960</c:v>
                </c:pt>
                <c:pt idx="180">
                  <c:v>1961</c:v>
                </c:pt>
                <c:pt idx="181">
                  <c:v>1961</c:v>
                </c:pt>
                <c:pt idx="182">
                  <c:v>1961</c:v>
                </c:pt>
                <c:pt idx="183">
                  <c:v>1961</c:v>
                </c:pt>
                <c:pt idx="184">
                  <c:v>1961</c:v>
                </c:pt>
                <c:pt idx="185">
                  <c:v>1961</c:v>
                </c:pt>
                <c:pt idx="186">
                  <c:v>1961</c:v>
                </c:pt>
                <c:pt idx="187">
                  <c:v>1961</c:v>
                </c:pt>
                <c:pt idx="188">
                  <c:v>1961</c:v>
                </c:pt>
                <c:pt idx="189">
                  <c:v>1961</c:v>
                </c:pt>
                <c:pt idx="190">
                  <c:v>1961</c:v>
                </c:pt>
                <c:pt idx="191">
                  <c:v>1961</c:v>
                </c:pt>
                <c:pt idx="192">
                  <c:v>1962</c:v>
                </c:pt>
                <c:pt idx="193">
                  <c:v>1962</c:v>
                </c:pt>
                <c:pt idx="194">
                  <c:v>1962</c:v>
                </c:pt>
                <c:pt idx="195">
                  <c:v>1962</c:v>
                </c:pt>
                <c:pt idx="196">
                  <c:v>1962</c:v>
                </c:pt>
                <c:pt idx="197">
                  <c:v>1962</c:v>
                </c:pt>
                <c:pt idx="198">
                  <c:v>1962</c:v>
                </c:pt>
                <c:pt idx="199">
                  <c:v>1962</c:v>
                </c:pt>
                <c:pt idx="200">
                  <c:v>1962</c:v>
                </c:pt>
                <c:pt idx="201">
                  <c:v>1962</c:v>
                </c:pt>
                <c:pt idx="202">
                  <c:v>1962</c:v>
                </c:pt>
                <c:pt idx="203">
                  <c:v>1962</c:v>
                </c:pt>
                <c:pt idx="204">
                  <c:v>1963</c:v>
                </c:pt>
                <c:pt idx="205">
                  <c:v>1963</c:v>
                </c:pt>
                <c:pt idx="206">
                  <c:v>1963</c:v>
                </c:pt>
                <c:pt idx="207">
                  <c:v>1963</c:v>
                </c:pt>
                <c:pt idx="208">
                  <c:v>1963</c:v>
                </c:pt>
                <c:pt idx="209">
                  <c:v>1963</c:v>
                </c:pt>
                <c:pt idx="210">
                  <c:v>1963</c:v>
                </c:pt>
                <c:pt idx="211">
                  <c:v>1963</c:v>
                </c:pt>
                <c:pt idx="212">
                  <c:v>1963</c:v>
                </c:pt>
                <c:pt idx="213">
                  <c:v>1963</c:v>
                </c:pt>
                <c:pt idx="214">
                  <c:v>1963</c:v>
                </c:pt>
                <c:pt idx="215">
                  <c:v>1963</c:v>
                </c:pt>
                <c:pt idx="216">
                  <c:v>1964</c:v>
                </c:pt>
                <c:pt idx="217">
                  <c:v>1964</c:v>
                </c:pt>
                <c:pt idx="218">
                  <c:v>1964</c:v>
                </c:pt>
                <c:pt idx="219">
                  <c:v>1964</c:v>
                </c:pt>
                <c:pt idx="220">
                  <c:v>1964</c:v>
                </c:pt>
                <c:pt idx="221">
                  <c:v>1964</c:v>
                </c:pt>
                <c:pt idx="222">
                  <c:v>1964</c:v>
                </c:pt>
                <c:pt idx="223">
                  <c:v>1964</c:v>
                </c:pt>
                <c:pt idx="224">
                  <c:v>1964</c:v>
                </c:pt>
                <c:pt idx="225">
                  <c:v>1964</c:v>
                </c:pt>
                <c:pt idx="226">
                  <c:v>1964</c:v>
                </c:pt>
                <c:pt idx="227">
                  <c:v>1964</c:v>
                </c:pt>
                <c:pt idx="228">
                  <c:v>1965</c:v>
                </c:pt>
                <c:pt idx="229">
                  <c:v>1965</c:v>
                </c:pt>
                <c:pt idx="230">
                  <c:v>1965</c:v>
                </c:pt>
                <c:pt idx="231">
                  <c:v>1965</c:v>
                </c:pt>
                <c:pt idx="232">
                  <c:v>1965</c:v>
                </c:pt>
                <c:pt idx="233">
                  <c:v>1965</c:v>
                </c:pt>
                <c:pt idx="234">
                  <c:v>1965</c:v>
                </c:pt>
                <c:pt idx="235">
                  <c:v>1965</c:v>
                </c:pt>
                <c:pt idx="236">
                  <c:v>1965</c:v>
                </c:pt>
                <c:pt idx="237">
                  <c:v>1965</c:v>
                </c:pt>
                <c:pt idx="238">
                  <c:v>1965</c:v>
                </c:pt>
                <c:pt idx="239">
                  <c:v>1965</c:v>
                </c:pt>
                <c:pt idx="240">
                  <c:v>1966</c:v>
                </c:pt>
                <c:pt idx="241">
                  <c:v>1966</c:v>
                </c:pt>
                <c:pt idx="242">
                  <c:v>1966</c:v>
                </c:pt>
                <c:pt idx="243">
                  <c:v>1966</c:v>
                </c:pt>
                <c:pt idx="244">
                  <c:v>1966</c:v>
                </c:pt>
                <c:pt idx="245">
                  <c:v>1966</c:v>
                </c:pt>
                <c:pt idx="246">
                  <c:v>1966</c:v>
                </c:pt>
                <c:pt idx="247">
                  <c:v>1966</c:v>
                </c:pt>
                <c:pt idx="248">
                  <c:v>1966</c:v>
                </c:pt>
                <c:pt idx="249">
                  <c:v>1966</c:v>
                </c:pt>
                <c:pt idx="250">
                  <c:v>1966</c:v>
                </c:pt>
                <c:pt idx="251">
                  <c:v>1966</c:v>
                </c:pt>
                <c:pt idx="252">
                  <c:v>1967</c:v>
                </c:pt>
                <c:pt idx="253">
                  <c:v>1967</c:v>
                </c:pt>
                <c:pt idx="254">
                  <c:v>1967</c:v>
                </c:pt>
                <c:pt idx="255">
                  <c:v>1967</c:v>
                </c:pt>
                <c:pt idx="256">
                  <c:v>1967</c:v>
                </c:pt>
                <c:pt idx="257">
                  <c:v>1967</c:v>
                </c:pt>
                <c:pt idx="258">
                  <c:v>1967</c:v>
                </c:pt>
                <c:pt idx="259">
                  <c:v>1967</c:v>
                </c:pt>
                <c:pt idx="260">
                  <c:v>1967</c:v>
                </c:pt>
                <c:pt idx="261">
                  <c:v>1967</c:v>
                </c:pt>
                <c:pt idx="262">
                  <c:v>1967</c:v>
                </c:pt>
                <c:pt idx="263">
                  <c:v>1967</c:v>
                </c:pt>
                <c:pt idx="264">
                  <c:v>1968</c:v>
                </c:pt>
                <c:pt idx="265">
                  <c:v>1968</c:v>
                </c:pt>
                <c:pt idx="266">
                  <c:v>1968</c:v>
                </c:pt>
                <c:pt idx="267">
                  <c:v>1968</c:v>
                </c:pt>
                <c:pt idx="268">
                  <c:v>1968</c:v>
                </c:pt>
                <c:pt idx="269">
                  <c:v>1968</c:v>
                </c:pt>
                <c:pt idx="270">
                  <c:v>1968</c:v>
                </c:pt>
                <c:pt idx="271">
                  <c:v>1968</c:v>
                </c:pt>
                <c:pt idx="272">
                  <c:v>1968</c:v>
                </c:pt>
                <c:pt idx="273">
                  <c:v>1968</c:v>
                </c:pt>
                <c:pt idx="274">
                  <c:v>1968</c:v>
                </c:pt>
                <c:pt idx="275">
                  <c:v>1968</c:v>
                </c:pt>
                <c:pt idx="276">
                  <c:v>1969</c:v>
                </c:pt>
                <c:pt idx="277">
                  <c:v>1969</c:v>
                </c:pt>
                <c:pt idx="278">
                  <c:v>1969</c:v>
                </c:pt>
                <c:pt idx="279">
                  <c:v>1969</c:v>
                </c:pt>
                <c:pt idx="280">
                  <c:v>1969</c:v>
                </c:pt>
                <c:pt idx="281">
                  <c:v>1969</c:v>
                </c:pt>
                <c:pt idx="282">
                  <c:v>1969</c:v>
                </c:pt>
                <c:pt idx="283">
                  <c:v>1969</c:v>
                </c:pt>
                <c:pt idx="284">
                  <c:v>1969</c:v>
                </c:pt>
                <c:pt idx="285">
                  <c:v>1969</c:v>
                </c:pt>
                <c:pt idx="286">
                  <c:v>1969</c:v>
                </c:pt>
                <c:pt idx="287">
                  <c:v>1969</c:v>
                </c:pt>
                <c:pt idx="288">
                  <c:v>1970</c:v>
                </c:pt>
                <c:pt idx="289">
                  <c:v>1970</c:v>
                </c:pt>
                <c:pt idx="290">
                  <c:v>1970</c:v>
                </c:pt>
                <c:pt idx="291">
                  <c:v>1970</c:v>
                </c:pt>
                <c:pt idx="292">
                  <c:v>1970</c:v>
                </c:pt>
                <c:pt idx="293">
                  <c:v>1970</c:v>
                </c:pt>
                <c:pt idx="294">
                  <c:v>1970</c:v>
                </c:pt>
                <c:pt idx="295">
                  <c:v>1970</c:v>
                </c:pt>
                <c:pt idx="296">
                  <c:v>1970</c:v>
                </c:pt>
                <c:pt idx="297">
                  <c:v>1970</c:v>
                </c:pt>
                <c:pt idx="298">
                  <c:v>1970</c:v>
                </c:pt>
                <c:pt idx="299">
                  <c:v>1970</c:v>
                </c:pt>
                <c:pt idx="300">
                  <c:v>1971</c:v>
                </c:pt>
                <c:pt idx="301">
                  <c:v>1971</c:v>
                </c:pt>
                <c:pt idx="302">
                  <c:v>1971</c:v>
                </c:pt>
                <c:pt idx="303">
                  <c:v>1971</c:v>
                </c:pt>
                <c:pt idx="304">
                  <c:v>1971</c:v>
                </c:pt>
                <c:pt idx="305">
                  <c:v>1971</c:v>
                </c:pt>
                <c:pt idx="306">
                  <c:v>1971</c:v>
                </c:pt>
                <c:pt idx="307">
                  <c:v>1971</c:v>
                </c:pt>
                <c:pt idx="308">
                  <c:v>1971</c:v>
                </c:pt>
                <c:pt idx="309">
                  <c:v>1971</c:v>
                </c:pt>
                <c:pt idx="310">
                  <c:v>1971</c:v>
                </c:pt>
                <c:pt idx="311">
                  <c:v>1971</c:v>
                </c:pt>
                <c:pt idx="312">
                  <c:v>1972</c:v>
                </c:pt>
                <c:pt idx="313">
                  <c:v>1972</c:v>
                </c:pt>
                <c:pt idx="314">
                  <c:v>1972</c:v>
                </c:pt>
                <c:pt idx="315">
                  <c:v>1972</c:v>
                </c:pt>
                <c:pt idx="316">
                  <c:v>1972</c:v>
                </c:pt>
                <c:pt idx="317">
                  <c:v>1972</c:v>
                </c:pt>
                <c:pt idx="318">
                  <c:v>1972</c:v>
                </c:pt>
                <c:pt idx="319">
                  <c:v>1972</c:v>
                </c:pt>
                <c:pt idx="320">
                  <c:v>1972</c:v>
                </c:pt>
                <c:pt idx="321">
                  <c:v>1972</c:v>
                </c:pt>
                <c:pt idx="322">
                  <c:v>1972</c:v>
                </c:pt>
                <c:pt idx="323">
                  <c:v>1972</c:v>
                </c:pt>
                <c:pt idx="324">
                  <c:v>1973</c:v>
                </c:pt>
                <c:pt idx="325">
                  <c:v>1973</c:v>
                </c:pt>
                <c:pt idx="326">
                  <c:v>1973</c:v>
                </c:pt>
                <c:pt idx="327">
                  <c:v>1973</c:v>
                </c:pt>
                <c:pt idx="328">
                  <c:v>1973</c:v>
                </c:pt>
                <c:pt idx="329">
                  <c:v>1973</c:v>
                </c:pt>
                <c:pt idx="330">
                  <c:v>1973</c:v>
                </c:pt>
                <c:pt idx="331">
                  <c:v>1973</c:v>
                </c:pt>
                <c:pt idx="332">
                  <c:v>1973</c:v>
                </c:pt>
                <c:pt idx="333">
                  <c:v>1973</c:v>
                </c:pt>
                <c:pt idx="334">
                  <c:v>1973</c:v>
                </c:pt>
                <c:pt idx="335">
                  <c:v>1973</c:v>
                </c:pt>
                <c:pt idx="336">
                  <c:v>1974</c:v>
                </c:pt>
                <c:pt idx="337">
                  <c:v>1974</c:v>
                </c:pt>
                <c:pt idx="338">
                  <c:v>1974</c:v>
                </c:pt>
                <c:pt idx="339">
                  <c:v>1974</c:v>
                </c:pt>
                <c:pt idx="340">
                  <c:v>1974</c:v>
                </c:pt>
                <c:pt idx="341">
                  <c:v>1974</c:v>
                </c:pt>
                <c:pt idx="342">
                  <c:v>1974</c:v>
                </c:pt>
                <c:pt idx="343">
                  <c:v>1974</c:v>
                </c:pt>
                <c:pt idx="344">
                  <c:v>1974</c:v>
                </c:pt>
                <c:pt idx="345">
                  <c:v>1974</c:v>
                </c:pt>
                <c:pt idx="346">
                  <c:v>1974</c:v>
                </c:pt>
                <c:pt idx="347">
                  <c:v>1974</c:v>
                </c:pt>
                <c:pt idx="348">
                  <c:v>1975</c:v>
                </c:pt>
                <c:pt idx="349">
                  <c:v>1975</c:v>
                </c:pt>
                <c:pt idx="350">
                  <c:v>1975</c:v>
                </c:pt>
                <c:pt idx="351">
                  <c:v>1975</c:v>
                </c:pt>
                <c:pt idx="352">
                  <c:v>1975</c:v>
                </c:pt>
                <c:pt idx="353">
                  <c:v>1975</c:v>
                </c:pt>
                <c:pt idx="354">
                  <c:v>1975</c:v>
                </c:pt>
                <c:pt idx="355">
                  <c:v>1975</c:v>
                </c:pt>
                <c:pt idx="356">
                  <c:v>1975</c:v>
                </c:pt>
                <c:pt idx="357">
                  <c:v>1975</c:v>
                </c:pt>
                <c:pt idx="358">
                  <c:v>1975</c:v>
                </c:pt>
                <c:pt idx="359">
                  <c:v>1975</c:v>
                </c:pt>
                <c:pt idx="360">
                  <c:v>1976</c:v>
                </c:pt>
                <c:pt idx="361">
                  <c:v>1976</c:v>
                </c:pt>
                <c:pt idx="362">
                  <c:v>1976</c:v>
                </c:pt>
                <c:pt idx="363">
                  <c:v>1976</c:v>
                </c:pt>
                <c:pt idx="364">
                  <c:v>1976</c:v>
                </c:pt>
                <c:pt idx="365">
                  <c:v>1976</c:v>
                </c:pt>
                <c:pt idx="366">
                  <c:v>1976</c:v>
                </c:pt>
                <c:pt idx="367">
                  <c:v>1976</c:v>
                </c:pt>
                <c:pt idx="368">
                  <c:v>1976</c:v>
                </c:pt>
                <c:pt idx="369">
                  <c:v>1976</c:v>
                </c:pt>
                <c:pt idx="370">
                  <c:v>1976</c:v>
                </c:pt>
                <c:pt idx="371">
                  <c:v>1976</c:v>
                </c:pt>
                <c:pt idx="372">
                  <c:v>1977</c:v>
                </c:pt>
                <c:pt idx="373">
                  <c:v>1977</c:v>
                </c:pt>
                <c:pt idx="374">
                  <c:v>1977</c:v>
                </c:pt>
                <c:pt idx="375">
                  <c:v>1977</c:v>
                </c:pt>
                <c:pt idx="376">
                  <c:v>1977</c:v>
                </c:pt>
                <c:pt idx="377">
                  <c:v>1977</c:v>
                </c:pt>
                <c:pt idx="378">
                  <c:v>1977</c:v>
                </c:pt>
                <c:pt idx="379">
                  <c:v>1977</c:v>
                </c:pt>
                <c:pt idx="380">
                  <c:v>1977</c:v>
                </c:pt>
                <c:pt idx="381">
                  <c:v>1977</c:v>
                </c:pt>
                <c:pt idx="382">
                  <c:v>1977</c:v>
                </c:pt>
                <c:pt idx="383">
                  <c:v>1977</c:v>
                </c:pt>
                <c:pt idx="384">
                  <c:v>1978</c:v>
                </c:pt>
                <c:pt idx="385">
                  <c:v>1978</c:v>
                </c:pt>
                <c:pt idx="386">
                  <c:v>1978</c:v>
                </c:pt>
                <c:pt idx="387">
                  <c:v>1978</c:v>
                </c:pt>
                <c:pt idx="388">
                  <c:v>1978</c:v>
                </c:pt>
                <c:pt idx="389">
                  <c:v>1978</c:v>
                </c:pt>
                <c:pt idx="390">
                  <c:v>1978</c:v>
                </c:pt>
                <c:pt idx="391">
                  <c:v>1978</c:v>
                </c:pt>
                <c:pt idx="392">
                  <c:v>1978</c:v>
                </c:pt>
                <c:pt idx="393">
                  <c:v>1978</c:v>
                </c:pt>
                <c:pt idx="394">
                  <c:v>1978</c:v>
                </c:pt>
                <c:pt idx="395">
                  <c:v>1978</c:v>
                </c:pt>
                <c:pt idx="396">
                  <c:v>1979</c:v>
                </c:pt>
                <c:pt idx="397">
                  <c:v>1979</c:v>
                </c:pt>
                <c:pt idx="398">
                  <c:v>1979</c:v>
                </c:pt>
                <c:pt idx="399">
                  <c:v>1979</c:v>
                </c:pt>
                <c:pt idx="400">
                  <c:v>1979</c:v>
                </c:pt>
                <c:pt idx="401">
                  <c:v>1979</c:v>
                </c:pt>
                <c:pt idx="402">
                  <c:v>1979</c:v>
                </c:pt>
                <c:pt idx="403">
                  <c:v>1979</c:v>
                </c:pt>
                <c:pt idx="404">
                  <c:v>1979</c:v>
                </c:pt>
                <c:pt idx="405">
                  <c:v>1979</c:v>
                </c:pt>
                <c:pt idx="406">
                  <c:v>1979</c:v>
                </c:pt>
                <c:pt idx="407">
                  <c:v>1979</c:v>
                </c:pt>
                <c:pt idx="408">
                  <c:v>1980</c:v>
                </c:pt>
                <c:pt idx="409">
                  <c:v>1980</c:v>
                </c:pt>
                <c:pt idx="410">
                  <c:v>1980</c:v>
                </c:pt>
                <c:pt idx="411">
                  <c:v>1980</c:v>
                </c:pt>
                <c:pt idx="412">
                  <c:v>1980</c:v>
                </c:pt>
                <c:pt idx="413">
                  <c:v>1980</c:v>
                </c:pt>
                <c:pt idx="414">
                  <c:v>1980</c:v>
                </c:pt>
                <c:pt idx="415">
                  <c:v>1980</c:v>
                </c:pt>
                <c:pt idx="416">
                  <c:v>1980</c:v>
                </c:pt>
                <c:pt idx="417">
                  <c:v>1980</c:v>
                </c:pt>
                <c:pt idx="418">
                  <c:v>1980</c:v>
                </c:pt>
                <c:pt idx="419">
                  <c:v>1980</c:v>
                </c:pt>
                <c:pt idx="420">
                  <c:v>1981</c:v>
                </c:pt>
                <c:pt idx="421">
                  <c:v>1981</c:v>
                </c:pt>
                <c:pt idx="422">
                  <c:v>1981</c:v>
                </c:pt>
                <c:pt idx="423">
                  <c:v>1981</c:v>
                </c:pt>
                <c:pt idx="424">
                  <c:v>1981</c:v>
                </c:pt>
                <c:pt idx="425">
                  <c:v>1981</c:v>
                </c:pt>
                <c:pt idx="426">
                  <c:v>1981</c:v>
                </c:pt>
                <c:pt idx="427">
                  <c:v>1981</c:v>
                </c:pt>
                <c:pt idx="428">
                  <c:v>1981</c:v>
                </c:pt>
                <c:pt idx="429">
                  <c:v>1981</c:v>
                </c:pt>
                <c:pt idx="430">
                  <c:v>1981</c:v>
                </c:pt>
                <c:pt idx="431">
                  <c:v>1981</c:v>
                </c:pt>
                <c:pt idx="432">
                  <c:v>1982</c:v>
                </c:pt>
                <c:pt idx="433">
                  <c:v>1982</c:v>
                </c:pt>
                <c:pt idx="434">
                  <c:v>1982</c:v>
                </c:pt>
                <c:pt idx="435">
                  <c:v>1982</c:v>
                </c:pt>
                <c:pt idx="436">
                  <c:v>1982</c:v>
                </c:pt>
                <c:pt idx="437">
                  <c:v>1982</c:v>
                </c:pt>
                <c:pt idx="438">
                  <c:v>1982</c:v>
                </c:pt>
                <c:pt idx="439">
                  <c:v>1982</c:v>
                </c:pt>
                <c:pt idx="440">
                  <c:v>1982</c:v>
                </c:pt>
                <c:pt idx="441">
                  <c:v>1982</c:v>
                </c:pt>
                <c:pt idx="442">
                  <c:v>1982</c:v>
                </c:pt>
                <c:pt idx="443">
                  <c:v>1982</c:v>
                </c:pt>
                <c:pt idx="444">
                  <c:v>1983</c:v>
                </c:pt>
                <c:pt idx="445">
                  <c:v>1983</c:v>
                </c:pt>
                <c:pt idx="446">
                  <c:v>1983</c:v>
                </c:pt>
                <c:pt idx="447">
                  <c:v>1983</c:v>
                </c:pt>
                <c:pt idx="448">
                  <c:v>1983</c:v>
                </c:pt>
                <c:pt idx="449">
                  <c:v>1983</c:v>
                </c:pt>
                <c:pt idx="450">
                  <c:v>1983</c:v>
                </c:pt>
                <c:pt idx="451">
                  <c:v>1983</c:v>
                </c:pt>
                <c:pt idx="452">
                  <c:v>1983</c:v>
                </c:pt>
                <c:pt idx="453">
                  <c:v>1983</c:v>
                </c:pt>
                <c:pt idx="454">
                  <c:v>1983</c:v>
                </c:pt>
                <c:pt idx="455">
                  <c:v>1983</c:v>
                </c:pt>
                <c:pt idx="456">
                  <c:v>1984</c:v>
                </c:pt>
                <c:pt idx="457">
                  <c:v>1984</c:v>
                </c:pt>
                <c:pt idx="458">
                  <c:v>1984</c:v>
                </c:pt>
                <c:pt idx="459">
                  <c:v>1984</c:v>
                </c:pt>
                <c:pt idx="460">
                  <c:v>1984</c:v>
                </c:pt>
                <c:pt idx="461">
                  <c:v>1984</c:v>
                </c:pt>
                <c:pt idx="462">
                  <c:v>1984</c:v>
                </c:pt>
                <c:pt idx="463">
                  <c:v>1984</c:v>
                </c:pt>
                <c:pt idx="464">
                  <c:v>1984</c:v>
                </c:pt>
                <c:pt idx="465">
                  <c:v>1984</c:v>
                </c:pt>
                <c:pt idx="466">
                  <c:v>1984</c:v>
                </c:pt>
                <c:pt idx="467">
                  <c:v>1984</c:v>
                </c:pt>
                <c:pt idx="468">
                  <c:v>1985</c:v>
                </c:pt>
                <c:pt idx="469">
                  <c:v>1985</c:v>
                </c:pt>
                <c:pt idx="470">
                  <c:v>1985</c:v>
                </c:pt>
                <c:pt idx="471">
                  <c:v>1985</c:v>
                </c:pt>
                <c:pt idx="472">
                  <c:v>1985</c:v>
                </c:pt>
                <c:pt idx="473">
                  <c:v>1985</c:v>
                </c:pt>
                <c:pt idx="474">
                  <c:v>1985</c:v>
                </c:pt>
                <c:pt idx="475">
                  <c:v>1985</c:v>
                </c:pt>
                <c:pt idx="476">
                  <c:v>1985</c:v>
                </c:pt>
                <c:pt idx="477">
                  <c:v>1985</c:v>
                </c:pt>
                <c:pt idx="478">
                  <c:v>1985</c:v>
                </c:pt>
                <c:pt idx="479">
                  <c:v>1985</c:v>
                </c:pt>
                <c:pt idx="480">
                  <c:v>1986</c:v>
                </c:pt>
                <c:pt idx="481">
                  <c:v>1986</c:v>
                </c:pt>
                <c:pt idx="482">
                  <c:v>1986</c:v>
                </c:pt>
                <c:pt idx="483">
                  <c:v>1986</c:v>
                </c:pt>
                <c:pt idx="484">
                  <c:v>1986</c:v>
                </c:pt>
                <c:pt idx="485">
                  <c:v>1986</c:v>
                </c:pt>
                <c:pt idx="486">
                  <c:v>1986</c:v>
                </c:pt>
                <c:pt idx="487">
                  <c:v>1986</c:v>
                </c:pt>
                <c:pt idx="488">
                  <c:v>1986</c:v>
                </c:pt>
                <c:pt idx="489">
                  <c:v>1986</c:v>
                </c:pt>
                <c:pt idx="490">
                  <c:v>1986</c:v>
                </c:pt>
                <c:pt idx="491">
                  <c:v>1986</c:v>
                </c:pt>
                <c:pt idx="492">
                  <c:v>1987</c:v>
                </c:pt>
                <c:pt idx="493">
                  <c:v>1987</c:v>
                </c:pt>
                <c:pt idx="494">
                  <c:v>1987</c:v>
                </c:pt>
                <c:pt idx="495">
                  <c:v>1987</c:v>
                </c:pt>
                <c:pt idx="496">
                  <c:v>1987</c:v>
                </c:pt>
                <c:pt idx="497">
                  <c:v>1987</c:v>
                </c:pt>
                <c:pt idx="498">
                  <c:v>1987</c:v>
                </c:pt>
                <c:pt idx="499">
                  <c:v>1987</c:v>
                </c:pt>
                <c:pt idx="500">
                  <c:v>1987</c:v>
                </c:pt>
                <c:pt idx="501">
                  <c:v>1987</c:v>
                </c:pt>
                <c:pt idx="502">
                  <c:v>1987</c:v>
                </c:pt>
                <c:pt idx="503">
                  <c:v>1987</c:v>
                </c:pt>
                <c:pt idx="504">
                  <c:v>1988</c:v>
                </c:pt>
                <c:pt idx="505">
                  <c:v>1988</c:v>
                </c:pt>
                <c:pt idx="506">
                  <c:v>1988</c:v>
                </c:pt>
                <c:pt idx="507">
                  <c:v>1988</c:v>
                </c:pt>
                <c:pt idx="508">
                  <c:v>1988</c:v>
                </c:pt>
                <c:pt idx="509">
                  <c:v>1988</c:v>
                </c:pt>
                <c:pt idx="510">
                  <c:v>1988</c:v>
                </c:pt>
                <c:pt idx="511">
                  <c:v>1988</c:v>
                </c:pt>
                <c:pt idx="512">
                  <c:v>1988</c:v>
                </c:pt>
                <c:pt idx="513">
                  <c:v>1988</c:v>
                </c:pt>
                <c:pt idx="514">
                  <c:v>1988</c:v>
                </c:pt>
                <c:pt idx="515">
                  <c:v>1988</c:v>
                </c:pt>
                <c:pt idx="516">
                  <c:v>1989</c:v>
                </c:pt>
                <c:pt idx="517">
                  <c:v>1989</c:v>
                </c:pt>
                <c:pt idx="518">
                  <c:v>1989</c:v>
                </c:pt>
                <c:pt idx="519">
                  <c:v>1989</c:v>
                </c:pt>
                <c:pt idx="520">
                  <c:v>1989</c:v>
                </c:pt>
                <c:pt idx="521">
                  <c:v>1989</c:v>
                </c:pt>
                <c:pt idx="522">
                  <c:v>1989</c:v>
                </c:pt>
                <c:pt idx="523">
                  <c:v>1989</c:v>
                </c:pt>
                <c:pt idx="524">
                  <c:v>1989</c:v>
                </c:pt>
                <c:pt idx="525">
                  <c:v>1989</c:v>
                </c:pt>
                <c:pt idx="526">
                  <c:v>1989</c:v>
                </c:pt>
                <c:pt idx="527">
                  <c:v>1989</c:v>
                </c:pt>
                <c:pt idx="528">
                  <c:v>1990</c:v>
                </c:pt>
                <c:pt idx="529">
                  <c:v>1990</c:v>
                </c:pt>
                <c:pt idx="530">
                  <c:v>1990</c:v>
                </c:pt>
                <c:pt idx="531">
                  <c:v>1990</c:v>
                </c:pt>
                <c:pt idx="532">
                  <c:v>1990</c:v>
                </c:pt>
                <c:pt idx="533">
                  <c:v>1990</c:v>
                </c:pt>
                <c:pt idx="534">
                  <c:v>1990</c:v>
                </c:pt>
                <c:pt idx="535">
                  <c:v>1990</c:v>
                </c:pt>
                <c:pt idx="536">
                  <c:v>1990</c:v>
                </c:pt>
                <c:pt idx="537">
                  <c:v>1990</c:v>
                </c:pt>
                <c:pt idx="538">
                  <c:v>1990</c:v>
                </c:pt>
                <c:pt idx="539">
                  <c:v>1990</c:v>
                </c:pt>
                <c:pt idx="540">
                  <c:v>1991</c:v>
                </c:pt>
                <c:pt idx="541">
                  <c:v>1991</c:v>
                </c:pt>
                <c:pt idx="542">
                  <c:v>1991</c:v>
                </c:pt>
                <c:pt idx="543">
                  <c:v>1991</c:v>
                </c:pt>
                <c:pt idx="544">
                  <c:v>1991</c:v>
                </c:pt>
                <c:pt idx="545">
                  <c:v>1991</c:v>
                </c:pt>
                <c:pt idx="546">
                  <c:v>1991</c:v>
                </c:pt>
                <c:pt idx="547">
                  <c:v>1991</c:v>
                </c:pt>
                <c:pt idx="548">
                  <c:v>1991</c:v>
                </c:pt>
                <c:pt idx="549">
                  <c:v>1991</c:v>
                </c:pt>
                <c:pt idx="550">
                  <c:v>1991</c:v>
                </c:pt>
                <c:pt idx="551">
                  <c:v>1991</c:v>
                </c:pt>
                <c:pt idx="552">
                  <c:v>1992</c:v>
                </c:pt>
                <c:pt idx="553">
                  <c:v>1992</c:v>
                </c:pt>
                <c:pt idx="554">
                  <c:v>1992</c:v>
                </c:pt>
                <c:pt idx="555">
                  <c:v>1992</c:v>
                </c:pt>
                <c:pt idx="556">
                  <c:v>1992</c:v>
                </c:pt>
                <c:pt idx="557">
                  <c:v>1992</c:v>
                </c:pt>
                <c:pt idx="558">
                  <c:v>1992</c:v>
                </c:pt>
                <c:pt idx="559">
                  <c:v>1992</c:v>
                </c:pt>
                <c:pt idx="560">
                  <c:v>1992</c:v>
                </c:pt>
                <c:pt idx="561">
                  <c:v>1992</c:v>
                </c:pt>
                <c:pt idx="562">
                  <c:v>1992</c:v>
                </c:pt>
                <c:pt idx="563">
                  <c:v>1992</c:v>
                </c:pt>
                <c:pt idx="564">
                  <c:v>1993</c:v>
                </c:pt>
                <c:pt idx="565">
                  <c:v>1993</c:v>
                </c:pt>
                <c:pt idx="566">
                  <c:v>1993</c:v>
                </c:pt>
                <c:pt idx="567">
                  <c:v>1993</c:v>
                </c:pt>
                <c:pt idx="568">
                  <c:v>1993</c:v>
                </c:pt>
                <c:pt idx="569">
                  <c:v>1993</c:v>
                </c:pt>
                <c:pt idx="570">
                  <c:v>1993</c:v>
                </c:pt>
                <c:pt idx="571">
                  <c:v>1993</c:v>
                </c:pt>
                <c:pt idx="572">
                  <c:v>1993</c:v>
                </c:pt>
                <c:pt idx="573">
                  <c:v>1993</c:v>
                </c:pt>
                <c:pt idx="574">
                  <c:v>1993</c:v>
                </c:pt>
                <c:pt idx="575">
                  <c:v>1993</c:v>
                </c:pt>
                <c:pt idx="576">
                  <c:v>1994</c:v>
                </c:pt>
                <c:pt idx="577">
                  <c:v>1994</c:v>
                </c:pt>
                <c:pt idx="578">
                  <c:v>1994</c:v>
                </c:pt>
                <c:pt idx="579">
                  <c:v>1994</c:v>
                </c:pt>
                <c:pt idx="580">
                  <c:v>1994</c:v>
                </c:pt>
                <c:pt idx="581">
                  <c:v>1994</c:v>
                </c:pt>
                <c:pt idx="582">
                  <c:v>1994</c:v>
                </c:pt>
                <c:pt idx="583">
                  <c:v>1994</c:v>
                </c:pt>
                <c:pt idx="584">
                  <c:v>1994</c:v>
                </c:pt>
                <c:pt idx="585">
                  <c:v>1994</c:v>
                </c:pt>
                <c:pt idx="586">
                  <c:v>1994</c:v>
                </c:pt>
                <c:pt idx="587">
                  <c:v>1994</c:v>
                </c:pt>
                <c:pt idx="588">
                  <c:v>1995</c:v>
                </c:pt>
                <c:pt idx="589">
                  <c:v>1995</c:v>
                </c:pt>
                <c:pt idx="590">
                  <c:v>1995</c:v>
                </c:pt>
                <c:pt idx="591">
                  <c:v>1995</c:v>
                </c:pt>
                <c:pt idx="592">
                  <c:v>1995</c:v>
                </c:pt>
                <c:pt idx="593">
                  <c:v>1995</c:v>
                </c:pt>
                <c:pt idx="594">
                  <c:v>1995</c:v>
                </c:pt>
                <c:pt idx="595">
                  <c:v>1995</c:v>
                </c:pt>
                <c:pt idx="596">
                  <c:v>1995</c:v>
                </c:pt>
                <c:pt idx="597">
                  <c:v>1995</c:v>
                </c:pt>
                <c:pt idx="598">
                  <c:v>1995</c:v>
                </c:pt>
                <c:pt idx="599">
                  <c:v>1995</c:v>
                </c:pt>
                <c:pt idx="600">
                  <c:v>1996</c:v>
                </c:pt>
                <c:pt idx="601">
                  <c:v>1996</c:v>
                </c:pt>
                <c:pt idx="602">
                  <c:v>1996</c:v>
                </c:pt>
                <c:pt idx="603">
                  <c:v>1996</c:v>
                </c:pt>
                <c:pt idx="604">
                  <c:v>1996</c:v>
                </c:pt>
                <c:pt idx="605">
                  <c:v>1996</c:v>
                </c:pt>
                <c:pt idx="606">
                  <c:v>1996</c:v>
                </c:pt>
                <c:pt idx="607">
                  <c:v>1996</c:v>
                </c:pt>
                <c:pt idx="608">
                  <c:v>1996</c:v>
                </c:pt>
                <c:pt idx="609">
                  <c:v>1996</c:v>
                </c:pt>
                <c:pt idx="610">
                  <c:v>1996</c:v>
                </c:pt>
                <c:pt idx="611">
                  <c:v>1996</c:v>
                </c:pt>
                <c:pt idx="612">
                  <c:v>1997</c:v>
                </c:pt>
                <c:pt idx="613">
                  <c:v>1997</c:v>
                </c:pt>
                <c:pt idx="614">
                  <c:v>1997</c:v>
                </c:pt>
                <c:pt idx="615">
                  <c:v>1997</c:v>
                </c:pt>
                <c:pt idx="616">
                  <c:v>1997</c:v>
                </c:pt>
                <c:pt idx="617">
                  <c:v>1997</c:v>
                </c:pt>
                <c:pt idx="618">
                  <c:v>1997</c:v>
                </c:pt>
                <c:pt idx="619">
                  <c:v>1997</c:v>
                </c:pt>
                <c:pt idx="620">
                  <c:v>1997</c:v>
                </c:pt>
                <c:pt idx="621">
                  <c:v>1997</c:v>
                </c:pt>
                <c:pt idx="622">
                  <c:v>1997</c:v>
                </c:pt>
                <c:pt idx="623">
                  <c:v>1997</c:v>
                </c:pt>
                <c:pt idx="624">
                  <c:v>1998</c:v>
                </c:pt>
                <c:pt idx="625">
                  <c:v>1998</c:v>
                </c:pt>
                <c:pt idx="626">
                  <c:v>1998</c:v>
                </c:pt>
                <c:pt idx="627">
                  <c:v>1998</c:v>
                </c:pt>
                <c:pt idx="628">
                  <c:v>1998</c:v>
                </c:pt>
                <c:pt idx="629">
                  <c:v>1998</c:v>
                </c:pt>
                <c:pt idx="630">
                  <c:v>1998</c:v>
                </c:pt>
                <c:pt idx="631">
                  <c:v>1998</c:v>
                </c:pt>
                <c:pt idx="632">
                  <c:v>1998</c:v>
                </c:pt>
                <c:pt idx="633">
                  <c:v>1998</c:v>
                </c:pt>
                <c:pt idx="634">
                  <c:v>1998</c:v>
                </c:pt>
                <c:pt idx="635">
                  <c:v>1998</c:v>
                </c:pt>
                <c:pt idx="636">
                  <c:v>1999</c:v>
                </c:pt>
                <c:pt idx="637">
                  <c:v>1999</c:v>
                </c:pt>
                <c:pt idx="638">
                  <c:v>1999</c:v>
                </c:pt>
                <c:pt idx="639">
                  <c:v>1999</c:v>
                </c:pt>
                <c:pt idx="640">
                  <c:v>1999</c:v>
                </c:pt>
                <c:pt idx="641">
                  <c:v>1999</c:v>
                </c:pt>
                <c:pt idx="642">
                  <c:v>1999</c:v>
                </c:pt>
                <c:pt idx="643">
                  <c:v>1999</c:v>
                </c:pt>
                <c:pt idx="644">
                  <c:v>1999</c:v>
                </c:pt>
                <c:pt idx="645">
                  <c:v>1999</c:v>
                </c:pt>
                <c:pt idx="646">
                  <c:v>1999</c:v>
                </c:pt>
                <c:pt idx="647">
                  <c:v>1999</c:v>
                </c:pt>
                <c:pt idx="648">
                  <c:v>2000</c:v>
                </c:pt>
                <c:pt idx="649">
                  <c:v>2000</c:v>
                </c:pt>
                <c:pt idx="650">
                  <c:v>2000</c:v>
                </c:pt>
                <c:pt idx="651">
                  <c:v>2000</c:v>
                </c:pt>
                <c:pt idx="652">
                  <c:v>2000</c:v>
                </c:pt>
                <c:pt idx="653">
                  <c:v>2000</c:v>
                </c:pt>
                <c:pt idx="654">
                  <c:v>2000</c:v>
                </c:pt>
                <c:pt idx="655">
                  <c:v>2000</c:v>
                </c:pt>
                <c:pt idx="656">
                  <c:v>2000</c:v>
                </c:pt>
                <c:pt idx="657">
                  <c:v>2000</c:v>
                </c:pt>
                <c:pt idx="658">
                  <c:v>2000</c:v>
                </c:pt>
                <c:pt idx="659">
                  <c:v>2000</c:v>
                </c:pt>
                <c:pt idx="660">
                  <c:v>2001</c:v>
                </c:pt>
                <c:pt idx="661">
                  <c:v>2001</c:v>
                </c:pt>
                <c:pt idx="662">
                  <c:v>2001</c:v>
                </c:pt>
                <c:pt idx="663">
                  <c:v>2001</c:v>
                </c:pt>
                <c:pt idx="664">
                  <c:v>2001</c:v>
                </c:pt>
                <c:pt idx="665">
                  <c:v>2001</c:v>
                </c:pt>
                <c:pt idx="666">
                  <c:v>2001</c:v>
                </c:pt>
                <c:pt idx="667">
                  <c:v>2001</c:v>
                </c:pt>
                <c:pt idx="668">
                  <c:v>2001</c:v>
                </c:pt>
                <c:pt idx="669">
                  <c:v>2001</c:v>
                </c:pt>
                <c:pt idx="670">
                  <c:v>2001</c:v>
                </c:pt>
                <c:pt idx="671">
                  <c:v>2001</c:v>
                </c:pt>
                <c:pt idx="672">
                  <c:v>2002</c:v>
                </c:pt>
                <c:pt idx="673">
                  <c:v>2002</c:v>
                </c:pt>
                <c:pt idx="674">
                  <c:v>2002</c:v>
                </c:pt>
                <c:pt idx="675">
                  <c:v>2002</c:v>
                </c:pt>
                <c:pt idx="676">
                  <c:v>2002</c:v>
                </c:pt>
                <c:pt idx="677">
                  <c:v>2002</c:v>
                </c:pt>
                <c:pt idx="678">
                  <c:v>2002</c:v>
                </c:pt>
                <c:pt idx="679">
                  <c:v>2002</c:v>
                </c:pt>
                <c:pt idx="680">
                  <c:v>2002</c:v>
                </c:pt>
                <c:pt idx="681">
                  <c:v>2002</c:v>
                </c:pt>
                <c:pt idx="682">
                  <c:v>2002</c:v>
                </c:pt>
                <c:pt idx="683">
                  <c:v>2002</c:v>
                </c:pt>
                <c:pt idx="684">
                  <c:v>2003</c:v>
                </c:pt>
                <c:pt idx="685">
                  <c:v>2003</c:v>
                </c:pt>
                <c:pt idx="686">
                  <c:v>2003</c:v>
                </c:pt>
                <c:pt idx="687">
                  <c:v>2003</c:v>
                </c:pt>
                <c:pt idx="688">
                  <c:v>2003</c:v>
                </c:pt>
                <c:pt idx="689">
                  <c:v>2003</c:v>
                </c:pt>
                <c:pt idx="690">
                  <c:v>2003</c:v>
                </c:pt>
                <c:pt idx="691">
                  <c:v>2003</c:v>
                </c:pt>
                <c:pt idx="692">
                  <c:v>2003</c:v>
                </c:pt>
                <c:pt idx="693">
                  <c:v>2003</c:v>
                </c:pt>
                <c:pt idx="694">
                  <c:v>2003</c:v>
                </c:pt>
                <c:pt idx="695">
                  <c:v>2003</c:v>
                </c:pt>
                <c:pt idx="696">
                  <c:v>2004</c:v>
                </c:pt>
                <c:pt idx="697">
                  <c:v>2004</c:v>
                </c:pt>
                <c:pt idx="698">
                  <c:v>2004</c:v>
                </c:pt>
                <c:pt idx="699">
                  <c:v>2004</c:v>
                </c:pt>
                <c:pt idx="700">
                  <c:v>2004</c:v>
                </c:pt>
                <c:pt idx="701">
                  <c:v>2004</c:v>
                </c:pt>
                <c:pt idx="702">
                  <c:v>2004</c:v>
                </c:pt>
                <c:pt idx="703">
                  <c:v>2004</c:v>
                </c:pt>
                <c:pt idx="704">
                  <c:v>2004</c:v>
                </c:pt>
                <c:pt idx="705">
                  <c:v>2004</c:v>
                </c:pt>
                <c:pt idx="706">
                  <c:v>2004</c:v>
                </c:pt>
                <c:pt idx="707">
                  <c:v>2004</c:v>
                </c:pt>
                <c:pt idx="708">
                  <c:v>2005</c:v>
                </c:pt>
                <c:pt idx="709">
                  <c:v>2005</c:v>
                </c:pt>
                <c:pt idx="710">
                  <c:v>2005</c:v>
                </c:pt>
                <c:pt idx="711">
                  <c:v>2005</c:v>
                </c:pt>
                <c:pt idx="712">
                  <c:v>2005</c:v>
                </c:pt>
                <c:pt idx="713">
                  <c:v>2005</c:v>
                </c:pt>
                <c:pt idx="714">
                  <c:v>2005</c:v>
                </c:pt>
                <c:pt idx="715">
                  <c:v>2005</c:v>
                </c:pt>
                <c:pt idx="716">
                  <c:v>2005</c:v>
                </c:pt>
                <c:pt idx="717">
                  <c:v>2005</c:v>
                </c:pt>
                <c:pt idx="718">
                  <c:v>2005</c:v>
                </c:pt>
                <c:pt idx="719">
                  <c:v>2005</c:v>
                </c:pt>
                <c:pt idx="720">
                  <c:v>2006</c:v>
                </c:pt>
                <c:pt idx="721">
                  <c:v>2006</c:v>
                </c:pt>
                <c:pt idx="722">
                  <c:v>2006</c:v>
                </c:pt>
                <c:pt idx="723">
                  <c:v>2006</c:v>
                </c:pt>
                <c:pt idx="724">
                  <c:v>2006</c:v>
                </c:pt>
                <c:pt idx="725">
                  <c:v>2006</c:v>
                </c:pt>
                <c:pt idx="726">
                  <c:v>2006</c:v>
                </c:pt>
                <c:pt idx="727">
                  <c:v>2006</c:v>
                </c:pt>
                <c:pt idx="728">
                  <c:v>2006</c:v>
                </c:pt>
                <c:pt idx="729">
                  <c:v>2006</c:v>
                </c:pt>
                <c:pt idx="730">
                  <c:v>2006</c:v>
                </c:pt>
                <c:pt idx="731">
                  <c:v>2006</c:v>
                </c:pt>
                <c:pt idx="732">
                  <c:v>2007</c:v>
                </c:pt>
                <c:pt idx="733">
                  <c:v>2007</c:v>
                </c:pt>
                <c:pt idx="734">
                  <c:v>2007</c:v>
                </c:pt>
                <c:pt idx="735">
                  <c:v>2007</c:v>
                </c:pt>
                <c:pt idx="736">
                  <c:v>2007</c:v>
                </c:pt>
                <c:pt idx="737">
                  <c:v>2007</c:v>
                </c:pt>
                <c:pt idx="738">
                  <c:v>2007</c:v>
                </c:pt>
                <c:pt idx="739">
                  <c:v>2007</c:v>
                </c:pt>
                <c:pt idx="740">
                  <c:v>2007</c:v>
                </c:pt>
                <c:pt idx="741">
                  <c:v>2007</c:v>
                </c:pt>
                <c:pt idx="742">
                  <c:v>2007</c:v>
                </c:pt>
                <c:pt idx="743">
                  <c:v>2007</c:v>
                </c:pt>
                <c:pt idx="744">
                  <c:v>2008</c:v>
                </c:pt>
                <c:pt idx="745">
                  <c:v>2008</c:v>
                </c:pt>
                <c:pt idx="746">
                  <c:v>2008</c:v>
                </c:pt>
                <c:pt idx="747">
                  <c:v>2008</c:v>
                </c:pt>
                <c:pt idx="748">
                  <c:v>2008</c:v>
                </c:pt>
                <c:pt idx="749">
                  <c:v>2008</c:v>
                </c:pt>
                <c:pt idx="750">
                  <c:v>2008</c:v>
                </c:pt>
                <c:pt idx="751">
                  <c:v>2008</c:v>
                </c:pt>
                <c:pt idx="752">
                  <c:v>2008</c:v>
                </c:pt>
                <c:pt idx="753">
                  <c:v>2008</c:v>
                </c:pt>
                <c:pt idx="754">
                  <c:v>2008</c:v>
                </c:pt>
                <c:pt idx="755">
                  <c:v>2008</c:v>
                </c:pt>
                <c:pt idx="756">
                  <c:v>2009</c:v>
                </c:pt>
                <c:pt idx="757">
                  <c:v>2009</c:v>
                </c:pt>
                <c:pt idx="758">
                  <c:v>2009</c:v>
                </c:pt>
                <c:pt idx="759">
                  <c:v>2009</c:v>
                </c:pt>
                <c:pt idx="760">
                  <c:v>2009</c:v>
                </c:pt>
                <c:pt idx="761">
                  <c:v>2009</c:v>
                </c:pt>
                <c:pt idx="762">
                  <c:v>2009</c:v>
                </c:pt>
                <c:pt idx="763">
                  <c:v>2009</c:v>
                </c:pt>
                <c:pt idx="764">
                  <c:v>2009</c:v>
                </c:pt>
                <c:pt idx="765">
                  <c:v>2009</c:v>
                </c:pt>
                <c:pt idx="766">
                  <c:v>2009</c:v>
                </c:pt>
                <c:pt idx="767">
                  <c:v>2009</c:v>
                </c:pt>
                <c:pt idx="768">
                  <c:v>2010</c:v>
                </c:pt>
                <c:pt idx="769">
                  <c:v>2010</c:v>
                </c:pt>
                <c:pt idx="770">
                  <c:v>2010</c:v>
                </c:pt>
                <c:pt idx="771">
                  <c:v>2010</c:v>
                </c:pt>
                <c:pt idx="772">
                  <c:v>2010</c:v>
                </c:pt>
                <c:pt idx="773">
                  <c:v>2010</c:v>
                </c:pt>
                <c:pt idx="774">
                  <c:v>2010</c:v>
                </c:pt>
                <c:pt idx="775">
                  <c:v>2010</c:v>
                </c:pt>
                <c:pt idx="776">
                  <c:v>2010</c:v>
                </c:pt>
                <c:pt idx="777">
                  <c:v>2010</c:v>
                </c:pt>
                <c:pt idx="778">
                  <c:v>2010</c:v>
                </c:pt>
                <c:pt idx="779">
                  <c:v>2010</c:v>
                </c:pt>
                <c:pt idx="780">
                  <c:v>2011</c:v>
                </c:pt>
                <c:pt idx="781">
                  <c:v>2011</c:v>
                </c:pt>
                <c:pt idx="782">
                  <c:v>2011</c:v>
                </c:pt>
                <c:pt idx="783">
                  <c:v>2011</c:v>
                </c:pt>
                <c:pt idx="784">
                  <c:v>2011</c:v>
                </c:pt>
                <c:pt idx="785">
                  <c:v>2011</c:v>
                </c:pt>
                <c:pt idx="786">
                  <c:v>2011</c:v>
                </c:pt>
                <c:pt idx="787">
                  <c:v>2011</c:v>
                </c:pt>
                <c:pt idx="788">
                  <c:v>2011</c:v>
                </c:pt>
                <c:pt idx="789">
                  <c:v>2011</c:v>
                </c:pt>
                <c:pt idx="790">
                  <c:v>2011</c:v>
                </c:pt>
                <c:pt idx="791">
                  <c:v>2011</c:v>
                </c:pt>
                <c:pt idx="792">
                  <c:v>2012</c:v>
                </c:pt>
                <c:pt idx="793">
                  <c:v>2012</c:v>
                </c:pt>
                <c:pt idx="794">
                  <c:v>2012</c:v>
                </c:pt>
                <c:pt idx="795">
                  <c:v>2012</c:v>
                </c:pt>
                <c:pt idx="796">
                  <c:v>2012</c:v>
                </c:pt>
                <c:pt idx="797">
                  <c:v>2012</c:v>
                </c:pt>
                <c:pt idx="798">
                  <c:v>2012</c:v>
                </c:pt>
                <c:pt idx="799">
                  <c:v>2012</c:v>
                </c:pt>
                <c:pt idx="800">
                  <c:v>2012</c:v>
                </c:pt>
                <c:pt idx="801">
                  <c:v>2012</c:v>
                </c:pt>
                <c:pt idx="802">
                  <c:v>2012</c:v>
                </c:pt>
                <c:pt idx="803">
                  <c:v>2012</c:v>
                </c:pt>
                <c:pt idx="804">
                  <c:v>2013</c:v>
                </c:pt>
                <c:pt idx="805">
                  <c:v>2013</c:v>
                </c:pt>
                <c:pt idx="806">
                  <c:v>2013</c:v>
                </c:pt>
                <c:pt idx="807">
                  <c:v>2013</c:v>
                </c:pt>
                <c:pt idx="808">
                  <c:v>2013</c:v>
                </c:pt>
                <c:pt idx="809">
                  <c:v>2013</c:v>
                </c:pt>
                <c:pt idx="810">
                  <c:v>2013</c:v>
                </c:pt>
                <c:pt idx="811">
                  <c:v>2013</c:v>
                </c:pt>
                <c:pt idx="812">
                  <c:v>2013</c:v>
                </c:pt>
                <c:pt idx="813">
                  <c:v>2013</c:v>
                </c:pt>
                <c:pt idx="814">
                  <c:v>2013</c:v>
                </c:pt>
                <c:pt idx="815">
                  <c:v>2013</c:v>
                </c:pt>
                <c:pt idx="816">
                  <c:v>2014</c:v>
                </c:pt>
                <c:pt idx="817">
                  <c:v>2014</c:v>
                </c:pt>
                <c:pt idx="818">
                  <c:v>2014</c:v>
                </c:pt>
                <c:pt idx="819">
                  <c:v>2014</c:v>
                </c:pt>
                <c:pt idx="820">
                  <c:v>2014</c:v>
                </c:pt>
                <c:pt idx="821">
                  <c:v>2014</c:v>
                </c:pt>
                <c:pt idx="822">
                  <c:v>2014</c:v>
                </c:pt>
                <c:pt idx="823">
                  <c:v>2014</c:v>
                </c:pt>
                <c:pt idx="824">
                  <c:v>2014</c:v>
                </c:pt>
                <c:pt idx="825">
                  <c:v>2014</c:v>
                </c:pt>
                <c:pt idx="826">
                  <c:v>2014</c:v>
                </c:pt>
                <c:pt idx="827">
                  <c:v>2014</c:v>
                </c:pt>
                <c:pt idx="828">
                  <c:v>2015</c:v>
                </c:pt>
                <c:pt idx="829">
                  <c:v>2015</c:v>
                </c:pt>
                <c:pt idx="830">
                  <c:v>2015</c:v>
                </c:pt>
                <c:pt idx="831">
                  <c:v>2015</c:v>
                </c:pt>
                <c:pt idx="832">
                  <c:v>2015</c:v>
                </c:pt>
                <c:pt idx="833">
                  <c:v>2015</c:v>
                </c:pt>
                <c:pt idx="834">
                  <c:v>2015</c:v>
                </c:pt>
                <c:pt idx="835">
                  <c:v>2015</c:v>
                </c:pt>
                <c:pt idx="836">
                  <c:v>2015</c:v>
                </c:pt>
                <c:pt idx="837">
                  <c:v>2015</c:v>
                </c:pt>
                <c:pt idx="838">
                  <c:v>2015</c:v>
                </c:pt>
                <c:pt idx="839">
                  <c:v>2015</c:v>
                </c:pt>
              </c:numCache>
            </c:numRef>
          </c:cat>
          <c:val>
            <c:numRef>
              <c:f>EURO!$GQ$11:$GQ$850</c:f>
              <c:numCache>
                <c:formatCode>0.00</c:formatCode>
                <c:ptCount val="840"/>
                <c:pt idx="0">
                  <c:v>13.333333333333334</c:v>
                </c:pt>
                <c:pt idx="1">
                  <c:v>13.333333333333334</c:v>
                </c:pt>
                <c:pt idx="2">
                  <c:v>13.333333333333334</c:v>
                </c:pt>
                <c:pt idx="3">
                  <c:v>13.333333333333334</c:v>
                </c:pt>
                <c:pt idx="4">
                  <c:v>13.333333333333334</c:v>
                </c:pt>
                <c:pt idx="5">
                  <c:v>13.333333333333334</c:v>
                </c:pt>
                <c:pt idx="6">
                  <c:v>13.333333333333334</c:v>
                </c:pt>
                <c:pt idx="7">
                  <c:v>13.333333333333334</c:v>
                </c:pt>
                <c:pt idx="8">
                  <c:v>13.333333333333334</c:v>
                </c:pt>
                <c:pt idx="9">
                  <c:v>13.333333333333334</c:v>
                </c:pt>
                <c:pt idx="10">
                  <c:v>13.333333333333334</c:v>
                </c:pt>
                <c:pt idx="11">
                  <c:v>13.333333333333334</c:v>
                </c:pt>
                <c:pt idx="12">
                  <c:v>13.333333333333334</c:v>
                </c:pt>
                <c:pt idx="13">
                  <c:v>12.820512820512821</c:v>
                </c:pt>
                <c:pt idx="14">
                  <c:v>12.820512820512821</c:v>
                </c:pt>
                <c:pt idx="15">
                  <c:v>12.820512820512821</c:v>
                </c:pt>
                <c:pt idx="16">
                  <c:v>12.820512820512821</c:v>
                </c:pt>
                <c:pt idx="17">
                  <c:v>12.820512820512821</c:v>
                </c:pt>
                <c:pt idx="18">
                  <c:v>12.820512820512821</c:v>
                </c:pt>
                <c:pt idx="19">
                  <c:v>12.820512820512821</c:v>
                </c:pt>
                <c:pt idx="20">
                  <c:v>12.820512820512821</c:v>
                </c:pt>
                <c:pt idx="21">
                  <c:v>12.820512820512821</c:v>
                </c:pt>
                <c:pt idx="22">
                  <c:v>12.820512820512821</c:v>
                </c:pt>
                <c:pt idx="23">
                  <c:v>12.820512820512821</c:v>
                </c:pt>
                <c:pt idx="24">
                  <c:v>12.307692307692308</c:v>
                </c:pt>
                <c:pt idx="25">
                  <c:v>11.282051282051283</c:v>
                </c:pt>
                <c:pt idx="26">
                  <c:v>11.282051282051283</c:v>
                </c:pt>
                <c:pt idx="27">
                  <c:v>11.282051282051283</c:v>
                </c:pt>
                <c:pt idx="28">
                  <c:v>11.282051282051283</c:v>
                </c:pt>
                <c:pt idx="29">
                  <c:v>11.282051282051283</c:v>
                </c:pt>
                <c:pt idx="30">
                  <c:v>11.282051282051283</c:v>
                </c:pt>
                <c:pt idx="31">
                  <c:v>11.282051282051283</c:v>
                </c:pt>
                <c:pt idx="32">
                  <c:v>11.282051282051283</c:v>
                </c:pt>
                <c:pt idx="33">
                  <c:v>11.794871794871796</c:v>
                </c:pt>
                <c:pt idx="34">
                  <c:v>11.794871794871796</c:v>
                </c:pt>
                <c:pt idx="35">
                  <c:v>11.794871794871796</c:v>
                </c:pt>
                <c:pt idx="36">
                  <c:v>12.307692307692308</c:v>
                </c:pt>
                <c:pt idx="37">
                  <c:v>12.307692307692308</c:v>
                </c:pt>
                <c:pt idx="38">
                  <c:v>12.307692307692308</c:v>
                </c:pt>
                <c:pt idx="39">
                  <c:v>12.307692307692308</c:v>
                </c:pt>
                <c:pt idx="40">
                  <c:v>12.307692307692308</c:v>
                </c:pt>
                <c:pt idx="41">
                  <c:v>12.307692307692308</c:v>
                </c:pt>
                <c:pt idx="42">
                  <c:v>12.307692307692308</c:v>
                </c:pt>
                <c:pt idx="43">
                  <c:v>12.307692307692308</c:v>
                </c:pt>
                <c:pt idx="44">
                  <c:v>12.307692307692308</c:v>
                </c:pt>
                <c:pt idx="45">
                  <c:v>12.307692307692308</c:v>
                </c:pt>
                <c:pt idx="46">
                  <c:v>12.307692307692308</c:v>
                </c:pt>
                <c:pt idx="47">
                  <c:v>12.307692307692308</c:v>
                </c:pt>
                <c:pt idx="48">
                  <c:v>12.307692307692308</c:v>
                </c:pt>
                <c:pt idx="49">
                  <c:v>12.307692307692308</c:v>
                </c:pt>
                <c:pt idx="50">
                  <c:v>12.307692307692308</c:v>
                </c:pt>
                <c:pt idx="51">
                  <c:v>12.307692307692308</c:v>
                </c:pt>
                <c:pt idx="52">
                  <c:v>12.307692307692308</c:v>
                </c:pt>
                <c:pt idx="53">
                  <c:v>12.307692307692308</c:v>
                </c:pt>
                <c:pt idx="54">
                  <c:v>12.307692307692308</c:v>
                </c:pt>
                <c:pt idx="55">
                  <c:v>12.307692307692308</c:v>
                </c:pt>
                <c:pt idx="56">
                  <c:v>12.307692307692308</c:v>
                </c:pt>
                <c:pt idx="57">
                  <c:v>12.307692307692308</c:v>
                </c:pt>
                <c:pt idx="58">
                  <c:v>12.307692307692308</c:v>
                </c:pt>
                <c:pt idx="59">
                  <c:v>12.307692307692308</c:v>
                </c:pt>
                <c:pt idx="60">
                  <c:v>12.307692307692308</c:v>
                </c:pt>
                <c:pt idx="61">
                  <c:v>12.307692307692308</c:v>
                </c:pt>
                <c:pt idx="62">
                  <c:v>12.307692307692308</c:v>
                </c:pt>
                <c:pt idx="63">
                  <c:v>12.307692307692308</c:v>
                </c:pt>
                <c:pt idx="64">
                  <c:v>12.307692307692308</c:v>
                </c:pt>
                <c:pt idx="65">
                  <c:v>12.307692307692308</c:v>
                </c:pt>
                <c:pt idx="66">
                  <c:v>12.307692307692308</c:v>
                </c:pt>
                <c:pt idx="67">
                  <c:v>12.307692307692308</c:v>
                </c:pt>
                <c:pt idx="68">
                  <c:v>12.307692307692308</c:v>
                </c:pt>
                <c:pt idx="69">
                  <c:v>12.307692307692308</c:v>
                </c:pt>
                <c:pt idx="70">
                  <c:v>12.820512820512821</c:v>
                </c:pt>
                <c:pt idx="71">
                  <c:v>12.820512820512821</c:v>
                </c:pt>
                <c:pt idx="72">
                  <c:v>12.820512820512821</c:v>
                </c:pt>
                <c:pt idx="73">
                  <c:v>12.820512820512821</c:v>
                </c:pt>
                <c:pt idx="74">
                  <c:v>12.820512820512821</c:v>
                </c:pt>
                <c:pt idx="75">
                  <c:v>12.820512820512821</c:v>
                </c:pt>
                <c:pt idx="76">
                  <c:v>12.820512820512821</c:v>
                </c:pt>
                <c:pt idx="77">
                  <c:v>12.820512820512821</c:v>
                </c:pt>
                <c:pt idx="78">
                  <c:v>12.820512820512821</c:v>
                </c:pt>
                <c:pt idx="79">
                  <c:v>12.820512820512821</c:v>
                </c:pt>
                <c:pt idx="80">
                  <c:v>12.820512820512821</c:v>
                </c:pt>
                <c:pt idx="81">
                  <c:v>12.820512820512821</c:v>
                </c:pt>
                <c:pt idx="82">
                  <c:v>12.820512820512821</c:v>
                </c:pt>
                <c:pt idx="83">
                  <c:v>12.820512820512821</c:v>
                </c:pt>
                <c:pt idx="84">
                  <c:v>12.820512820512821</c:v>
                </c:pt>
                <c:pt idx="85">
                  <c:v>12.820512820512821</c:v>
                </c:pt>
                <c:pt idx="86">
                  <c:v>12.820512820512821</c:v>
                </c:pt>
                <c:pt idx="87">
                  <c:v>12.820512820512821</c:v>
                </c:pt>
                <c:pt idx="88">
                  <c:v>12.820512820512821</c:v>
                </c:pt>
                <c:pt idx="89">
                  <c:v>12.820512820512821</c:v>
                </c:pt>
                <c:pt idx="90">
                  <c:v>12.820512820512821</c:v>
                </c:pt>
                <c:pt idx="91">
                  <c:v>12.820512820512821</c:v>
                </c:pt>
                <c:pt idx="92">
                  <c:v>12.820512820512821</c:v>
                </c:pt>
                <c:pt idx="93">
                  <c:v>12.820512820512821</c:v>
                </c:pt>
                <c:pt idx="94">
                  <c:v>12.820512820512821</c:v>
                </c:pt>
                <c:pt idx="95">
                  <c:v>12.820512820512821</c:v>
                </c:pt>
                <c:pt idx="96">
                  <c:v>12.820512820512821</c:v>
                </c:pt>
                <c:pt idx="97">
                  <c:v>12.820512820512821</c:v>
                </c:pt>
                <c:pt idx="98">
                  <c:v>12.820512820512821</c:v>
                </c:pt>
                <c:pt idx="99">
                  <c:v>12.820512820512821</c:v>
                </c:pt>
                <c:pt idx="100">
                  <c:v>12.820512820512821</c:v>
                </c:pt>
                <c:pt idx="101">
                  <c:v>12.820512820512821</c:v>
                </c:pt>
                <c:pt idx="102">
                  <c:v>12.820512820512821</c:v>
                </c:pt>
                <c:pt idx="103">
                  <c:v>12.820512820512821</c:v>
                </c:pt>
                <c:pt idx="104">
                  <c:v>12.820512820512821</c:v>
                </c:pt>
                <c:pt idx="105">
                  <c:v>12.820512820512821</c:v>
                </c:pt>
                <c:pt idx="106">
                  <c:v>12.820512820512821</c:v>
                </c:pt>
                <c:pt idx="107">
                  <c:v>12.820512820512821</c:v>
                </c:pt>
                <c:pt idx="108">
                  <c:v>12.820512820512821</c:v>
                </c:pt>
                <c:pt idx="109">
                  <c:v>12.820512820512821</c:v>
                </c:pt>
                <c:pt idx="110">
                  <c:v>12.820512820512821</c:v>
                </c:pt>
                <c:pt idx="111">
                  <c:v>12.820512820512821</c:v>
                </c:pt>
                <c:pt idx="112">
                  <c:v>12.820512820512821</c:v>
                </c:pt>
                <c:pt idx="113">
                  <c:v>12.820512820512821</c:v>
                </c:pt>
                <c:pt idx="114">
                  <c:v>12.820512820512821</c:v>
                </c:pt>
                <c:pt idx="115">
                  <c:v>13.846153846153847</c:v>
                </c:pt>
                <c:pt idx="116">
                  <c:v>13.846153846153847</c:v>
                </c:pt>
                <c:pt idx="117">
                  <c:v>13.846153846153847</c:v>
                </c:pt>
                <c:pt idx="118">
                  <c:v>13.846153846153847</c:v>
                </c:pt>
                <c:pt idx="119">
                  <c:v>13.846153846153847</c:v>
                </c:pt>
                <c:pt idx="120">
                  <c:v>13.846153846153847</c:v>
                </c:pt>
                <c:pt idx="121">
                  <c:v>13.846153846153847</c:v>
                </c:pt>
                <c:pt idx="122">
                  <c:v>13.846153846153847</c:v>
                </c:pt>
                <c:pt idx="123">
                  <c:v>13.846153846153847</c:v>
                </c:pt>
                <c:pt idx="124">
                  <c:v>13.846153846153847</c:v>
                </c:pt>
                <c:pt idx="125">
                  <c:v>13.846153846153847</c:v>
                </c:pt>
                <c:pt idx="126">
                  <c:v>13.846153846153847</c:v>
                </c:pt>
                <c:pt idx="127">
                  <c:v>13.846153846153847</c:v>
                </c:pt>
                <c:pt idx="128">
                  <c:v>13.846153846153847</c:v>
                </c:pt>
                <c:pt idx="129">
                  <c:v>13.846153846153847</c:v>
                </c:pt>
                <c:pt idx="130">
                  <c:v>13.846153846153847</c:v>
                </c:pt>
                <c:pt idx="131">
                  <c:v>13.846153846153847</c:v>
                </c:pt>
                <c:pt idx="132">
                  <c:v>13.846153846153847</c:v>
                </c:pt>
                <c:pt idx="133">
                  <c:v>13.846153846153847</c:v>
                </c:pt>
                <c:pt idx="134">
                  <c:v>13.846153846153847</c:v>
                </c:pt>
                <c:pt idx="135">
                  <c:v>14.358974358974359</c:v>
                </c:pt>
                <c:pt idx="136">
                  <c:v>14.358974358974359</c:v>
                </c:pt>
                <c:pt idx="137">
                  <c:v>14.358974358974359</c:v>
                </c:pt>
                <c:pt idx="138">
                  <c:v>14.358974358974359</c:v>
                </c:pt>
                <c:pt idx="139">
                  <c:v>14.358974358974359</c:v>
                </c:pt>
                <c:pt idx="140">
                  <c:v>14.358974358974359</c:v>
                </c:pt>
                <c:pt idx="141">
                  <c:v>14.358974358974359</c:v>
                </c:pt>
                <c:pt idx="142">
                  <c:v>14.358974358974359</c:v>
                </c:pt>
                <c:pt idx="143">
                  <c:v>14.358974358974359</c:v>
                </c:pt>
                <c:pt idx="144">
                  <c:v>14.358974358974359</c:v>
                </c:pt>
                <c:pt idx="145">
                  <c:v>14.358974358974359</c:v>
                </c:pt>
                <c:pt idx="146">
                  <c:v>14.358974358974359</c:v>
                </c:pt>
                <c:pt idx="147">
                  <c:v>14.358974358974359</c:v>
                </c:pt>
                <c:pt idx="148">
                  <c:v>14.358974358974359</c:v>
                </c:pt>
                <c:pt idx="149">
                  <c:v>14.358974358974359</c:v>
                </c:pt>
                <c:pt idx="150">
                  <c:v>14.358974358974359</c:v>
                </c:pt>
                <c:pt idx="151">
                  <c:v>14.358974358974359</c:v>
                </c:pt>
                <c:pt idx="152">
                  <c:v>14.358974358974359</c:v>
                </c:pt>
                <c:pt idx="153">
                  <c:v>13.846153846153847</c:v>
                </c:pt>
                <c:pt idx="154">
                  <c:v>13.846153846153847</c:v>
                </c:pt>
                <c:pt idx="155">
                  <c:v>13.846153846153847</c:v>
                </c:pt>
                <c:pt idx="156">
                  <c:v>13.846153846153847</c:v>
                </c:pt>
                <c:pt idx="157">
                  <c:v>13.846153846153847</c:v>
                </c:pt>
                <c:pt idx="158">
                  <c:v>14.358974358974359</c:v>
                </c:pt>
                <c:pt idx="159">
                  <c:v>14.358974358974359</c:v>
                </c:pt>
                <c:pt idx="160">
                  <c:v>14.358974358974359</c:v>
                </c:pt>
                <c:pt idx="161">
                  <c:v>14.358974358974359</c:v>
                </c:pt>
                <c:pt idx="162">
                  <c:v>14.358974358974359</c:v>
                </c:pt>
                <c:pt idx="163">
                  <c:v>14.358974358974359</c:v>
                </c:pt>
                <c:pt idx="164">
                  <c:v>14.358974358974359</c:v>
                </c:pt>
                <c:pt idx="165">
                  <c:v>14.358974358974359</c:v>
                </c:pt>
                <c:pt idx="166">
                  <c:v>14.358974358974359</c:v>
                </c:pt>
                <c:pt idx="167">
                  <c:v>14.358974358974359</c:v>
                </c:pt>
                <c:pt idx="168">
                  <c:v>14.358974358974359</c:v>
                </c:pt>
                <c:pt idx="169">
                  <c:v>14.358974358974359</c:v>
                </c:pt>
                <c:pt idx="170">
                  <c:v>13.846153846153847</c:v>
                </c:pt>
                <c:pt idx="171">
                  <c:v>13.846153846153847</c:v>
                </c:pt>
                <c:pt idx="172">
                  <c:v>13.846153846153847</c:v>
                </c:pt>
                <c:pt idx="173">
                  <c:v>13.846153846153847</c:v>
                </c:pt>
                <c:pt idx="174">
                  <c:v>13.846153846153847</c:v>
                </c:pt>
                <c:pt idx="175">
                  <c:v>13.846153846153847</c:v>
                </c:pt>
                <c:pt idx="176">
                  <c:v>13.846153846153847</c:v>
                </c:pt>
                <c:pt idx="177">
                  <c:v>13.846153846153847</c:v>
                </c:pt>
                <c:pt idx="178">
                  <c:v>13.846153846153847</c:v>
                </c:pt>
                <c:pt idx="179">
                  <c:v>13.846153846153847</c:v>
                </c:pt>
                <c:pt idx="180">
                  <c:v>13.846153846153847</c:v>
                </c:pt>
                <c:pt idx="181">
                  <c:v>13.846153846153847</c:v>
                </c:pt>
                <c:pt idx="182">
                  <c:v>13.846153846153847</c:v>
                </c:pt>
                <c:pt idx="183">
                  <c:v>13.846153846153847</c:v>
                </c:pt>
                <c:pt idx="184">
                  <c:v>13.846153846153847</c:v>
                </c:pt>
                <c:pt idx="185">
                  <c:v>13.846153846153847</c:v>
                </c:pt>
                <c:pt idx="186">
                  <c:v>13.846153846153847</c:v>
                </c:pt>
                <c:pt idx="187">
                  <c:v>13.846153846153847</c:v>
                </c:pt>
                <c:pt idx="188">
                  <c:v>13.846153846153847</c:v>
                </c:pt>
                <c:pt idx="189">
                  <c:v>13.846153846153847</c:v>
                </c:pt>
                <c:pt idx="190">
                  <c:v>13.846153846153847</c:v>
                </c:pt>
                <c:pt idx="191">
                  <c:v>13.846153846153847</c:v>
                </c:pt>
                <c:pt idx="192">
                  <c:v>13.846153846153847</c:v>
                </c:pt>
                <c:pt idx="193">
                  <c:v>13.846153846153847</c:v>
                </c:pt>
                <c:pt idx="194">
                  <c:v>13.846153846153847</c:v>
                </c:pt>
                <c:pt idx="195">
                  <c:v>13.846153846153847</c:v>
                </c:pt>
                <c:pt idx="196">
                  <c:v>13.846153846153847</c:v>
                </c:pt>
                <c:pt idx="197">
                  <c:v>13.846153846153847</c:v>
                </c:pt>
                <c:pt idx="198">
                  <c:v>13.333333333333334</c:v>
                </c:pt>
                <c:pt idx="199">
                  <c:v>13.333333333333334</c:v>
                </c:pt>
                <c:pt idx="200">
                  <c:v>13.333333333333334</c:v>
                </c:pt>
                <c:pt idx="201">
                  <c:v>13.333333333333334</c:v>
                </c:pt>
                <c:pt idx="202">
                  <c:v>13.333333333333334</c:v>
                </c:pt>
                <c:pt idx="203">
                  <c:v>13.333333333333334</c:v>
                </c:pt>
                <c:pt idx="204">
                  <c:v>13.333333333333334</c:v>
                </c:pt>
                <c:pt idx="205">
                  <c:v>13.333333333333334</c:v>
                </c:pt>
                <c:pt idx="206">
                  <c:v>13.333333333333334</c:v>
                </c:pt>
                <c:pt idx="207">
                  <c:v>13.333333333333334</c:v>
                </c:pt>
                <c:pt idx="208">
                  <c:v>13.333333333333334</c:v>
                </c:pt>
                <c:pt idx="209">
                  <c:v>13.333333333333334</c:v>
                </c:pt>
                <c:pt idx="210">
                  <c:v>13.333333333333334</c:v>
                </c:pt>
                <c:pt idx="211">
                  <c:v>13.333333333333334</c:v>
                </c:pt>
                <c:pt idx="212">
                  <c:v>13.333333333333334</c:v>
                </c:pt>
                <c:pt idx="213">
                  <c:v>13.333333333333334</c:v>
                </c:pt>
                <c:pt idx="214">
                  <c:v>13.333333333333334</c:v>
                </c:pt>
                <c:pt idx="215">
                  <c:v>13.333333333333334</c:v>
                </c:pt>
                <c:pt idx="216">
                  <c:v>13.333333333333334</c:v>
                </c:pt>
                <c:pt idx="217">
                  <c:v>13.333333333333334</c:v>
                </c:pt>
                <c:pt idx="218">
                  <c:v>13.333333333333334</c:v>
                </c:pt>
                <c:pt idx="219">
                  <c:v>13.333333333333334</c:v>
                </c:pt>
                <c:pt idx="220">
                  <c:v>13.333333333333334</c:v>
                </c:pt>
                <c:pt idx="221">
                  <c:v>13.333333333333334</c:v>
                </c:pt>
                <c:pt idx="222">
                  <c:v>13.333333333333334</c:v>
                </c:pt>
                <c:pt idx="223">
                  <c:v>13.333333333333334</c:v>
                </c:pt>
                <c:pt idx="224">
                  <c:v>13.333333333333334</c:v>
                </c:pt>
                <c:pt idx="225">
                  <c:v>13.333333333333334</c:v>
                </c:pt>
                <c:pt idx="226">
                  <c:v>13.333333333333334</c:v>
                </c:pt>
                <c:pt idx="227">
                  <c:v>13.333333333333334</c:v>
                </c:pt>
                <c:pt idx="228">
                  <c:v>13.333333333333334</c:v>
                </c:pt>
                <c:pt idx="229">
                  <c:v>13.333333333333334</c:v>
                </c:pt>
                <c:pt idx="230">
                  <c:v>13.333333333333334</c:v>
                </c:pt>
                <c:pt idx="231">
                  <c:v>13.333333333333334</c:v>
                </c:pt>
                <c:pt idx="232">
                  <c:v>13.333333333333334</c:v>
                </c:pt>
                <c:pt idx="233">
                  <c:v>13.333333333333334</c:v>
                </c:pt>
                <c:pt idx="234">
                  <c:v>13.333333333333334</c:v>
                </c:pt>
                <c:pt idx="235">
                  <c:v>13.333333333333334</c:v>
                </c:pt>
                <c:pt idx="236">
                  <c:v>13.333333333333334</c:v>
                </c:pt>
                <c:pt idx="237">
                  <c:v>13.333333333333334</c:v>
                </c:pt>
                <c:pt idx="238">
                  <c:v>13.333333333333334</c:v>
                </c:pt>
                <c:pt idx="239">
                  <c:v>13.333333333333334</c:v>
                </c:pt>
                <c:pt idx="240">
                  <c:v>13.333333333333334</c:v>
                </c:pt>
                <c:pt idx="241">
                  <c:v>13.333333333333334</c:v>
                </c:pt>
                <c:pt idx="242">
                  <c:v>13.333333333333334</c:v>
                </c:pt>
                <c:pt idx="243">
                  <c:v>13.333333333333334</c:v>
                </c:pt>
                <c:pt idx="244">
                  <c:v>13.333333333333334</c:v>
                </c:pt>
                <c:pt idx="245">
                  <c:v>13.333333333333334</c:v>
                </c:pt>
                <c:pt idx="246">
                  <c:v>13.333333333333334</c:v>
                </c:pt>
                <c:pt idx="247">
                  <c:v>13.333333333333334</c:v>
                </c:pt>
                <c:pt idx="248">
                  <c:v>13.333333333333334</c:v>
                </c:pt>
                <c:pt idx="249">
                  <c:v>13.333333333333334</c:v>
                </c:pt>
                <c:pt idx="250">
                  <c:v>13.333333333333334</c:v>
                </c:pt>
                <c:pt idx="251">
                  <c:v>13.333333333333334</c:v>
                </c:pt>
                <c:pt idx="252">
                  <c:v>13.333333333333334</c:v>
                </c:pt>
                <c:pt idx="253">
                  <c:v>13.333333333333334</c:v>
                </c:pt>
                <c:pt idx="254">
                  <c:v>13.846153846153847</c:v>
                </c:pt>
                <c:pt idx="255">
                  <c:v>13.846153846153847</c:v>
                </c:pt>
                <c:pt idx="256">
                  <c:v>13.846153846153847</c:v>
                </c:pt>
                <c:pt idx="257">
                  <c:v>13.846153846153847</c:v>
                </c:pt>
                <c:pt idx="258">
                  <c:v>13.846153846153847</c:v>
                </c:pt>
                <c:pt idx="259">
                  <c:v>13.846153846153847</c:v>
                </c:pt>
                <c:pt idx="260">
                  <c:v>13.846153846153847</c:v>
                </c:pt>
                <c:pt idx="261">
                  <c:v>13.846153846153847</c:v>
                </c:pt>
                <c:pt idx="262">
                  <c:v>13.846153846153847</c:v>
                </c:pt>
                <c:pt idx="263">
                  <c:v>13.846153846153847</c:v>
                </c:pt>
                <c:pt idx="264">
                  <c:v>13.846153846153847</c:v>
                </c:pt>
                <c:pt idx="265">
                  <c:v>13.846153846153847</c:v>
                </c:pt>
                <c:pt idx="266">
                  <c:v>13.846153846153847</c:v>
                </c:pt>
                <c:pt idx="267">
                  <c:v>13.846153846153847</c:v>
                </c:pt>
                <c:pt idx="268">
                  <c:v>13.846153846153847</c:v>
                </c:pt>
                <c:pt idx="269">
                  <c:v>13.846153846153847</c:v>
                </c:pt>
                <c:pt idx="270">
                  <c:v>13.846153846153847</c:v>
                </c:pt>
                <c:pt idx="271">
                  <c:v>13.846153846153847</c:v>
                </c:pt>
                <c:pt idx="272">
                  <c:v>13.846153846153847</c:v>
                </c:pt>
                <c:pt idx="273">
                  <c:v>13.846153846153847</c:v>
                </c:pt>
                <c:pt idx="274">
                  <c:v>13.846153846153847</c:v>
                </c:pt>
                <c:pt idx="275">
                  <c:v>13.846153846153847</c:v>
                </c:pt>
                <c:pt idx="276">
                  <c:v>13.846153846153847</c:v>
                </c:pt>
                <c:pt idx="277">
                  <c:v>13.846153846153847</c:v>
                </c:pt>
                <c:pt idx="278">
                  <c:v>13.846153846153847</c:v>
                </c:pt>
                <c:pt idx="279">
                  <c:v>13.846153846153847</c:v>
                </c:pt>
                <c:pt idx="280">
                  <c:v>13.846153846153847</c:v>
                </c:pt>
                <c:pt idx="281">
                  <c:v>13.846153846153847</c:v>
                </c:pt>
                <c:pt idx="282">
                  <c:v>13.846153846153847</c:v>
                </c:pt>
                <c:pt idx="283">
                  <c:v>13.333333333333334</c:v>
                </c:pt>
                <c:pt idx="284">
                  <c:v>13.333333333333334</c:v>
                </c:pt>
                <c:pt idx="285">
                  <c:v>13.333333333333334</c:v>
                </c:pt>
                <c:pt idx="286">
                  <c:v>13.333333333333334</c:v>
                </c:pt>
                <c:pt idx="287">
                  <c:v>13.333333333333334</c:v>
                </c:pt>
                <c:pt idx="288">
                  <c:v>13.333333333333334</c:v>
                </c:pt>
                <c:pt idx="289">
                  <c:v>13.333333333333334</c:v>
                </c:pt>
                <c:pt idx="290">
                  <c:v>13.333333333333334</c:v>
                </c:pt>
                <c:pt idx="291">
                  <c:v>13.333333333333334</c:v>
                </c:pt>
                <c:pt idx="292">
                  <c:v>13.333333333333334</c:v>
                </c:pt>
                <c:pt idx="293">
                  <c:v>13.333333333333334</c:v>
                </c:pt>
                <c:pt idx="294">
                  <c:v>13.333333333333334</c:v>
                </c:pt>
                <c:pt idx="295">
                  <c:v>13.333333333333334</c:v>
                </c:pt>
                <c:pt idx="296">
                  <c:v>13.333333333333334</c:v>
                </c:pt>
                <c:pt idx="297">
                  <c:v>13.333333333333334</c:v>
                </c:pt>
                <c:pt idx="298">
                  <c:v>13.333333333333334</c:v>
                </c:pt>
                <c:pt idx="299">
                  <c:v>13.333333333333334</c:v>
                </c:pt>
                <c:pt idx="300">
                  <c:v>13.333333333333334</c:v>
                </c:pt>
                <c:pt idx="301">
                  <c:v>13.333333333333334</c:v>
                </c:pt>
                <c:pt idx="302">
                  <c:v>13.333333333333334</c:v>
                </c:pt>
                <c:pt idx="303">
                  <c:v>13.333333333333334</c:v>
                </c:pt>
                <c:pt idx="304">
                  <c:v>13.846153846153847</c:v>
                </c:pt>
                <c:pt idx="305">
                  <c:v>13.846153846153847</c:v>
                </c:pt>
                <c:pt idx="306">
                  <c:v>13.846153846153847</c:v>
                </c:pt>
                <c:pt idx="307">
                  <c:v>13.846153846153847</c:v>
                </c:pt>
                <c:pt idx="308">
                  <c:v>14.358974358974359</c:v>
                </c:pt>
                <c:pt idx="309">
                  <c:v>14.358974358974359</c:v>
                </c:pt>
                <c:pt idx="310">
                  <c:v>14.358974358974359</c:v>
                </c:pt>
                <c:pt idx="311">
                  <c:v>14.358974358974359</c:v>
                </c:pt>
                <c:pt idx="312">
                  <c:v>14.358974358974359</c:v>
                </c:pt>
                <c:pt idx="313">
                  <c:v>14.358974358974359</c:v>
                </c:pt>
                <c:pt idx="314">
                  <c:v>14.358974358974359</c:v>
                </c:pt>
                <c:pt idx="315">
                  <c:v>14.358974358974359</c:v>
                </c:pt>
                <c:pt idx="316">
                  <c:v>14.358974358974359</c:v>
                </c:pt>
                <c:pt idx="317">
                  <c:v>14.358974358974359</c:v>
                </c:pt>
                <c:pt idx="318">
                  <c:v>14.871794871794872</c:v>
                </c:pt>
                <c:pt idx="319">
                  <c:v>14.871794871794872</c:v>
                </c:pt>
                <c:pt idx="320">
                  <c:v>14.871794871794872</c:v>
                </c:pt>
                <c:pt idx="321">
                  <c:v>14.871794871794872</c:v>
                </c:pt>
                <c:pt idx="322">
                  <c:v>14.871794871794872</c:v>
                </c:pt>
                <c:pt idx="323">
                  <c:v>14.871794871794872</c:v>
                </c:pt>
                <c:pt idx="324">
                  <c:v>15.897435897435898</c:v>
                </c:pt>
                <c:pt idx="325">
                  <c:v>15.897435897435898</c:v>
                </c:pt>
                <c:pt idx="326">
                  <c:v>15.897435897435898</c:v>
                </c:pt>
                <c:pt idx="327">
                  <c:v>17.435897435897434</c:v>
                </c:pt>
                <c:pt idx="328">
                  <c:v>17.435897435897434</c:v>
                </c:pt>
                <c:pt idx="329">
                  <c:v>17.435897435897434</c:v>
                </c:pt>
                <c:pt idx="330">
                  <c:v>17.948717948717949</c:v>
                </c:pt>
                <c:pt idx="331">
                  <c:v>17.948717948717949</c:v>
                </c:pt>
                <c:pt idx="332">
                  <c:v>17.948717948717949</c:v>
                </c:pt>
                <c:pt idx="333">
                  <c:v>17.948717948717949</c:v>
                </c:pt>
                <c:pt idx="334">
                  <c:v>17.948717948717949</c:v>
                </c:pt>
                <c:pt idx="335">
                  <c:v>17.948717948717949</c:v>
                </c:pt>
                <c:pt idx="336">
                  <c:v>17.948717948717949</c:v>
                </c:pt>
                <c:pt idx="337">
                  <c:v>16.923076923076923</c:v>
                </c:pt>
                <c:pt idx="338">
                  <c:v>16.923076923076923</c:v>
                </c:pt>
                <c:pt idx="339">
                  <c:v>16.923076923076923</c:v>
                </c:pt>
                <c:pt idx="340">
                  <c:v>16.923076923076923</c:v>
                </c:pt>
                <c:pt idx="341">
                  <c:v>16.923076923076923</c:v>
                </c:pt>
                <c:pt idx="342">
                  <c:v>16.923076923076923</c:v>
                </c:pt>
                <c:pt idx="343">
                  <c:v>16.923076923076923</c:v>
                </c:pt>
                <c:pt idx="344">
                  <c:v>16.923076923076923</c:v>
                </c:pt>
                <c:pt idx="345">
                  <c:v>16.923076923076923</c:v>
                </c:pt>
                <c:pt idx="346">
                  <c:v>16.923076923076923</c:v>
                </c:pt>
                <c:pt idx="347">
                  <c:v>16.923076923076923</c:v>
                </c:pt>
                <c:pt idx="348">
                  <c:v>16.923076923076923</c:v>
                </c:pt>
                <c:pt idx="349">
                  <c:v>16.923076923076923</c:v>
                </c:pt>
                <c:pt idx="350">
                  <c:v>16.923076923076923</c:v>
                </c:pt>
                <c:pt idx="351">
                  <c:v>16.923076923076923</c:v>
                </c:pt>
                <c:pt idx="352">
                  <c:v>16.923076923076923</c:v>
                </c:pt>
                <c:pt idx="353">
                  <c:v>16.923076923076923</c:v>
                </c:pt>
                <c:pt idx="354">
                  <c:v>16.410256410256409</c:v>
                </c:pt>
                <c:pt idx="355">
                  <c:v>16.410256410256409</c:v>
                </c:pt>
                <c:pt idx="356">
                  <c:v>16.410256410256409</c:v>
                </c:pt>
                <c:pt idx="357">
                  <c:v>16.410256410256409</c:v>
                </c:pt>
                <c:pt idx="358">
                  <c:v>16.410256410256409</c:v>
                </c:pt>
                <c:pt idx="359">
                  <c:v>16.410256410256409</c:v>
                </c:pt>
                <c:pt idx="360">
                  <c:v>16.410256410256409</c:v>
                </c:pt>
                <c:pt idx="361">
                  <c:v>16.410256410256409</c:v>
                </c:pt>
                <c:pt idx="362">
                  <c:v>16.410256410256409</c:v>
                </c:pt>
                <c:pt idx="363">
                  <c:v>16.410256410256409</c:v>
                </c:pt>
                <c:pt idx="364">
                  <c:v>16.410256410256409</c:v>
                </c:pt>
                <c:pt idx="365">
                  <c:v>16.410256410256409</c:v>
                </c:pt>
                <c:pt idx="366">
                  <c:v>16.410256410256409</c:v>
                </c:pt>
                <c:pt idx="367">
                  <c:v>16.410256410256409</c:v>
                </c:pt>
                <c:pt idx="368">
                  <c:v>16.410256410256409</c:v>
                </c:pt>
                <c:pt idx="369">
                  <c:v>16.410256410256409</c:v>
                </c:pt>
                <c:pt idx="370">
                  <c:v>16.410256410256409</c:v>
                </c:pt>
                <c:pt idx="371">
                  <c:v>16.410256410256409</c:v>
                </c:pt>
                <c:pt idx="372">
                  <c:v>16.410256410256409</c:v>
                </c:pt>
                <c:pt idx="373">
                  <c:v>16.410256410256409</c:v>
                </c:pt>
                <c:pt idx="374">
                  <c:v>16.410256410256409</c:v>
                </c:pt>
                <c:pt idx="375">
                  <c:v>16.410256410256409</c:v>
                </c:pt>
                <c:pt idx="376">
                  <c:v>16.410256410256409</c:v>
                </c:pt>
                <c:pt idx="377">
                  <c:v>16.410256410256409</c:v>
                </c:pt>
                <c:pt idx="378">
                  <c:v>16.410256410256409</c:v>
                </c:pt>
                <c:pt idx="379">
                  <c:v>16.410256410256409</c:v>
                </c:pt>
                <c:pt idx="380">
                  <c:v>16.410256410256409</c:v>
                </c:pt>
                <c:pt idx="381">
                  <c:v>16.410256410256409</c:v>
                </c:pt>
                <c:pt idx="382">
                  <c:v>16.410256410256409</c:v>
                </c:pt>
                <c:pt idx="383">
                  <c:v>16.410256410256409</c:v>
                </c:pt>
                <c:pt idx="384">
                  <c:v>16.923076923076923</c:v>
                </c:pt>
                <c:pt idx="385">
                  <c:v>16.923076923076923</c:v>
                </c:pt>
                <c:pt idx="386">
                  <c:v>16.923076923076923</c:v>
                </c:pt>
                <c:pt idx="387">
                  <c:v>16.923076923076923</c:v>
                </c:pt>
                <c:pt idx="388">
                  <c:v>16.923076923076923</c:v>
                </c:pt>
                <c:pt idx="389">
                  <c:v>16.923076923076923</c:v>
                </c:pt>
                <c:pt idx="390">
                  <c:v>16.923076923076923</c:v>
                </c:pt>
                <c:pt idx="391">
                  <c:v>16.923076923076923</c:v>
                </c:pt>
                <c:pt idx="392">
                  <c:v>16.923076923076923</c:v>
                </c:pt>
                <c:pt idx="393">
                  <c:v>16.923076923076923</c:v>
                </c:pt>
                <c:pt idx="394">
                  <c:v>16.923076923076923</c:v>
                </c:pt>
                <c:pt idx="395">
                  <c:v>16.923076923076923</c:v>
                </c:pt>
                <c:pt idx="396">
                  <c:v>16.923076923076923</c:v>
                </c:pt>
                <c:pt idx="397">
                  <c:v>16.923076923076923</c:v>
                </c:pt>
                <c:pt idx="398">
                  <c:v>16.923076923076923</c:v>
                </c:pt>
                <c:pt idx="399">
                  <c:v>17.435897435897434</c:v>
                </c:pt>
                <c:pt idx="400">
                  <c:v>17.435897435897434</c:v>
                </c:pt>
                <c:pt idx="401">
                  <c:v>17.435897435897434</c:v>
                </c:pt>
                <c:pt idx="402">
                  <c:v>17.435897435897434</c:v>
                </c:pt>
                <c:pt idx="403">
                  <c:v>17.948717948717949</c:v>
                </c:pt>
                <c:pt idx="404">
                  <c:v>17.948717948717949</c:v>
                </c:pt>
                <c:pt idx="405">
                  <c:v>17.948717948717949</c:v>
                </c:pt>
                <c:pt idx="406">
                  <c:v>17.948717948717949</c:v>
                </c:pt>
                <c:pt idx="407">
                  <c:v>17.948717948717949</c:v>
                </c:pt>
                <c:pt idx="408">
                  <c:v>17.948717948717949</c:v>
                </c:pt>
                <c:pt idx="409">
                  <c:v>17.948717948717949</c:v>
                </c:pt>
                <c:pt idx="410">
                  <c:v>17.948717948717949</c:v>
                </c:pt>
                <c:pt idx="411">
                  <c:v>17.948717948717949</c:v>
                </c:pt>
                <c:pt idx="412">
                  <c:v>17.948717948717949</c:v>
                </c:pt>
                <c:pt idx="413">
                  <c:v>17.948717948717949</c:v>
                </c:pt>
                <c:pt idx="414">
                  <c:v>17.948717948717949</c:v>
                </c:pt>
                <c:pt idx="415">
                  <c:v>17.948717948717949</c:v>
                </c:pt>
                <c:pt idx="416">
                  <c:v>17.948717948717949</c:v>
                </c:pt>
                <c:pt idx="417">
                  <c:v>17.948717948717949</c:v>
                </c:pt>
                <c:pt idx="418">
                  <c:v>17.948717948717949</c:v>
                </c:pt>
                <c:pt idx="419">
                  <c:v>17.948717948717949</c:v>
                </c:pt>
                <c:pt idx="420">
                  <c:v>18.46153846153846</c:v>
                </c:pt>
                <c:pt idx="421">
                  <c:v>18.46153846153846</c:v>
                </c:pt>
                <c:pt idx="422">
                  <c:v>18.46153846153846</c:v>
                </c:pt>
                <c:pt idx="423">
                  <c:v>18.46153846153846</c:v>
                </c:pt>
                <c:pt idx="424">
                  <c:v>18.46153846153846</c:v>
                </c:pt>
                <c:pt idx="425">
                  <c:v>18.46153846153846</c:v>
                </c:pt>
                <c:pt idx="426">
                  <c:v>18.46153846153846</c:v>
                </c:pt>
                <c:pt idx="427">
                  <c:v>18.46153846153846</c:v>
                </c:pt>
                <c:pt idx="428">
                  <c:v>18.46153846153846</c:v>
                </c:pt>
                <c:pt idx="429">
                  <c:v>18.974358974358974</c:v>
                </c:pt>
                <c:pt idx="430">
                  <c:v>18.974358974358974</c:v>
                </c:pt>
                <c:pt idx="431">
                  <c:v>18.974358974358974</c:v>
                </c:pt>
                <c:pt idx="432">
                  <c:v>18.974358974358974</c:v>
                </c:pt>
                <c:pt idx="433">
                  <c:v>18.974358974358974</c:v>
                </c:pt>
                <c:pt idx="434">
                  <c:v>18.974358974358974</c:v>
                </c:pt>
                <c:pt idx="435">
                  <c:v>18.974358974358974</c:v>
                </c:pt>
                <c:pt idx="436">
                  <c:v>18.974358974358974</c:v>
                </c:pt>
                <c:pt idx="437">
                  <c:v>18.974358974358974</c:v>
                </c:pt>
                <c:pt idx="438">
                  <c:v>18.974358974358974</c:v>
                </c:pt>
                <c:pt idx="439">
                  <c:v>18.974358974358974</c:v>
                </c:pt>
                <c:pt idx="440">
                  <c:v>18.974358974358974</c:v>
                </c:pt>
                <c:pt idx="441">
                  <c:v>18.974358974358974</c:v>
                </c:pt>
                <c:pt idx="442">
                  <c:v>18.974358974358974</c:v>
                </c:pt>
                <c:pt idx="443">
                  <c:v>18.974358974358974</c:v>
                </c:pt>
                <c:pt idx="444">
                  <c:v>19.487179487179485</c:v>
                </c:pt>
                <c:pt idx="445">
                  <c:v>19.487179487179485</c:v>
                </c:pt>
                <c:pt idx="446">
                  <c:v>19.487179487179485</c:v>
                </c:pt>
                <c:pt idx="447">
                  <c:v>19.487179487179485</c:v>
                </c:pt>
                <c:pt idx="448">
                  <c:v>19.487179487179485</c:v>
                </c:pt>
                <c:pt idx="449">
                  <c:v>19.487179487179485</c:v>
                </c:pt>
                <c:pt idx="450">
                  <c:v>19.487179487179485</c:v>
                </c:pt>
                <c:pt idx="451">
                  <c:v>19.487179487179485</c:v>
                </c:pt>
                <c:pt idx="452">
                  <c:v>19.487179487179485</c:v>
                </c:pt>
                <c:pt idx="453">
                  <c:v>19.487179487179485</c:v>
                </c:pt>
                <c:pt idx="454">
                  <c:v>19.487179487179485</c:v>
                </c:pt>
                <c:pt idx="455">
                  <c:v>19.487179487179485</c:v>
                </c:pt>
                <c:pt idx="456">
                  <c:v>19.487179487179485</c:v>
                </c:pt>
                <c:pt idx="457">
                  <c:v>19.487179487179485</c:v>
                </c:pt>
                <c:pt idx="458">
                  <c:v>19.487179487179485</c:v>
                </c:pt>
                <c:pt idx="459">
                  <c:v>19.487179487179485</c:v>
                </c:pt>
                <c:pt idx="460">
                  <c:v>19.487179487179485</c:v>
                </c:pt>
                <c:pt idx="461">
                  <c:v>20</c:v>
                </c:pt>
                <c:pt idx="462">
                  <c:v>20</c:v>
                </c:pt>
                <c:pt idx="463">
                  <c:v>20</c:v>
                </c:pt>
                <c:pt idx="464">
                  <c:v>20.512820512820515</c:v>
                </c:pt>
                <c:pt idx="465">
                  <c:v>20.512820512820515</c:v>
                </c:pt>
                <c:pt idx="466">
                  <c:v>20.512820512820515</c:v>
                </c:pt>
                <c:pt idx="467">
                  <c:v>20.512820512820515</c:v>
                </c:pt>
                <c:pt idx="468">
                  <c:v>20.512820512820515</c:v>
                </c:pt>
                <c:pt idx="469">
                  <c:v>20.512820512820515</c:v>
                </c:pt>
                <c:pt idx="470">
                  <c:v>20.512820512820515</c:v>
                </c:pt>
                <c:pt idx="471">
                  <c:v>20.512820512820515</c:v>
                </c:pt>
                <c:pt idx="472">
                  <c:v>20.512820512820515</c:v>
                </c:pt>
                <c:pt idx="473">
                  <c:v>20.512820512820515</c:v>
                </c:pt>
                <c:pt idx="474">
                  <c:v>20.512820512820515</c:v>
                </c:pt>
                <c:pt idx="475">
                  <c:v>20.512820512820515</c:v>
                </c:pt>
                <c:pt idx="476">
                  <c:v>20.512820512820515</c:v>
                </c:pt>
                <c:pt idx="477">
                  <c:v>20.512820512820515</c:v>
                </c:pt>
                <c:pt idx="478">
                  <c:v>20.512820512820515</c:v>
                </c:pt>
                <c:pt idx="479">
                  <c:v>20.512820512820515</c:v>
                </c:pt>
                <c:pt idx="480">
                  <c:v>20.512820512820515</c:v>
                </c:pt>
                <c:pt idx="481">
                  <c:v>20.512820512820515</c:v>
                </c:pt>
                <c:pt idx="482">
                  <c:v>20.512820512820515</c:v>
                </c:pt>
                <c:pt idx="483">
                  <c:v>20.512820512820515</c:v>
                </c:pt>
                <c:pt idx="484">
                  <c:v>20.512820512820515</c:v>
                </c:pt>
                <c:pt idx="485">
                  <c:v>20.512820512820515</c:v>
                </c:pt>
                <c:pt idx="486">
                  <c:v>20.512820512820515</c:v>
                </c:pt>
                <c:pt idx="487">
                  <c:v>20.512820512820515</c:v>
                </c:pt>
                <c:pt idx="488">
                  <c:v>20.512820512820515</c:v>
                </c:pt>
                <c:pt idx="489">
                  <c:v>20.512820512820515</c:v>
                </c:pt>
                <c:pt idx="490">
                  <c:v>20.512820512820515</c:v>
                </c:pt>
                <c:pt idx="491">
                  <c:v>20.512820512820515</c:v>
                </c:pt>
                <c:pt idx="492">
                  <c:v>20.512820512820515</c:v>
                </c:pt>
                <c:pt idx="493">
                  <c:v>20.512820512820515</c:v>
                </c:pt>
                <c:pt idx="494">
                  <c:v>20.512820512820515</c:v>
                </c:pt>
                <c:pt idx="495">
                  <c:v>20.512820512820515</c:v>
                </c:pt>
                <c:pt idx="496">
                  <c:v>20.512820512820515</c:v>
                </c:pt>
                <c:pt idx="497">
                  <c:v>20.512820512820515</c:v>
                </c:pt>
                <c:pt idx="498">
                  <c:v>20.512820512820515</c:v>
                </c:pt>
                <c:pt idx="499">
                  <c:v>20.512820512820515</c:v>
                </c:pt>
                <c:pt idx="500">
                  <c:v>20.512820512820515</c:v>
                </c:pt>
                <c:pt idx="501">
                  <c:v>20.512820512820515</c:v>
                </c:pt>
                <c:pt idx="502">
                  <c:v>20.512820512820515</c:v>
                </c:pt>
                <c:pt idx="503">
                  <c:v>20.512820512820515</c:v>
                </c:pt>
                <c:pt idx="504">
                  <c:v>20.512820512820515</c:v>
                </c:pt>
                <c:pt idx="505">
                  <c:v>21.025641025641026</c:v>
                </c:pt>
                <c:pt idx="506">
                  <c:v>21.025641025641026</c:v>
                </c:pt>
                <c:pt idx="507">
                  <c:v>21.025641025641026</c:v>
                </c:pt>
                <c:pt idx="508">
                  <c:v>21.025641025641026</c:v>
                </c:pt>
                <c:pt idx="509">
                  <c:v>21.025641025641026</c:v>
                </c:pt>
                <c:pt idx="510">
                  <c:v>21.025641025641026</c:v>
                </c:pt>
                <c:pt idx="511">
                  <c:v>21.025641025641026</c:v>
                </c:pt>
                <c:pt idx="512">
                  <c:v>21.025641025641026</c:v>
                </c:pt>
                <c:pt idx="513">
                  <c:v>21.025641025641026</c:v>
                </c:pt>
                <c:pt idx="514">
                  <c:v>21.025641025641026</c:v>
                </c:pt>
                <c:pt idx="515">
                  <c:v>21.025641025641026</c:v>
                </c:pt>
                <c:pt idx="516">
                  <c:v>21.025641025641026</c:v>
                </c:pt>
                <c:pt idx="517">
                  <c:v>21.025641025641026</c:v>
                </c:pt>
                <c:pt idx="518">
                  <c:v>21.025641025641026</c:v>
                </c:pt>
                <c:pt idx="519">
                  <c:v>21.025641025641026</c:v>
                </c:pt>
                <c:pt idx="520">
                  <c:v>21.025641025641026</c:v>
                </c:pt>
                <c:pt idx="521">
                  <c:v>21.025641025641026</c:v>
                </c:pt>
                <c:pt idx="522">
                  <c:v>21.025641025641026</c:v>
                </c:pt>
                <c:pt idx="523">
                  <c:v>21.025641025641026</c:v>
                </c:pt>
                <c:pt idx="524">
                  <c:v>21.025641025641026</c:v>
                </c:pt>
                <c:pt idx="525">
                  <c:v>21.025641025641026</c:v>
                </c:pt>
                <c:pt idx="526">
                  <c:v>21.025641025641026</c:v>
                </c:pt>
                <c:pt idx="527">
                  <c:v>21.025641025641026</c:v>
                </c:pt>
                <c:pt idx="528">
                  <c:v>21.025641025641026</c:v>
                </c:pt>
                <c:pt idx="529">
                  <c:v>21.025641025641026</c:v>
                </c:pt>
                <c:pt idx="530">
                  <c:v>21.025641025641026</c:v>
                </c:pt>
                <c:pt idx="531">
                  <c:v>21.025641025641026</c:v>
                </c:pt>
                <c:pt idx="532">
                  <c:v>21.025641025641026</c:v>
                </c:pt>
                <c:pt idx="533">
                  <c:v>21.025641025641026</c:v>
                </c:pt>
                <c:pt idx="534">
                  <c:v>21.025641025641026</c:v>
                </c:pt>
                <c:pt idx="535">
                  <c:v>21.025641025641026</c:v>
                </c:pt>
                <c:pt idx="536">
                  <c:v>21.53846153846154</c:v>
                </c:pt>
                <c:pt idx="537">
                  <c:v>21.53846153846154</c:v>
                </c:pt>
                <c:pt idx="538">
                  <c:v>21.53846153846154</c:v>
                </c:pt>
                <c:pt idx="539">
                  <c:v>21.53846153846154</c:v>
                </c:pt>
                <c:pt idx="540">
                  <c:v>21.53846153846154</c:v>
                </c:pt>
                <c:pt idx="541">
                  <c:v>21.53846153846154</c:v>
                </c:pt>
                <c:pt idx="542">
                  <c:v>21.53846153846154</c:v>
                </c:pt>
                <c:pt idx="543">
                  <c:v>21.53846153846154</c:v>
                </c:pt>
                <c:pt idx="544">
                  <c:v>21.53846153846154</c:v>
                </c:pt>
                <c:pt idx="545">
                  <c:v>21.53846153846154</c:v>
                </c:pt>
                <c:pt idx="546">
                  <c:v>21.53846153846154</c:v>
                </c:pt>
                <c:pt idx="547">
                  <c:v>21.53846153846154</c:v>
                </c:pt>
                <c:pt idx="548">
                  <c:v>21.53846153846154</c:v>
                </c:pt>
                <c:pt idx="549">
                  <c:v>21.53846153846154</c:v>
                </c:pt>
                <c:pt idx="550">
                  <c:v>21.53846153846154</c:v>
                </c:pt>
                <c:pt idx="551">
                  <c:v>21.53846153846154</c:v>
                </c:pt>
                <c:pt idx="552">
                  <c:v>21.53846153846154</c:v>
                </c:pt>
                <c:pt idx="553">
                  <c:v>21.53846153846154</c:v>
                </c:pt>
                <c:pt idx="554">
                  <c:v>21.53846153846154</c:v>
                </c:pt>
                <c:pt idx="555">
                  <c:v>21.53846153846154</c:v>
                </c:pt>
                <c:pt idx="556">
                  <c:v>21.53846153846154</c:v>
                </c:pt>
                <c:pt idx="557">
                  <c:v>21.53846153846154</c:v>
                </c:pt>
                <c:pt idx="558">
                  <c:v>22.051282051282051</c:v>
                </c:pt>
                <c:pt idx="559">
                  <c:v>22.051282051282051</c:v>
                </c:pt>
                <c:pt idx="560">
                  <c:v>21.025641025641026</c:v>
                </c:pt>
                <c:pt idx="561">
                  <c:v>21.025641025641026</c:v>
                </c:pt>
                <c:pt idx="562">
                  <c:v>21.025641025641026</c:v>
                </c:pt>
                <c:pt idx="563">
                  <c:v>21.025641025641026</c:v>
                </c:pt>
                <c:pt idx="564">
                  <c:v>21.025641025641026</c:v>
                </c:pt>
                <c:pt idx="565">
                  <c:v>21.025641025641026</c:v>
                </c:pt>
                <c:pt idx="566">
                  <c:v>21.025641025641026</c:v>
                </c:pt>
                <c:pt idx="567">
                  <c:v>23.076923076923077</c:v>
                </c:pt>
                <c:pt idx="568">
                  <c:v>23.076923076923077</c:v>
                </c:pt>
                <c:pt idx="569">
                  <c:v>23.076923076923077</c:v>
                </c:pt>
                <c:pt idx="570">
                  <c:v>23.076923076923077</c:v>
                </c:pt>
                <c:pt idx="571">
                  <c:v>23.076923076923077</c:v>
                </c:pt>
                <c:pt idx="572">
                  <c:v>23.076923076923077</c:v>
                </c:pt>
                <c:pt idx="573">
                  <c:v>23.076923076923077</c:v>
                </c:pt>
                <c:pt idx="574">
                  <c:v>23.076923076923077</c:v>
                </c:pt>
                <c:pt idx="575">
                  <c:v>23.076923076923077</c:v>
                </c:pt>
                <c:pt idx="576">
                  <c:v>23.076923076923077</c:v>
                </c:pt>
                <c:pt idx="577">
                  <c:v>23.076923076923077</c:v>
                </c:pt>
                <c:pt idx="578">
                  <c:v>23.076923076923077</c:v>
                </c:pt>
                <c:pt idx="579">
                  <c:v>23.076923076923077</c:v>
                </c:pt>
                <c:pt idx="580">
                  <c:v>22.564102564102566</c:v>
                </c:pt>
                <c:pt idx="581">
                  <c:v>22.564102564102566</c:v>
                </c:pt>
                <c:pt idx="582">
                  <c:v>23.076923076923077</c:v>
                </c:pt>
                <c:pt idx="583">
                  <c:v>23.076923076923077</c:v>
                </c:pt>
                <c:pt idx="584">
                  <c:v>23.076923076923077</c:v>
                </c:pt>
                <c:pt idx="585">
                  <c:v>23.589743589743591</c:v>
                </c:pt>
                <c:pt idx="586">
                  <c:v>23.589743589743591</c:v>
                </c:pt>
                <c:pt idx="587">
                  <c:v>23.589743589743591</c:v>
                </c:pt>
                <c:pt idx="588">
                  <c:v>24.102564102564102</c:v>
                </c:pt>
                <c:pt idx="589">
                  <c:v>24.615384615384617</c:v>
                </c:pt>
                <c:pt idx="590">
                  <c:v>24.615384615384617</c:v>
                </c:pt>
                <c:pt idx="591">
                  <c:v>24.615384615384617</c:v>
                </c:pt>
                <c:pt idx="592">
                  <c:v>24.615384615384617</c:v>
                </c:pt>
                <c:pt idx="593">
                  <c:v>25.128205128205128</c:v>
                </c:pt>
                <c:pt idx="594">
                  <c:v>25.128205128205128</c:v>
                </c:pt>
                <c:pt idx="595">
                  <c:v>25.128205128205128</c:v>
                </c:pt>
                <c:pt idx="596">
                  <c:v>25.128205128205128</c:v>
                </c:pt>
                <c:pt idx="597">
                  <c:v>25.128205128205128</c:v>
                </c:pt>
                <c:pt idx="598">
                  <c:v>25.128205128205128</c:v>
                </c:pt>
                <c:pt idx="599">
                  <c:v>25.128205128205128</c:v>
                </c:pt>
                <c:pt idx="600">
                  <c:v>25.128205128205128</c:v>
                </c:pt>
                <c:pt idx="601">
                  <c:v>25.128205128205128</c:v>
                </c:pt>
                <c:pt idx="602">
                  <c:v>25.128205128205128</c:v>
                </c:pt>
                <c:pt idx="603">
                  <c:v>25.128205128205128</c:v>
                </c:pt>
                <c:pt idx="604">
                  <c:v>25.128205128205128</c:v>
                </c:pt>
                <c:pt idx="605">
                  <c:v>25.128205128205128</c:v>
                </c:pt>
                <c:pt idx="606">
                  <c:v>25.128205128205128</c:v>
                </c:pt>
                <c:pt idx="607">
                  <c:v>25.128205128205128</c:v>
                </c:pt>
                <c:pt idx="608">
                  <c:v>25.128205128205128</c:v>
                </c:pt>
                <c:pt idx="609">
                  <c:v>25.128205128205128</c:v>
                </c:pt>
                <c:pt idx="610">
                  <c:v>25.128205128205128</c:v>
                </c:pt>
                <c:pt idx="611">
                  <c:v>25.128205128205128</c:v>
                </c:pt>
                <c:pt idx="612">
                  <c:v>25.641025641025642</c:v>
                </c:pt>
                <c:pt idx="613">
                  <c:v>25.641025641025642</c:v>
                </c:pt>
                <c:pt idx="614">
                  <c:v>25.641025641025642</c:v>
                </c:pt>
                <c:pt idx="615">
                  <c:v>25.641025641025642</c:v>
                </c:pt>
                <c:pt idx="616">
                  <c:v>26.153846153846153</c:v>
                </c:pt>
                <c:pt idx="617">
                  <c:v>26.153846153846153</c:v>
                </c:pt>
                <c:pt idx="618">
                  <c:v>26.153846153846153</c:v>
                </c:pt>
                <c:pt idx="619">
                  <c:v>26.153846153846153</c:v>
                </c:pt>
                <c:pt idx="620">
                  <c:v>26.153846153846153</c:v>
                </c:pt>
                <c:pt idx="621">
                  <c:v>26.153846153846153</c:v>
                </c:pt>
                <c:pt idx="622">
                  <c:v>26.153846153846153</c:v>
                </c:pt>
                <c:pt idx="623">
                  <c:v>26.153846153846153</c:v>
                </c:pt>
                <c:pt idx="624">
                  <c:v>26.153846153846153</c:v>
                </c:pt>
                <c:pt idx="625">
                  <c:v>26.153846153846153</c:v>
                </c:pt>
                <c:pt idx="626">
                  <c:v>26.153846153846153</c:v>
                </c:pt>
                <c:pt idx="627">
                  <c:v>26.153846153846153</c:v>
                </c:pt>
                <c:pt idx="628">
                  <c:v>26.153846153846153</c:v>
                </c:pt>
                <c:pt idx="629">
                  <c:v>26.153846153846153</c:v>
                </c:pt>
                <c:pt idx="630">
                  <c:v>26.153846153846153</c:v>
                </c:pt>
                <c:pt idx="631">
                  <c:v>26.153846153846153</c:v>
                </c:pt>
                <c:pt idx="632">
                  <c:v>26.153846153846153</c:v>
                </c:pt>
                <c:pt idx="633">
                  <c:v>26.153846153846153</c:v>
                </c:pt>
                <c:pt idx="634">
                  <c:v>26.153846153846153</c:v>
                </c:pt>
                <c:pt idx="635">
                  <c:v>26.153846153846153</c:v>
                </c:pt>
                <c:pt idx="636">
                  <c:v>25.641025641025642</c:v>
                </c:pt>
                <c:pt idx="637">
                  <c:v>26.153846153846153</c:v>
                </c:pt>
                <c:pt idx="638">
                  <c:v>26.153846153846153</c:v>
                </c:pt>
                <c:pt idx="639">
                  <c:v>26.153846153846153</c:v>
                </c:pt>
                <c:pt idx="640">
                  <c:v>26.153846153846153</c:v>
                </c:pt>
                <c:pt idx="641">
                  <c:v>26.153846153846153</c:v>
                </c:pt>
                <c:pt idx="642">
                  <c:v>26.153846153846153</c:v>
                </c:pt>
                <c:pt idx="643">
                  <c:v>26.153846153846153</c:v>
                </c:pt>
                <c:pt idx="644">
                  <c:v>26.153846153846153</c:v>
                </c:pt>
                <c:pt idx="645">
                  <c:v>26.153846153846153</c:v>
                </c:pt>
                <c:pt idx="646">
                  <c:v>26.153846153846153</c:v>
                </c:pt>
                <c:pt idx="647">
                  <c:v>26.153846153846153</c:v>
                </c:pt>
                <c:pt idx="648">
                  <c:v>26.153846153846153</c:v>
                </c:pt>
                <c:pt idx="649">
                  <c:v>26.153846153846153</c:v>
                </c:pt>
                <c:pt idx="650">
                  <c:v>26.153846153846153</c:v>
                </c:pt>
                <c:pt idx="651">
                  <c:v>26.153846153846153</c:v>
                </c:pt>
                <c:pt idx="652">
                  <c:v>26.153846153846153</c:v>
                </c:pt>
                <c:pt idx="653">
                  <c:v>26.153846153846153</c:v>
                </c:pt>
                <c:pt idx="654">
                  <c:v>26.153846153846153</c:v>
                </c:pt>
                <c:pt idx="655">
                  <c:v>26.153846153846153</c:v>
                </c:pt>
                <c:pt idx="656">
                  <c:v>26.153846153846153</c:v>
                </c:pt>
                <c:pt idx="657">
                  <c:v>26.153846153846153</c:v>
                </c:pt>
                <c:pt idx="658">
                  <c:v>26.153846153846153</c:v>
                </c:pt>
                <c:pt idx="659">
                  <c:v>26.153846153846153</c:v>
                </c:pt>
                <c:pt idx="660">
                  <c:v>26.666666666666668</c:v>
                </c:pt>
                <c:pt idx="661">
                  <c:v>26.153846153846153</c:v>
                </c:pt>
                <c:pt idx="662">
                  <c:v>26.153846153846153</c:v>
                </c:pt>
                <c:pt idx="663">
                  <c:v>26.153846153846153</c:v>
                </c:pt>
                <c:pt idx="664">
                  <c:v>26.153846153846153</c:v>
                </c:pt>
                <c:pt idx="665">
                  <c:v>26.153846153846153</c:v>
                </c:pt>
                <c:pt idx="666">
                  <c:v>26.153846153846153</c:v>
                </c:pt>
                <c:pt idx="667">
                  <c:v>26.153846153846153</c:v>
                </c:pt>
                <c:pt idx="668">
                  <c:v>26.666666666666668</c:v>
                </c:pt>
                <c:pt idx="669">
                  <c:v>26.666666666666668</c:v>
                </c:pt>
                <c:pt idx="670">
                  <c:v>26.666666666666668</c:v>
                </c:pt>
                <c:pt idx="671">
                  <c:v>26.666666666666668</c:v>
                </c:pt>
                <c:pt idx="672">
                  <c:v>26.666666666666668</c:v>
                </c:pt>
                <c:pt idx="673">
                  <c:v>27.179487179487179</c:v>
                </c:pt>
                <c:pt idx="674">
                  <c:v>27.179487179487179</c:v>
                </c:pt>
                <c:pt idx="675">
                  <c:v>27.179487179487179</c:v>
                </c:pt>
                <c:pt idx="676">
                  <c:v>27.179487179487179</c:v>
                </c:pt>
                <c:pt idx="677">
                  <c:v>27.179487179487179</c:v>
                </c:pt>
                <c:pt idx="678">
                  <c:v>27.179487179487179</c:v>
                </c:pt>
                <c:pt idx="679">
                  <c:v>27.179487179487179</c:v>
                </c:pt>
                <c:pt idx="680">
                  <c:v>27.179487179487179</c:v>
                </c:pt>
                <c:pt idx="681">
                  <c:v>27.179487179487179</c:v>
                </c:pt>
                <c:pt idx="682">
                  <c:v>27.179487179487179</c:v>
                </c:pt>
                <c:pt idx="683">
                  <c:v>27.179487179487179</c:v>
                </c:pt>
                <c:pt idx="684">
                  <c:v>28.205128205128204</c:v>
                </c:pt>
                <c:pt idx="685">
                  <c:v>28.205128205128204</c:v>
                </c:pt>
                <c:pt idx="686">
                  <c:v>28.205128205128204</c:v>
                </c:pt>
                <c:pt idx="687">
                  <c:v>28.205128205128204</c:v>
                </c:pt>
                <c:pt idx="688">
                  <c:v>28.205128205128204</c:v>
                </c:pt>
                <c:pt idx="689">
                  <c:v>28.205128205128204</c:v>
                </c:pt>
                <c:pt idx="690">
                  <c:v>28.205128205128204</c:v>
                </c:pt>
                <c:pt idx="691">
                  <c:v>28.205128205128204</c:v>
                </c:pt>
                <c:pt idx="692">
                  <c:v>28.205128205128204</c:v>
                </c:pt>
                <c:pt idx="693">
                  <c:v>28.205128205128204</c:v>
                </c:pt>
                <c:pt idx="694">
                  <c:v>28.205128205128204</c:v>
                </c:pt>
                <c:pt idx="695">
                  <c:v>28.205128205128204</c:v>
                </c:pt>
                <c:pt idx="696">
                  <c:v>28.205128205128204</c:v>
                </c:pt>
                <c:pt idx="697">
                  <c:v>28.205128205128204</c:v>
                </c:pt>
                <c:pt idx="698">
                  <c:v>28.205128205128204</c:v>
                </c:pt>
                <c:pt idx="699">
                  <c:v>28.205128205128204</c:v>
                </c:pt>
                <c:pt idx="700">
                  <c:v>28.205128205128204</c:v>
                </c:pt>
                <c:pt idx="701">
                  <c:v>28.205128205128204</c:v>
                </c:pt>
                <c:pt idx="702">
                  <c:v>28.205128205128204</c:v>
                </c:pt>
                <c:pt idx="703">
                  <c:v>28.205128205128204</c:v>
                </c:pt>
                <c:pt idx="704">
                  <c:v>28.205128205128204</c:v>
                </c:pt>
                <c:pt idx="705">
                  <c:v>28.205128205128204</c:v>
                </c:pt>
                <c:pt idx="706">
                  <c:v>28.205128205128204</c:v>
                </c:pt>
                <c:pt idx="707">
                  <c:v>28.205128205128204</c:v>
                </c:pt>
                <c:pt idx="708">
                  <c:v>28.205128205128204</c:v>
                </c:pt>
                <c:pt idx="709">
                  <c:v>28.205128205128204</c:v>
                </c:pt>
                <c:pt idx="710">
                  <c:v>28.205128205128204</c:v>
                </c:pt>
                <c:pt idx="711">
                  <c:v>28.205128205128204</c:v>
                </c:pt>
                <c:pt idx="712">
                  <c:v>28.205128205128204</c:v>
                </c:pt>
                <c:pt idx="713">
                  <c:v>28.205128205128204</c:v>
                </c:pt>
                <c:pt idx="714">
                  <c:v>28.205128205128204</c:v>
                </c:pt>
                <c:pt idx="715">
                  <c:v>28.205128205128204</c:v>
                </c:pt>
                <c:pt idx="716">
                  <c:v>28.205128205128204</c:v>
                </c:pt>
                <c:pt idx="717">
                  <c:v>28.205128205128204</c:v>
                </c:pt>
                <c:pt idx="718">
                  <c:v>28.205128205128204</c:v>
                </c:pt>
                <c:pt idx="719">
                  <c:v>28.205128205128204</c:v>
                </c:pt>
                <c:pt idx="720">
                  <c:v>28.205128205128204</c:v>
                </c:pt>
                <c:pt idx="721">
                  <c:v>28.205128205128204</c:v>
                </c:pt>
                <c:pt idx="722">
                  <c:v>28.205128205128204</c:v>
                </c:pt>
                <c:pt idx="723">
                  <c:v>28.205128205128204</c:v>
                </c:pt>
                <c:pt idx="724">
                  <c:v>28.205128205128204</c:v>
                </c:pt>
                <c:pt idx="725">
                  <c:v>28.205128205128204</c:v>
                </c:pt>
                <c:pt idx="726">
                  <c:v>28.205128205128204</c:v>
                </c:pt>
                <c:pt idx="727">
                  <c:v>28.205128205128204</c:v>
                </c:pt>
                <c:pt idx="728">
                  <c:v>28.205128205128204</c:v>
                </c:pt>
                <c:pt idx="729">
                  <c:v>28.205128205128204</c:v>
                </c:pt>
                <c:pt idx="730">
                  <c:v>28.205128205128204</c:v>
                </c:pt>
                <c:pt idx="731">
                  <c:v>28.205128205128204</c:v>
                </c:pt>
                <c:pt idx="732">
                  <c:v>28.205128205128204</c:v>
                </c:pt>
                <c:pt idx="733">
                  <c:v>28.205128205128204</c:v>
                </c:pt>
                <c:pt idx="734">
                  <c:v>28.205128205128204</c:v>
                </c:pt>
                <c:pt idx="735">
                  <c:v>28.205128205128204</c:v>
                </c:pt>
                <c:pt idx="736">
                  <c:v>28.205128205128204</c:v>
                </c:pt>
                <c:pt idx="737">
                  <c:v>28.205128205128204</c:v>
                </c:pt>
                <c:pt idx="738">
                  <c:v>28.205128205128204</c:v>
                </c:pt>
                <c:pt idx="739">
                  <c:v>28.205128205128204</c:v>
                </c:pt>
                <c:pt idx="740">
                  <c:v>28.205128205128204</c:v>
                </c:pt>
                <c:pt idx="741">
                  <c:v>28.205128205128204</c:v>
                </c:pt>
                <c:pt idx="742">
                  <c:v>28.205128205128204</c:v>
                </c:pt>
                <c:pt idx="743">
                  <c:v>28.205128205128204</c:v>
                </c:pt>
                <c:pt idx="744">
                  <c:v>28.205128205128204</c:v>
                </c:pt>
                <c:pt idx="745">
                  <c:v>28.205128205128204</c:v>
                </c:pt>
                <c:pt idx="746">
                  <c:v>28.205128205128204</c:v>
                </c:pt>
                <c:pt idx="747">
                  <c:v>28.205128205128204</c:v>
                </c:pt>
                <c:pt idx="748">
                  <c:v>28.205128205128204</c:v>
                </c:pt>
                <c:pt idx="749">
                  <c:v>28.205128205128204</c:v>
                </c:pt>
                <c:pt idx="750">
                  <c:v>28.205128205128204</c:v>
                </c:pt>
                <c:pt idx="751">
                  <c:v>28.205128205128204</c:v>
                </c:pt>
                <c:pt idx="752">
                  <c:v>28.205128205128204</c:v>
                </c:pt>
                <c:pt idx="753">
                  <c:v>28.205128205128204</c:v>
                </c:pt>
                <c:pt idx="754">
                  <c:v>27.692307692307693</c:v>
                </c:pt>
                <c:pt idx="755">
                  <c:v>27.692307692307693</c:v>
                </c:pt>
                <c:pt idx="756">
                  <c:v>27.179487179487179</c:v>
                </c:pt>
                <c:pt idx="757">
                  <c:v>27.179487179487179</c:v>
                </c:pt>
                <c:pt idx="758">
                  <c:v>27.179487179487179</c:v>
                </c:pt>
                <c:pt idx="759">
                  <c:v>27.179487179487179</c:v>
                </c:pt>
                <c:pt idx="760">
                  <c:v>27.179487179487179</c:v>
                </c:pt>
                <c:pt idx="761">
                  <c:v>27.179487179487179</c:v>
                </c:pt>
                <c:pt idx="762">
                  <c:v>27.179487179487179</c:v>
                </c:pt>
                <c:pt idx="763">
                  <c:v>27.179487179487179</c:v>
                </c:pt>
                <c:pt idx="764">
                  <c:v>27.179487179487179</c:v>
                </c:pt>
                <c:pt idx="765">
                  <c:v>27.179487179487179</c:v>
                </c:pt>
                <c:pt idx="766">
                  <c:v>27.179487179487179</c:v>
                </c:pt>
                <c:pt idx="767">
                  <c:v>27.179487179487179</c:v>
                </c:pt>
                <c:pt idx="768">
                  <c:v>27.692307692307693</c:v>
                </c:pt>
                <c:pt idx="769">
                  <c:v>27.692307692307693</c:v>
                </c:pt>
                <c:pt idx="770">
                  <c:v>27.692307692307693</c:v>
                </c:pt>
                <c:pt idx="771">
                  <c:v>27.692307692307693</c:v>
                </c:pt>
                <c:pt idx="772">
                  <c:v>27.692307692307693</c:v>
                </c:pt>
                <c:pt idx="773">
                  <c:v>27.692307692307693</c:v>
                </c:pt>
                <c:pt idx="774">
                  <c:v>27.692307692307693</c:v>
                </c:pt>
                <c:pt idx="775">
                  <c:v>27.692307692307693</c:v>
                </c:pt>
                <c:pt idx="776">
                  <c:v>27.692307692307693</c:v>
                </c:pt>
                <c:pt idx="777">
                  <c:v>27.692307692307693</c:v>
                </c:pt>
                <c:pt idx="778">
                  <c:v>27.692307692307693</c:v>
                </c:pt>
                <c:pt idx="779">
                  <c:v>27.692307692307693</c:v>
                </c:pt>
                <c:pt idx="780">
                  <c:v>27.692307692307693</c:v>
                </c:pt>
                <c:pt idx="781">
                  <c:v>27.692307692307693</c:v>
                </c:pt>
                <c:pt idx="782">
                  <c:v>27.692307692307693</c:v>
                </c:pt>
                <c:pt idx="783">
                  <c:v>27.692307692307693</c:v>
                </c:pt>
                <c:pt idx="784">
                  <c:v>27.692307692307693</c:v>
                </c:pt>
                <c:pt idx="785">
                  <c:v>27.692307692307693</c:v>
                </c:pt>
                <c:pt idx="786">
                  <c:v>27.692307692307693</c:v>
                </c:pt>
                <c:pt idx="787">
                  <c:v>27.692307692307693</c:v>
                </c:pt>
                <c:pt idx="788">
                  <c:v>27.692307692307693</c:v>
                </c:pt>
                <c:pt idx="789">
                  <c:v>27.692307692307693</c:v>
                </c:pt>
                <c:pt idx="790">
                  <c:v>27.692307692307693</c:v>
                </c:pt>
                <c:pt idx="791">
                  <c:v>27.692307692307693</c:v>
                </c:pt>
                <c:pt idx="792">
                  <c:v>27.692307692307693</c:v>
                </c:pt>
                <c:pt idx="793">
                  <c:v>27.692307692307693</c:v>
                </c:pt>
                <c:pt idx="794">
                  <c:v>27.692307692307693</c:v>
                </c:pt>
                <c:pt idx="795">
                  <c:v>27.692307692307693</c:v>
                </c:pt>
                <c:pt idx="796">
                  <c:v>27.692307692307693</c:v>
                </c:pt>
                <c:pt idx="797">
                  <c:v>27.692307692307693</c:v>
                </c:pt>
                <c:pt idx="798">
                  <c:v>27.692307692307693</c:v>
                </c:pt>
                <c:pt idx="799">
                  <c:v>27.692307692307693</c:v>
                </c:pt>
                <c:pt idx="800">
                  <c:v>27.692307692307693</c:v>
                </c:pt>
                <c:pt idx="801">
                  <c:v>27.692307692307693</c:v>
                </c:pt>
                <c:pt idx="802">
                  <c:v>27.692307692307693</c:v>
                </c:pt>
                <c:pt idx="803">
                  <c:v>27.692307692307693</c:v>
                </c:pt>
                <c:pt idx="804">
                  <c:v>27.692307692307693</c:v>
                </c:pt>
                <c:pt idx="805">
                  <c:v>27.692307692307693</c:v>
                </c:pt>
                <c:pt idx="806">
                  <c:v>27.692307692307693</c:v>
                </c:pt>
                <c:pt idx="807">
                  <c:v>27.692307692307693</c:v>
                </c:pt>
                <c:pt idx="808">
                  <c:v>27.692307692307693</c:v>
                </c:pt>
                <c:pt idx="809">
                  <c:v>27.692307692307693</c:v>
                </c:pt>
                <c:pt idx="810">
                  <c:v>27.692307692307693</c:v>
                </c:pt>
                <c:pt idx="811">
                  <c:v>27.692307692307693</c:v>
                </c:pt>
                <c:pt idx="812">
                  <c:v>27.692307692307693</c:v>
                </c:pt>
                <c:pt idx="813">
                  <c:v>27.692307692307693</c:v>
                </c:pt>
                <c:pt idx="814">
                  <c:v>27.692307692307693</c:v>
                </c:pt>
                <c:pt idx="815">
                  <c:v>27.692307692307693</c:v>
                </c:pt>
                <c:pt idx="816">
                  <c:v>27.692307692307693</c:v>
                </c:pt>
                <c:pt idx="817">
                  <c:v>27.692307692307693</c:v>
                </c:pt>
                <c:pt idx="818">
                  <c:v>27.692307692307693</c:v>
                </c:pt>
                <c:pt idx="819">
                  <c:v>27.692307692307693</c:v>
                </c:pt>
                <c:pt idx="820">
                  <c:v>27.692307692307693</c:v>
                </c:pt>
                <c:pt idx="821">
                  <c:v>27.692307692307693</c:v>
                </c:pt>
                <c:pt idx="822">
                  <c:v>27.692307692307693</c:v>
                </c:pt>
                <c:pt idx="823">
                  <c:v>27.692307692307693</c:v>
                </c:pt>
                <c:pt idx="824">
                  <c:v>27.692307692307693</c:v>
                </c:pt>
                <c:pt idx="825">
                  <c:v>27.692307692307693</c:v>
                </c:pt>
                <c:pt idx="826">
                  <c:v>27.692307692307693</c:v>
                </c:pt>
                <c:pt idx="827">
                  <c:v>27.692307692307693</c:v>
                </c:pt>
                <c:pt idx="828">
                  <c:v>27.692307692307693</c:v>
                </c:pt>
                <c:pt idx="829">
                  <c:v>27.692307692307693</c:v>
                </c:pt>
                <c:pt idx="830">
                  <c:v>27.692307692307693</c:v>
                </c:pt>
                <c:pt idx="831">
                  <c:v>27.692307692307693</c:v>
                </c:pt>
                <c:pt idx="832">
                  <c:v>27.692307692307693</c:v>
                </c:pt>
                <c:pt idx="833">
                  <c:v>27.692307692307693</c:v>
                </c:pt>
                <c:pt idx="834">
                  <c:v>27.692307692307693</c:v>
                </c:pt>
                <c:pt idx="835">
                  <c:v>27.692307692307693</c:v>
                </c:pt>
                <c:pt idx="836">
                  <c:v>27.692307692307693</c:v>
                </c:pt>
                <c:pt idx="837">
                  <c:v>27.692307692307693</c:v>
                </c:pt>
                <c:pt idx="838">
                  <c:v>27.692307692307693</c:v>
                </c:pt>
                <c:pt idx="839">
                  <c:v>27.692307692307693</c:v>
                </c:pt>
              </c:numCache>
            </c:numRef>
          </c:val>
        </c:ser>
        <c:ser>
          <c:idx val="2"/>
          <c:order val="2"/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c:spPr>
          <c:cat>
            <c:numRef>
              <c:f>USD!$GT$11:$GT$850</c:f>
              <c:numCache>
                <c:formatCode>General</c:formatCode>
                <c:ptCount val="840"/>
                <c:pt idx="0">
                  <c:v>1946</c:v>
                </c:pt>
                <c:pt idx="1">
                  <c:v>1946</c:v>
                </c:pt>
                <c:pt idx="2">
                  <c:v>1946</c:v>
                </c:pt>
                <c:pt idx="3">
                  <c:v>1946</c:v>
                </c:pt>
                <c:pt idx="4">
                  <c:v>1946</c:v>
                </c:pt>
                <c:pt idx="5">
                  <c:v>1946</c:v>
                </c:pt>
                <c:pt idx="6">
                  <c:v>1946</c:v>
                </c:pt>
                <c:pt idx="7">
                  <c:v>1946</c:v>
                </c:pt>
                <c:pt idx="8">
                  <c:v>1946</c:v>
                </c:pt>
                <c:pt idx="9">
                  <c:v>1946</c:v>
                </c:pt>
                <c:pt idx="10">
                  <c:v>1946</c:v>
                </c:pt>
                <c:pt idx="11">
                  <c:v>1946</c:v>
                </c:pt>
                <c:pt idx="12">
                  <c:v>1947</c:v>
                </c:pt>
                <c:pt idx="13">
                  <c:v>1947</c:v>
                </c:pt>
                <c:pt idx="14">
                  <c:v>1947</c:v>
                </c:pt>
                <c:pt idx="15">
                  <c:v>1947</c:v>
                </c:pt>
                <c:pt idx="16">
                  <c:v>1947</c:v>
                </c:pt>
                <c:pt idx="17">
                  <c:v>1947</c:v>
                </c:pt>
                <c:pt idx="18">
                  <c:v>1947</c:v>
                </c:pt>
                <c:pt idx="19">
                  <c:v>1947</c:v>
                </c:pt>
                <c:pt idx="20">
                  <c:v>1947</c:v>
                </c:pt>
                <c:pt idx="21">
                  <c:v>1947</c:v>
                </c:pt>
                <c:pt idx="22">
                  <c:v>1947</c:v>
                </c:pt>
                <c:pt idx="23">
                  <c:v>1947</c:v>
                </c:pt>
                <c:pt idx="24">
                  <c:v>1948</c:v>
                </c:pt>
                <c:pt idx="25">
                  <c:v>1948</c:v>
                </c:pt>
                <c:pt idx="26">
                  <c:v>1948</c:v>
                </c:pt>
                <c:pt idx="27">
                  <c:v>1948</c:v>
                </c:pt>
                <c:pt idx="28">
                  <c:v>1948</c:v>
                </c:pt>
                <c:pt idx="29">
                  <c:v>1948</c:v>
                </c:pt>
                <c:pt idx="30">
                  <c:v>1948</c:v>
                </c:pt>
                <c:pt idx="31">
                  <c:v>1948</c:v>
                </c:pt>
                <c:pt idx="32">
                  <c:v>1948</c:v>
                </c:pt>
                <c:pt idx="33">
                  <c:v>1948</c:v>
                </c:pt>
                <c:pt idx="34">
                  <c:v>1948</c:v>
                </c:pt>
                <c:pt idx="35">
                  <c:v>1948</c:v>
                </c:pt>
                <c:pt idx="36">
                  <c:v>1949</c:v>
                </c:pt>
                <c:pt idx="37">
                  <c:v>1949</c:v>
                </c:pt>
                <c:pt idx="38">
                  <c:v>1949</c:v>
                </c:pt>
                <c:pt idx="39">
                  <c:v>1949</c:v>
                </c:pt>
                <c:pt idx="40">
                  <c:v>1949</c:v>
                </c:pt>
                <c:pt idx="41">
                  <c:v>1949</c:v>
                </c:pt>
                <c:pt idx="42">
                  <c:v>1949</c:v>
                </c:pt>
                <c:pt idx="43">
                  <c:v>1949</c:v>
                </c:pt>
                <c:pt idx="44">
                  <c:v>1949</c:v>
                </c:pt>
                <c:pt idx="45">
                  <c:v>1949</c:v>
                </c:pt>
                <c:pt idx="46">
                  <c:v>1949</c:v>
                </c:pt>
                <c:pt idx="47">
                  <c:v>1949</c:v>
                </c:pt>
                <c:pt idx="48">
                  <c:v>1950</c:v>
                </c:pt>
                <c:pt idx="49">
                  <c:v>1950</c:v>
                </c:pt>
                <c:pt idx="50">
                  <c:v>1950</c:v>
                </c:pt>
                <c:pt idx="51">
                  <c:v>1950</c:v>
                </c:pt>
                <c:pt idx="52">
                  <c:v>1950</c:v>
                </c:pt>
                <c:pt idx="53">
                  <c:v>1950</c:v>
                </c:pt>
                <c:pt idx="54">
                  <c:v>1950</c:v>
                </c:pt>
                <c:pt idx="55">
                  <c:v>1950</c:v>
                </c:pt>
                <c:pt idx="56">
                  <c:v>1950</c:v>
                </c:pt>
                <c:pt idx="57">
                  <c:v>1950</c:v>
                </c:pt>
                <c:pt idx="58">
                  <c:v>1950</c:v>
                </c:pt>
                <c:pt idx="59">
                  <c:v>1950</c:v>
                </c:pt>
                <c:pt idx="60">
                  <c:v>1951</c:v>
                </c:pt>
                <c:pt idx="61">
                  <c:v>1951</c:v>
                </c:pt>
                <c:pt idx="62">
                  <c:v>1951</c:v>
                </c:pt>
                <c:pt idx="63">
                  <c:v>1951</c:v>
                </c:pt>
                <c:pt idx="64">
                  <c:v>1951</c:v>
                </c:pt>
                <c:pt idx="65">
                  <c:v>1951</c:v>
                </c:pt>
                <c:pt idx="66">
                  <c:v>1951</c:v>
                </c:pt>
                <c:pt idx="67">
                  <c:v>1951</c:v>
                </c:pt>
                <c:pt idx="68">
                  <c:v>1951</c:v>
                </c:pt>
                <c:pt idx="69">
                  <c:v>1951</c:v>
                </c:pt>
                <c:pt idx="70">
                  <c:v>1951</c:v>
                </c:pt>
                <c:pt idx="71">
                  <c:v>1951</c:v>
                </c:pt>
                <c:pt idx="72">
                  <c:v>1952</c:v>
                </c:pt>
                <c:pt idx="73">
                  <c:v>1952</c:v>
                </c:pt>
                <c:pt idx="74">
                  <c:v>1952</c:v>
                </c:pt>
                <c:pt idx="75">
                  <c:v>1952</c:v>
                </c:pt>
                <c:pt idx="76">
                  <c:v>1952</c:v>
                </c:pt>
                <c:pt idx="77">
                  <c:v>1952</c:v>
                </c:pt>
                <c:pt idx="78">
                  <c:v>1952</c:v>
                </c:pt>
                <c:pt idx="79">
                  <c:v>1952</c:v>
                </c:pt>
                <c:pt idx="80">
                  <c:v>1952</c:v>
                </c:pt>
                <c:pt idx="81">
                  <c:v>1952</c:v>
                </c:pt>
                <c:pt idx="82">
                  <c:v>1952</c:v>
                </c:pt>
                <c:pt idx="83">
                  <c:v>1952</c:v>
                </c:pt>
                <c:pt idx="84">
                  <c:v>1953</c:v>
                </c:pt>
                <c:pt idx="85">
                  <c:v>1953</c:v>
                </c:pt>
                <c:pt idx="86">
                  <c:v>1953</c:v>
                </c:pt>
                <c:pt idx="87">
                  <c:v>1953</c:v>
                </c:pt>
                <c:pt idx="88">
                  <c:v>1953</c:v>
                </c:pt>
                <c:pt idx="89">
                  <c:v>1953</c:v>
                </c:pt>
                <c:pt idx="90">
                  <c:v>1953</c:v>
                </c:pt>
                <c:pt idx="91">
                  <c:v>1953</c:v>
                </c:pt>
                <c:pt idx="92">
                  <c:v>1953</c:v>
                </c:pt>
                <c:pt idx="93">
                  <c:v>1953</c:v>
                </c:pt>
                <c:pt idx="94">
                  <c:v>1953</c:v>
                </c:pt>
                <c:pt idx="95">
                  <c:v>1953</c:v>
                </c:pt>
                <c:pt idx="96">
                  <c:v>1954</c:v>
                </c:pt>
                <c:pt idx="97">
                  <c:v>1954</c:v>
                </c:pt>
                <c:pt idx="98">
                  <c:v>1954</c:v>
                </c:pt>
                <c:pt idx="99">
                  <c:v>1954</c:v>
                </c:pt>
                <c:pt idx="100">
                  <c:v>1954</c:v>
                </c:pt>
                <c:pt idx="101">
                  <c:v>1954</c:v>
                </c:pt>
                <c:pt idx="102">
                  <c:v>1954</c:v>
                </c:pt>
                <c:pt idx="103">
                  <c:v>1954</c:v>
                </c:pt>
                <c:pt idx="104">
                  <c:v>1954</c:v>
                </c:pt>
                <c:pt idx="105">
                  <c:v>1954</c:v>
                </c:pt>
                <c:pt idx="106">
                  <c:v>1954</c:v>
                </c:pt>
                <c:pt idx="107">
                  <c:v>1954</c:v>
                </c:pt>
                <c:pt idx="108">
                  <c:v>1955</c:v>
                </c:pt>
                <c:pt idx="109">
                  <c:v>1955</c:v>
                </c:pt>
                <c:pt idx="110">
                  <c:v>1955</c:v>
                </c:pt>
                <c:pt idx="111">
                  <c:v>1955</c:v>
                </c:pt>
                <c:pt idx="112">
                  <c:v>1955</c:v>
                </c:pt>
                <c:pt idx="113">
                  <c:v>1955</c:v>
                </c:pt>
                <c:pt idx="114">
                  <c:v>1955</c:v>
                </c:pt>
                <c:pt idx="115">
                  <c:v>1955</c:v>
                </c:pt>
                <c:pt idx="116">
                  <c:v>1955</c:v>
                </c:pt>
                <c:pt idx="117">
                  <c:v>1955</c:v>
                </c:pt>
                <c:pt idx="118">
                  <c:v>1955</c:v>
                </c:pt>
                <c:pt idx="119">
                  <c:v>1955</c:v>
                </c:pt>
                <c:pt idx="120">
                  <c:v>1956</c:v>
                </c:pt>
                <c:pt idx="121">
                  <c:v>1956</c:v>
                </c:pt>
                <c:pt idx="122">
                  <c:v>1956</c:v>
                </c:pt>
                <c:pt idx="123">
                  <c:v>1956</c:v>
                </c:pt>
                <c:pt idx="124">
                  <c:v>1956</c:v>
                </c:pt>
                <c:pt idx="125">
                  <c:v>1956</c:v>
                </c:pt>
                <c:pt idx="126">
                  <c:v>1956</c:v>
                </c:pt>
                <c:pt idx="127">
                  <c:v>1956</c:v>
                </c:pt>
                <c:pt idx="128">
                  <c:v>1956</c:v>
                </c:pt>
                <c:pt idx="129">
                  <c:v>1956</c:v>
                </c:pt>
                <c:pt idx="130">
                  <c:v>1956</c:v>
                </c:pt>
                <c:pt idx="131">
                  <c:v>1956</c:v>
                </c:pt>
                <c:pt idx="132">
                  <c:v>1957</c:v>
                </c:pt>
                <c:pt idx="133">
                  <c:v>1957</c:v>
                </c:pt>
                <c:pt idx="134">
                  <c:v>1957</c:v>
                </c:pt>
                <c:pt idx="135">
                  <c:v>1957</c:v>
                </c:pt>
                <c:pt idx="136">
                  <c:v>1957</c:v>
                </c:pt>
                <c:pt idx="137">
                  <c:v>1957</c:v>
                </c:pt>
                <c:pt idx="138">
                  <c:v>1957</c:v>
                </c:pt>
                <c:pt idx="139">
                  <c:v>1957</c:v>
                </c:pt>
                <c:pt idx="140">
                  <c:v>1957</c:v>
                </c:pt>
                <c:pt idx="141">
                  <c:v>1957</c:v>
                </c:pt>
                <c:pt idx="142">
                  <c:v>1957</c:v>
                </c:pt>
                <c:pt idx="143">
                  <c:v>1957</c:v>
                </c:pt>
                <c:pt idx="144">
                  <c:v>1958</c:v>
                </c:pt>
                <c:pt idx="145">
                  <c:v>1958</c:v>
                </c:pt>
                <c:pt idx="146">
                  <c:v>1958</c:v>
                </c:pt>
                <c:pt idx="147">
                  <c:v>1958</c:v>
                </c:pt>
                <c:pt idx="148">
                  <c:v>1958</c:v>
                </c:pt>
                <c:pt idx="149">
                  <c:v>1958</c:v>
                </c:pt>
                <c:pt idx="150">
                  <c:v>1958</c:v>
                </c:pt>
                <c:pt idx="151">
                  <c:v>1958</c:v>
                </c:pt>
                <c:pt idx="152">
                  <c:v>1958</c:v>
                </c:pt>
                <c:pt idx="153">
                  <c:v>1958</c:v>
                </c:pt>
                <c:pt idx="154">
                  <c:v>1958</c:v>
                </c:pt>
                <c:pt idx="155">
                  <c:v>1958</c:v>
                </c:pt>
                <c:pt idx="156">
                  <c:v>1959</c:v>
                </c:pt>
                <c:pt idx="157">
                  <c:v>1959</c:v>
                </c:pt>
                <c:pt idx="158">
                  <c:v>1959</c:v>
                </c:pt>
                <c:pt idx="159">
                  <c:v>1959</c:v>
                </c:pt>
                <c:pt idx="160">
                  <c:v>1959</c:v>
                </c:pt>
                <c:pt idx="161">
                  <c:v>1959</c:v>
                </c:pt>
                <c:pt idx="162">
                  <c:v>1959</c:v>
                </c:pt>
                <c:pt idx="163">
                  <c:v>1959</c:v>
                </c:pt>
                <c:pt idx="164">
                  <c:v>1959</c:v>
                </c:pt>
                <c:pt idx="165">
                  <c:v>1959</c:v>
                </c:pt>
                <c:pt idx="166">
                  <c:v>1959</c:v>
                </c:pt>
                <c:pt idx="167">
                  <c:v>1959</c:v>
                </c:pt>
                <c:pt idx="168">
                  <c:v>1960</c:v>
                </c:pt>
                <c:pt idx="169">
                  <c:v>1960</c:v>
                </c:pt>
                <c:pt idx="170">
                  <c:v>1960</c:v>
                </c:pt>
                <c:pt idx="171">
                  <c:v>1960</c:v>
                </c:pt>
                <c:pt idx="172">
                  <c:v>1960</c:v>
                </c:pt>
                <c:pt idx="173">
                  <c:v>1960</c:v>
                </c:pt>
                <c:pt idx="174">
                  <c:v>1960</c:v>
                </c:pt>
                <c:pt idx="175">
                  <c:v>1960</c:v>
                </c:pt>
                <c:pt idx="176">
                  <c:v>1960</c:v>
                </c:pt>
                <c:pt idx="177">
                  <c:v>1960</c:v>
                </c:pt>
                <c:pt idx="178">
                  <c:v>1960</c:v>
                </c:pt>
                <c:pt idx="179">
                  <c:v>1960</c:v>
                </c:pt>
                <c:pt idx="180">
                  <c:v>1961</c:v>
                </c:pt>
                <c:pt idx="181">
                  <c:v>1961</c:v>
                </c:pt>
                <c:pt idx="182">
                  <c:v>1961</c:v>
                </c:pt>
                <c:pt idx="183">
                  <c:v>1961</c:v>
                </c:pt>
                <c:pt idx="184">
                  <c:v>1961</c:v>
                </c:pt>
                <c:pt idx="185">
                  <c:v>1961</c:v>
                </c:pt>
                <c:pt idx="186">
                  <c:v>1961</c:v>
                </c:pt>
                <c:pt idx="187">
                  <c:v>1961</c:v>
                </c:pt>
                <c:pt idx="188">
                  <c:v>1961</c:v>
                </c:pt>
                <c:pt idx="189">
                  <c:v>1961</c:v>
                </c:pt>
                <c:pt idx="190">
                  <c:v>1961</c:v>
                </c:pt>
                <c:pt idx="191">
                  <c:v>1961</c:v>
                </c:pt>
                <c:pt idx="192">
                  <c:v>1962</c:v>
                </c:pt>
                <c:pt idx="193">
                  <c:v>1962</c:v>
                </c:pt>
                <c:pt idx="194">
                  <c:v>1962</c:v>
                </c:pt>
                <c:pt idx="195">
                  <c:v>1962</c:v>
                </c:pt>
                <c:pt idx="196">
                  <c:v>1962</c:v>
                </c:pt>
                <c:pt idx="197">
                  <c:v>1962</c:v>
                </c:pt>
                <c:pt idx="198">
                  <c:v>1962</c:v>
                </c:pt>
                <c:pt idx="199">
                  <c:v>1962</c:v>
                </c:pt>
                <c:pt idx="200">
                  <c:v>1962</c:v>
                </c:pt>
                <c:pt idx="201">
                  <c:v>1962</c:v>
                </c:pt>
                <c:pt idx="202">
                  <c:v>1962</c:v>
                </c:pt>
                <c:pt idx="203">
                  <c:v>1962</c:v>
                </c:pt>
                <c:pt idx="204">
                  <c:v>1963</c:v>
                </c:pt>
                <c:pt idx="205">
                  <c:v>1963</c:v>
                </c:pt>
                <c:pt idx="206">
                  <c:v>1963</c:v>
                </c:pt>
                <c:pt idx="207">
                  <c:v>1963</c:v>
                </c:pt>
                <c:pt idx="208">
                  <c:v>1963</c:v>
                </c:pt>
                <c:pt idx="209">
                  <c:v>1963</c:v>
                </c:pt>
                <c:pt idx="210">
                  <c:v>1963</c:v>
                </c:pt>
                <c:pt idx="211">
                  <c:v>1963</c:v>
                </c:pt>
                <c:pt idx="212">
                  <c:v>1963</c:v>
                </c:pt>
                <c:pt idx="213">
                  <c:v>1963</c:v>
                </c:pt>
                <c:pt idx="214">
                  <c:v>1963</c:v>
                </c:pt>
                <c:pt idx="215">
                  <c:v>1963</c:v>
                </c:pt>
                <c:pt idx="216">
                  <c:v>1964</c:v>
                </c:pt>
                <c:pt idx="217">
                  <c:v>1964</c:v>
                </c:pt>
                <c:pt idx="218">
                  <c:v>1964</c:v>
                </c:pt>
                <c:pt idx="219">
                  <c:v>1964</c:v>
                </c:pt>
                <c:pt idx="220">
                  <c:v>1964</c:v>
                </c:pt>
                <c:pt idx="221">
                  <c:v>1964</c:v>
                </c:pt>
                <c:pt idx="222">
                  <c:v>1964</c:v>
                </c:pt>
                <c:pt idx="223">
                  <c:v>1964</c:v>
                </c:pt>
                <c:pt idx="224">
                  <c:v>1964</c:v>
                </c:pt>
                <c:pt idx="225">
                  <c:v>1964</c:v>
                </c:pt>
                <c:pt idx="226">
                  <c:v>1964</c:v>
                </c:pt>
                <c:pt idx="227">
                  <c:v>1964</c:v>
                </c:pt>
                <c:pt idx="228">
                  <c:v>1965</c:v>
                </c:pt>
                <c:pt idx="229">
                  <c:v>1965</c:v>
                </c:pt>
                <c:pt idx="230">
                  <c:v>1965</c:v>
                </c:pt>
                <c:pt idx="231">
                  <c:v>1965</c:v>
                </c:pt>
                <c:pt idx="232">
                  <c:v>1965</c:v>
                </c:pt>
                <c:pt idx="233">
                  <c:v>1965</c:v>
                </c:pt>
                <c:pt idx="234">
                  <c:v>1965</c:v>
                </c:pt>
                <c:pt idx="235">
                  <c:v>1965</c:v>
                </c:pt>
                <c:pt idx="236">
                  <c:v>1965</c:v>
                </c:pt>
                <c:pt idx="237">
                  <c:v>1965</c:v>
                </c:pt>
                <c:pt idx="238">
                  <c:v>1965</c:v>
                </c:pt>
                <c:pt idx="239">
                  <c:v>1965</c:v>
                </c:pt>
                <c:pt idx="240">
                  <c:v>1966</c:v>
                </c:pt>
                <c:pt idx="241">
                  <c:v>1966</c:v>
                </c:pt>
                <c:pt idx="242">
                  <c:v>1966</c:v>
                </c:pt>
                <c:pt idx="243">
                  <c:v>1966</c:v>
                </c:pt>
                <c:pt idx="244">
                  <c:v>1966</c:v>
                </c:pt>
                <c:pt idx="245">
                  <c:v>1966</c:v>
                </c:pt>
                <c:pt idx="246">
                  <c:v>1966</c:v>
                </c:pt>
                <c:pt idx="247">
                  <c:v>1966</c:v>
                </c:pt>
                <c:pt idx="248">
                  <c:v>1966</c:v>
                </c:pt>
                <c:pt idx="249">
                  <c:v>1966</c:v>
                </c:pt>
                <c:pt idx="250">
                  <c:v>1966</c:v>
                </c:pt>
                <c:pt idx="251">
                  <c:v>1966</c:v>
                </c:pt>
                <c:pt idx="252">
                  <c:v>1967</c:v>
                </c:pt>
                <c:pt idx="253">
                  <c:v>1967</c:v>
                </c:pt>
                <c:pt idx="254">
                  <c:v>1967</c:v>
                </c:pt>
                <c:pt idx="255">
                  <c:v>1967</c:v>
                </c:pt>
                <c:pt idx="256">
                  <c:v>1967</c:v>
                </c:pt>
                <c:pt idx="257">
                  <c:v>1967</c:v>
                </c:pt>
                <c:pt idx="258">
                  <c:v>1967</c:v>
                </c:pt>
                <c:pt idx="259">
                  <c:v>1967</c:v>
                </c:pt>
                <c:pt idx="260">
                  <c:v>1967</c:v>
                </c:pt>
                <c:pt idx="261">
                  <c:v>1967</c:v>
                </c:pt>
                <c:pt idx="262">
                  <c:v>1967</c:v>
                </c:pt>
                <c:pt idx="263">
                  <c:v>1967</c:v>
                </c:pt>
                <c:pt idx="264">
                  <c:v>1968</c:v>
                </c:pt>
                <c:pt idx="265">
                  <c:v>1968</c:v>
                </c:pt>
                <c:pt idx="266">
                  <c:v>1968</c:v>
                </c:pt>
                <c:pt idx="267">
                  <c:v>1968</c:v>
                </c:pt>
                <c:pt idx="268">
                  <c:v>1968</c:v>
                </c:pt>
                <c:pt idx="269">
                  <c:v>1968</c:v>
                </c:pt>
                <c:pt idx="270">
                  <c:v>1968</c:v>
                </c:pt>
                <c:pt idx="271">
                  <c:v>1968</c:v>
                </c:pt>
                <c:pt idx="272">
                  <c:v>1968</c:v>
                </c:pt>
                <c:pt idx="273">
                  <c:v>1968</c:v>
                </c:pt>
                <c:pt idx="274">
                  <c:v>1968</c:v>
                </c:pt>
                <c:pt idx="275">
                  <c:v>1968</c:v>
                </c:pt>
                <c:pt idx="276">
                  <c:v>1969</c:v>
                </c:pt>
                <c:pt idx="277">
                  <c:v>1969</c:v>
                </c:pt>
                <c:pt idx="278">
                  <c:v>1969</c:v>
                </c:pt>
                <c:pt idx="279">
                  <c:v>1969</c:v>
                </c:pt>
                <c:pt idx="280">
                  <c:v>1969</c:v>
                </c:pt>
                <c:pt idx="281">
                  <c:v>1969</c:v>
                </c:pt>
                <c:pt idx="282">
                  <c:v>1969</c:v>
                </c:pt>
                <c:pt idx="283">
                  <c:v>1969</c:v>
                </c:pt>
                <c:pt idx="284">
                  <c:v>1969</c:v>
                </c:pt>
                <c:pt idx="285">
                  <c:v>1969</c:v>
                </c:pt>
                <c:pt idx="286">
                  <c:v>1969</c:v>
                </c:pt>
                <c:pt idx="287">
                  <c:v>1969</c:v>
                </c:pt>
                <c:pt idx="288">
                  <c:v>1970</c:v>
                </c:pt>
                <c:pt idx="289">
                  <c:v>1970</c:v>
                </c:pt>
                <c:pt idx="290">
                  <c:v>1970</c:v>
                </c:pt>
                <c:pt idx="291">
                  <c:v>1970</c:v>
                </c:pt>
                <c:pt idx="292">
                  <c:v>1970</c:v>
                </c:pt>
                <c:pt idx="293">
                  <c:v>1970</c:v>
                </c:pt>
                <c:pt idx="294">
                  <c:v>1970</c:v>
                </c:pt>
                <c:pt idx="295">
                  <c:v>1970</c:v>
                </c:pt>
                <c:pt idx="296">
                  <c:v>1970</c:v>
                </c:pt>
                <c:pt idx="297">
                  <c:v>1970</c:v>
                </c:pt>
                <c:pt idx="298">
                  <c:v>1970</c:v>
                </c:pt>
                <c:pt idx="299">
                  <c:v>1970</c:v>
                </c:pt>
                <c:pt idx="300">
                  <c:v>1971</c:v>
                </c:pt>
                <c:pt idx="301">
                  <c:v>1971</c:v>
                </c:pt>
                <c:pt idx="302">
                  <c:v>1971</c:v>
                </c:pt>
                <c:pt idx="303">
                  <c:v>1971</c:v>
                </c:pt>
                <c:pt idx="304">
                  <c:v>1971</c:v>
                </c:pt>
                <c:pt idx="305">
                  <c:v>1971</c:v>
                </c:pt>
                <c:pt idx="306">
                  <c:v>1971</c:v>
                </c:pt>
                <c:pt idx="307">
                  <c:v>1971</c:v>
                </c:pt>
                <c:pt idx="308">
                  <c:v>1971</c:v>
                </c:pt>
                <c:pt idx="309">
                  <c:v>1971</c:v>
                </c:pt>
                <c:pt idx="310">
                  <c:v>1971</c:v>
                </c:pt>
                <c:pt idx="311">
                  <c:v>1971</c:v>
                </c:pt>
                <c:pt idx="312">
                  <c:v>1972</c:v>
                </c:pt>
                <c:pt idx="313">
                  <c:v>1972</c:v>
                </c:pt>
                <c:pt idx="314">
                  <c:v>1972</c:v>
                </c:pt>
                <c:pt idx="315">
                  <c:v>1972</c:v>
                </c:pt>
                <c:pt idx="316">
                  <c:v>1972</c:v>
                </c:pt>
                <c:pt idx="317">
                  <c:v>1972</c:v>
                </c:pt>
                <c:pt idx="318">
                  <c:v>1972</c:v>
                </c:pt>
                <c:pt idx="319">
                  <c:v>1972</c:v>
                </c:pt>
                <c:pt idx="320">
                  <c:v>1972</c:v>
                </c:pt>
                <c:pt idx="321">
                  <c:v>1972</c:v>
                </c:pt>
                <c:pt idx="322">
                  <c:v>1972</c:v>
                </c:pt>
                <c:pt idx="323">
                  <c:v>1972</c:v>
                </c:pt>
                <c:pt idx="324">
                  <c:v>1973</c:v>
                </c:pt>
                <c:pt idx="325">
                  <c:v>1973</c:v>
                </c:pt>
                <c:pt idx="326">
                  <c:v>1973</c:v>
                </c:pt>
                <c:pt idx="327">
                  <c:v>1973</c:v>
                </c:pt>
                <c:pt idx="328">
                  <c:v>1973</c:v>
                </c:pt>
                <c:pt idx="329">
                  <c:v>1973</c:v>
                </c:pt>
                <c:pt idx="330">
                  <c:v>1973</c:v>
                </c:pt>
                <c:pt idx="331">
                  <c:v>1973</c:v>
                </c:pt>
                <c:pt idx="332">
                  <c:v>1973</c:v>
                </c:pt>
                <c:pt idx="333">
                  <c:v>1973</c:v>
                </c:pt>
                <c:pt idx="334">
                  <c:v>1973</c:v>
                </c:pt>
                <c:pt idx="335">
                  <c:v>1973</c:v>
                </c:pt>
                <c:pt idx="336">
                  <c:v>1974</c:v>
                </c:pt>
                <c:pt idx="337">
                  <c:v>1974</c:v>
                </c:pt>
                <c:pt idx="338">
                  <c:v>1974</c:v>
                </c:pt>
                <c:pt idx="339">
                  <c:v>1974</c:v>
                </c:pt>
                <c:pt idx="340">
                  <c:v>1974</c:v>
                </c:pt>
                <c:pt idx="341">
                  <c:v>1974</c:v>
                </c:pt>
                <c:pt idx="342">
                  <c:v>1974</c:v>
                </c:pt>
                <c:pt idx="343">
                  <c:v>1974</c:v>
                </c:pt>
                <c:pt idx="344">
                  <c:v>1974</c:v>
                </c:pt>
                <c:pt idx="345">
                  <c:v>1974</c:v>
                </c:pt>
                <c:pt idx="346">
                  <c:v>1974</c:v>
                </c:pt>
                <c:pt idx="347">
                  <c:v>1974</c:v>
                </c:pt>
                <c:pt idx="348">
                  <c:v>1975</c:v>
                </c:pt>
                <c:pt idx="349">
                  <c:v>1975</c:v>
                </c:pt>
                <c:pt idx="350">
                  <c:v>1975</c:v>
                </c:pt>
                <c:pt idx="351">
                  <c:v>1975</c:v>
                </c:pt>
                <c:pt idx="352">
                  <c:v>1975</c:v>
                </c:pt>
                <c:pt idx="353">
                  <c:v>1975</c:v>
                </c:pt>
                <c:pt idx="354">
                  <c:v>1975</c:v>
                </c:pt>
                <c:pt idx="355">
                  <c:v>1975</c:v>
                </c:pt>
                <c:pt idx="356">
                  <c:v>1975</c:v>
                </c:pt>
                <c:pt idx="357">
                  <c:v>1975</c:v>
                </c:pt>
                <c:pt idx="358">
                  <c:v>1975</c:v>
                </c:pt>
                <c:pt idx="359">
                  <c:v>1975</c:v>
                </c:pt>
                <c:pt idx="360">
                  <c:v>1976</c:v>
                </c:pt>
                <c:pt idx="361">
                  <c:v>1976</c:v>
                </c:pt>
                <c:pt idx="362">
                  <c:v>1976</c:v>
                </c:pt>
                <c:pt idx="363">
                  <c:v>1976</c:v>
                </c:pt>
                <c:pt idx="364">
                  <c:v>1976</c:v>
                </c:pt>
                <c:pt idx="365">
                  <c:v>1976</c:v>
                </c:pt>
                <c:pt idx="366">
                  <c:v>1976</c:v>
                </c:pt>
                <c:pt idx="367">
                  <c:v>1976</c:v>
                </c:pt>
                <c:pt idx="368">
                  <c:v>1976</c:v>
                </c:pt>
                <c:pt idx="369">
                  <c:v>1976</c:v>
                </c:pt>
                <c:pt idx="370">
                  <c:v>1976</c:v>
                </c:pt>
                <c:pt idx="371">
                  <c:v>1976</c:v>
                </c:pt>
                <c:pt idx="372">
                  <c:v>1977</c:v>
                </c:pt>
                <c:pt idx="373">
                  <c:v>1977</c:v>
                </c:pt>
                <c:pt idx="374">
                  <c:v>1977</c:v>
                </c:pt>
                <c:pt idx="375">
                  <c:v>1977</c:v>
                </c:pt>
                <c:pt idx="376">
                  <c:v>1977</c:v>
                </c:pt>
                <c:pt idx="377">
                  <c:v>1977</c:v>
                </c:pt>
                <c:pt idx="378">
                  <c:v>1977</c:v>
                </c:pt>
                <c:pt idx="379">
                  <c:v>1977</c:v>
                </c:pt>
                <c:pt idx="380">
                  <c:v>1977</c:v>
                </c:pt>
                <c:pt idx="381">
                  <c:v>1977</c:v>
                </c:pt>
                <c:pt idx="382">
                  <c:v>1977</c:v>
                </c:pt>
                <c:pt idx="383">
                  <c:v>1977</c:v>
                </c:pt>
                <c:pt idx="384">
                  <c:v>1978</c:v>
                </c:pt>
                <c:pt idx="385">
                  <c:v>1978</c:v>
                </c:pt>
                <c:pt idx="386">
                  <c:v>1978</c:v>
                </c:pt>
                <c:pt idx="387">
                  <c:v>1978</c:v>
                </c:pt>
                <c:pt idx="388">
                  <c:v>1978</c:v>
                </c:pt>
                <c:pt idx="389">
                  <c:v>1978</c:v>
                </c:pt>
                <c:pt idx="390">
                  <c:v>1978</c:v>
                </c:pt>
                <c:pt idx="391">
                  <c:v>1978</c:v>
                </c:pt>
                <c:pt idx="392">
                  <c:v>1978</c:v>
                </c:pt>
                <c:pt idx="393">
                  <c:v>1978</c:v>
                </c:pt>
                <c:pt idx="394">
                  <c:v>1978</c:v>
                </c:pt>
                <c:pt idx="395">
                  <c:v>1978</c:v>
                </c:pt>
                <c:pt idx="396">
                  <c:v>1979</c:v>
                </c:pt>
                <c:pt idx="397">
                  <c:v>1979</c:v>
                </c:pt>
                <c:pt idx="398">
                  <c:v>1979</c:v>
                </c:pt>
                <c:pt idx="399">
                  <c:v>1979</c:v>
                </c:pt>
                <c:pt idx="400">
                  <c:v>1979</c:v>
                </c:pt>
                <c:pt idx="401">
                  <c:v>1979</c:v>
                </c:pt>
                <c:pt idx="402">
                  <c:v>1979</c:v>
                </c:pt>
                <c:pt idx="403">
                  <c:v>1979</c:v>
                </c:pt>
                <c:pt idx="404">
                  <c:v>1979</c:v>
                </c:pt>
                <c:pt idx="405">
                  <c:v>1979</c:v>
                </c:pt>
                <c:pt idx="406">
                  <c:v>1979</c:v>
                </c:pt>
                <c:pt idx="407">
                  <c:v>1979</c:v>
                </c:pt>
                <c:pt idx="408">
                  <c:v>1980</c:v>
                </c:pt>
                <c:pt idx="409">
                  <c:v>1980</c:v>
                </c:pt>
                <c:pt idx="410">
                  <c:v>1980</c:v>
                </c:pt>
                <c:pt idx="411">
                  <c:v>1980</c:v>
                </c:pt>
                <c:pt idx="412">
                  <c:v>1980</c:v>
                </c:pt>
                <c:pt idx="413">
                  <c:v>1980</c:v>
                </c:pt>
                <c:pt idx="414">
                  <c:v>1980</c:v>
                </c:pt>
                <c:pt idx="415">
                  <c:v>1980</c:v>
                </c:pt>
                <c:pt idx="416">
                  <c:v>1980</c:v>
                </c:pt>
                <c:pt idx="417">
                  <c:v>1980</c:v>
                </c:pt>
                <c:pt idx="418">
                  <c:v>1980</c:v>
                </c:pt>
                <c:pt idx="419">
                  <c:v>1980</c:v>
                </c:pt>
                <c:pt idx="420">
                  <c:v>1981</c:v>
                </c:pt>
                <c:pt idx="421">
                  <c:v>1981</c:v>
                </c:pt>
                <c:pt idx="422">
                  <c:v>1981</c:v>
                </c:pt>
                <c:pt idx="423">
                  <c:v>1981</c:v>
                </c:pt>
                <c:pt idx="424">
                  <c:v>1981</c:v>
                </c:pt>
                <c:pt idx="425">
                  <c:v>1981</c:v>
                </c:pt>
                <c:pt idx="426">
                  <c:v>1981</c:v>
                </c:pt>
                <c:pt idx="427">
                  <c:v>1981</c:v>
                </c:pt>
                <c:pt idx="428">
                  <c:v>1981</c:v>
                </c:pt>
                <c:pt idx="429">
                  <c:v>1981</c:v>
                </c:pt>
                <c:pt idx="430">
                  <c:v>1981</c:v>
                </c:pt>
                <c:pt idx="431">
                  <c:v>1981</c:v>
                </c:pt>
                <c:pt idx="432">
                  <c:v>1982</c:v>
                </c:pt>
                <c:pt idx="433">
                  <c:v>1982</c:v>
                </c:pt>
                <c:pt idx="434">
                  <c:v>1982</c:v>
                </c:pt>
                <c:pt idx="435">
                  <c:v>1982</c:v>
                </c:pt>
                <c:pt idx="436">
                  <c:v>1982</c:v>
                </c:pt>
                <c:pt idx="437">
                  <c:v>1982</c:v>
                </c:pt>
                <c:pt idx="438">
                  <c:v>1982</c:v>
                </c:pt>
                <c:pt idx="439">
                  <c:v>1982</c:v>
                </c:pt>
                <c:pt idx="440">
                  <c:v>1982</c:v>
                </c:pt>
                <c:pt idx="441">
                  <c:v>1982</c:v>
                </c:pt>
                <c:pt idx="442">
                  <c:v>1982</c:v>
                </c:pt>
                <c:pt idx="443">
                  <c:v>1982</c:v>
                </c:pt>
                <c:pt idx="444">
                  <c:v>1983</c:v>
                </c:pt>
                <c:pt idx="445">
                  <c:v>1983</c:v>
                </c:pt>
                <c:pt idx="446">
                  <c:v>1983</c:v>
                </c:pt>
                <c:pt idx="447">
                  <c:v>1983</c:v>
                </c:pt>
                <c:pt idx="448">
                  <c:v>1983</c:v>
                </c:pt>
                <c:pt idx="449">
                  <c:v>1983</c:v>
                </c:pt>
                <c:pt idx="450">
                  <c:v>1983</c:v>
                </c:pt>
                <c:pt idx="451">
                  <c:v>1983</c:v>
                </c:pt>
                <c:pt idx="452">
                  <c:v>1983</c:v>
                </c:pt>
                <c:pt idx="453">
                  <c:v>1983</c:v>
                </c:pt>
                <c:pt idx="454">
                  <c:v>1983</c:v>
                </c:pt>
                <c:pt idx="455">
                  <c:v>1983</c:v>
                </c:pt>
                <c:pt idx="456">
                  <c:v>1984</c:v>
                </c:pt>
                <c:pt idx="457">
                  <c:v>1984</c:v>
                </c:pt>
                <c:pt idx="458">
                  <c:v>1984</c:v>
                </c:pt>
                <c:pt idx="459">
                  <c:v>1984</c:v>
                </c:pt>
                <c:pt idx="460">
                  <c:v>1984</c:v>
                </c:pt>
                <c:pt idx="461">
                  <c:v>1984</c:v>
                </c:pt>
                <c:pt idx="462">
                  <c:v>1984</c:v>
                </c:pt>
                <c:pt idx="463">
                  <c:v>1984</c:v>
                </c:pt>
                <c:pt idx="464">
                  <c:v>1984</c:v>
                </c:pt>
                <c:pt idx="465">
                  <c:v>1984</c:v>
                </c:pt>
                <c:pt idx="466">
                  <c:v>1984</c:v>
                </c:pt>
                <c:pt idx="467">
                  <c:v>1984</c:v>
                </c:pt>
                <c:pt idx="468">
                  <c:v>1985</c:v>
                </c:pt>
                <c:pt idx="469">
                  <c:v>1985</c:v>
                </c:pt>
                <c:pt idx="470">
                  <c:v>1985</c:v>
                </c:pt>
                <c:pt idx="471">
                  <c:v>1985</c:v>
                </c:pt>
                <c:pt idx="472">
                  <c:v>1985</c:v>
                </c:pt>
                <c:pt idx="473">
                  <c:v>1985</c:v>
                </c:pt>
                <c:pt idx="474">
                  <c:v>1985</c:v>
                </c:pt>
                <c:pt idx="475">
                  <c:v>1985</c:v>
                </c:pt>
                <c:pt idx="476">
                  <c:v>1985</c:v>
                </c:pt>
                <c:pt idx="477">
                  <c:v>1985</c:v>
                </c:pt>
                <c:pt idx="478">
                  <c:v>1985</c:v>
                </c:pt>
                <c:pt idx="479">
                  <c:v>1985</c:v>
                </c:pt>
                <c:pt idx="480">
                  <c:v>1986</c:v>
                </c:pt>
                <c:pt idx="481">
                  <c:v>1986</c:v>
                </c:pt>
                <c:pt idx="482">
                  <c:v>1986</c:v>
                </c:pt>
                <c:pt idx="483">
                  <c:v>1986</c:v>
                </c:pt>
                <c:pt idx="484">
                  <c:v>1986</c:v>
                </c:pt>
                <c:pt idx="485">
                  <c:v>1986</c:v>
                </c:pt>
                <c:pt idx="486">
                  <c:v>1986</c:v>
                </c:pt>
                <c:pt idx="487">
                  <c:v>1986</c:v>
                </c:pt>
                <c:pt idx="488">
                  <c:v>1986</c:v>
                </c:pt>
                <c:pt idx="489">
                  <c:v>1986</c:v>
                </c:pt>
                <c:pt idx="490">
                  <c:v>1986</c:v>
                </c:pt>
                <c:pt idx="491">
                  <c:v>1986</c:v>
                </c:pt>
                <c:pt idx="492">
                  <c:v>1987</c:v>
                </c:pt>
                <c:pt idx="493">
                  <c:v>1987</c:v>
                </c:pt>
                <c:pt idx="494">
                  <c:v>1987</c:v>
                </c:pt>
                <c:pt idx="495">
                  <c:v>1987</c:v>
                </c:pt>
                <c:pt idx="496">
                  <c:v>1987</c:v>
                </c:pt>
                <c:pt idx="497">
                  <c:v>1987</c:v>
                </c:pt>
                <c:pt idx="498">
                  <c:v>1987</c:v>
                </c:pt>
                <c:pt idx="499">
                  <c:v>1987</c:v>
                </c:pt>
                <c:pt idx="500">
                  <c:v>1987</c:v>
                </c:pt>
                <c:pt idx="501">
                  <c:v>1987</c:v>
                </c:pt>
                <c:pt idx="502">
                  <c:v>1987</c:v>
                </c:pt>
                <c:pt idx="503">
                  <c:v>1987</c:v>
                </c:pt>
                <c:pt idx="504">
                  <c:v>1988</c:v>
                </c:pt>
                <c:pt idx="505">
                  <c:v>1988</c:v>
                </c:pt>
                <c:pt idx="506">
                  <c:v>1988</c:v>
                </c:pt>
                <c:pt idx="507">
                  <c:v>1988</c:v>
                </c:pt>
                <c:pt idx="508">
                  <c:v>1988</c:v>
                </c:pt>
                <c:pt idx="509">
                  <c:v>1988</c:v>
                </c:pt>
                <c:pt idx="510">
                  <c:v>1988</c:v>
                </c:pt>
                <c:pt idx="511">
                  <c:v>1988</c:v>
                </c:pt>
                <c:pt idx="512">
                  <c:v>1988</c:v>
                </c:pt>
                <c:pt idx="513">
                  <c:v>1988</c:v>
                </c:pt>
                <c:pt idx="514">
                  <c:v>1988</c:v>
                </c:pt>
                <c:pt idx="515">
                  <c:v>1988</c:v>
                </c:pt>
                <c:pt idx="516">
                  <c:v>1989</c:v>
                </c:pt>
                <c:pt idx="517">
                  <c:v>1989</c:v>
                </c:pt>
                <c:pt idx="518">
                  <c:v>1989</c:v>
                </c:pt>
                <c:pt idx="519">
                  <c:v>1989</c:v>
                </c:pt>
                <c:pt idx="520">
                  <c:v>1989</c:v>
                </c:pt>
                <c:pt idx="521">
                  <c:v>1989</c:v>
                </c:pt>
                <c:pt idx="522">
                  <c:v>1989</c:v>
                </c:pt>
                <c:pt idx="523">
                  <c:v>1989</c:v>
                </c:pt>
                <c:pt idx="524">
                  <c:v>1989</c:v>
                </c:pt>
                <c:pt idx="525">
                  <c:v>1989</c:v>
                </c:pt>
                <c:pt idx="526">
                  <c:v>1989</c:v>
                </c:pt>
                <c:pt idx="527">
                  <c:v>1989</c:v>
                </c:pt>
                <c:pt idx="528">
                  <c:v>1990</c:v>
                </c:pt>
                <c:pt idx="529">
                  <c:v>1990</c:v>
                </c:pt>
                <c:pt idx="530">
                  <c:v>1990</c:v>
                </c:pt>
                <c:pt idx="531">
                  <c:v>1990</c:v>
                </c:pt>
                <c:pt idx="532">
                  <c:v>1990</c:v>
                </c:pt>
                <c:pt idx="533">
                  <c:v>1990</c:v>
                </c:pt>
                <c:pt idx="534">
                  <c:v>1990</c:v>
                </c:pt>
                <c:pt idx="535">
                  <c:v>1990</c:v>
                </c:pt>
                <c:pt idx="536">
                  <c:v>1990</c:v>
                </c:pt>
                <c:pt idx="537">
                  <c:v>1990</c:v>
                </c:pt>
                <c:pt idx="538">
                  <c:v>1990</c:v>
                </c:pt>
                <c:pt idx="539">
                  <c:v>1990</c:v>
                </c:pt>
                <c:pt idx="540">
                  <c:v>1991</c:v>
                </c:pt>
                <c:pt idx="541">
                  <c:v>1991</c:v>
                </c:pt>
                <c:pt idx="542">
                  <c:v>1991</c:v>
                </c:pt>
                <c:pt idx="543">
                  <c:v>1991</c:v>
                </c:pt>
                <c:pt idx="544">
                  <c:v>1991</c:v>
                </c:pt>
                <c:pt idx="545">
                  <c:v>1991</c:v>
                </c:pt>
                <c:pt idx="546">
                  <c:v>1991</c:v>
                </c:pt>
                <c:pt idx="547">
                  <c:v>1991</c:v>
                </c:pt>
                <c:pt idx="548">
                  <c:v>1991</c:v>
                </c:pt>
                <c:pt idx="549">
                  <c:v>1991</c:v>
                </c:pt>
                <c:pt idx="550">
                  <c:v>1991</c:v>
                </c:pt>
                <c:pt idx="551">
                  <c:v>1991</c:v>
                </c:pt>
                <c:pt idx="552">
                  <c:v>1992</c:v>
                </c:pt>
                <c:pt idx="553">
                  <c:v>1992</c:v>
                </c:pt>
                <c:pt idx="554">
                  <c:v>1992</c:v>
                </c:pt>
                <c:pt idx="555">
                  <c:v>1992</c:v>
                </c:pt>
                <c:pt idx="556">
                  <c:v>1992</c:v>
                </c:pt>
                <c:pt idx="557">
                  <c:v>1992</c:v>
                </c:pt>
                <c:pt idx="558">
                  <c:v>1992</c:v>
                </c:pt>
                <c:pt idx="559">
                  <c:v>1992</c:v>
                </c:pt>
                <c:pt idx="560">
                  <c:v>1992</c:v>
                </c:pt>
                <c:pt idx="561">
                  <c:v>1992</c:v>
                </c:pt>
                <c:pt idx="562">
                  <c:v>1992</c:v>
                </c:pt>
                <c:pt idx="563">
                  <c:v>1992</c:v>
                </c:pt>
                <c:pt idx="564">
                  <c:v>1993</c:v>
                </c:pt>
                <c:pt idx="565">
                  <c:v>1993</c:v>
                </c:pt>
                <c:pt idx="566">
                  <c:v>1993</c:v>
                </c:pt>
                <c:pt idx="567">
                  <c:v>1993</c:v>
                </c:pt>
                <c:pt idx="568">
                  <c:v>1993</c:v>
                </c:pt>
                <c:pt idx="569">
                  <c:v>1993</c:v>
                </c:pt>
                <c:pt idx="570">
                  <c:v>1993</c:v>
                </c:pt>
                <c:pt idx="571">
                  <c:v>1993</c:v>
                </c:pt>
                <c:pt idx="572">
                  <c:v>1993</c:v>
                </c:pt>
                <c:pt idx="573">
                  <c:v>1993</c:v>
                </c:pt>
                <c:pt idx="574">
                  <c:v>1993</c:v>
                </c:pt>
                <c:pt idx="575">
                  <c:v>1993</c:v>
                </c:pt>
                <c:pt idx="576">
                  <c:v>1994</c:v>
                </c:pt>
                <c:pt idx="577">
                  <c:v>1994</c:v>
                </c:pt>
                <c:pt idx="578">
                  <c:v>1994</c:v>
                </c:pt>
                <c:pt idx="579">
                  <c:v>1994</c:v>
                </c:pt>
                <c:pt idx="580">
                  <c:v>1994</c:v>
                </c:pt>
                <c:pt idx="581">
                  <c:v>1994</c:v>
                </c:pt>
                <c:pt idx="582">
                  <c:v>1994</c:v>
                </c:pt>
                <c:pt idx="583">
                  <c:v>1994</c:v>
                </c:pt>
                <c:pt idx="584">
                  <c:v>1994</c:v>
                </c:pt>
                <c:pt idx="585">
                  <c:v>1994</c:v>
                </c:pt>
                <c:pt idx="586">
                  <c:v>1994</c:v>
                </c:pt>
                <c:pt idx="587">
                  <c:v>1994</c:v>
                </c:pt>
                <c:pt idx="588">
                  <c:v>1995</c:v>
                </c:pt>
                <c:pt idx="589">
                  <c:v>1995</c:v>
                </c:pt>
                <c:pt idx="590">
                  <c:v>1995</c:v>
                </c:pt>
                <c:pt idx="591">
                  <c:v>1995</c:v>
                </c:pt>
                <c:pt idx="592">
                  <c:v>1995</c:v>
                </c:pt>
                <c:pt idx="593">
                  <c:v>1995</c:v>
                </c:pt>
                <c:pt idx="594">
                  <c:v>1995</c:v>
                </c:pt>
                <c:pt idx="595">
                  <c:v>1995</c:v>
                </c:pt>
                <c:pt idx="596">
                  <c:v>1995</c:v>
                </c:pt>
                <c:pt idx="597">
                  <c:v>1995</c:v>
                </c:pt>
                <c:pt idx="598">
                  <c:v>1995</c:v>
                </c:pt>
                <c:pt idx="599">
                  <c:v>1995</c:v>
                </c:pt>
                <c:pt idx="600">
                  <c:v>1996</c:v>
                </c:pt>
                <c:pt idx="601">
                  <c:v>1996</c:v>
                </c:pt>
                <c:pt idx="602">
                  <c:v>1996</c:v>
                </c:pt>
                <c:pt idx="603">
                  <c:v>1996</c:v>
                </c:pt>
                <c:pt idx="604">
                  <c:v>1996</c:v>
                </c:pt>
                <c:pt idx="605">
                  <c:v>1996</c:v>
                </c:pt>
                <c:pt idx="606">
                  <c:v>1996</c:v>
                </c:pt>
                <c:pt idx="607">
                  <c:v>1996</c:v>
                </c:pt>
                <c:pt idx="608">
                  <c:v>1996</c:v>
                </c:pt>
                <c:pt idx="609">
                  <c:v>1996</c:v>
                </c:pt>
                <c:pt idx="610">
                  <c:v>1996</c:v>
                </c:pt>
                <c:pt idx="611">
                  <c:v>1996</c:v>
                </c:pt>
                <c:pt idx="612">
                  <c:v>1997</c:v>
                </c:pt>
                <c:pt idx="613">
                  <c:v>1997</c:v>
                </c:pt>
                <c:pt idx="614">
                  <c:v>1997</c:v>
                </c:pt>
                <c:pt idx="615">
                  <c:v>1997</c:v>
                </c:pt>
                <c:pt idx="616">
                  <c:v>1997</c:v>
                </c:pt>
                <c:pt idx="617">
                  <c:v>1997</c:v>
                </c:pt>
                <c:pt idx="618">
                  <c:v>1997</c:v>
                </c:pt>
                <c:pt idx="619">
                  <c:v>1997</c:v>
                </c:pt>
                <c:pt idx="620">
                  <c:v>1997</c:v>
                </c:pt>
                <c:pt idx="621">
                  <c:v>1997</c:v>
                </c:pt>
                <c:pt idx="622">
                  <c:v>1997</c:v>
                </c:pt>
                <c:pt idx="623">
                  <c:v>1997</c:v>
                </c:pt>
                <c:pt idx="624">
                  <c:v>1998</c:v>
                </c:pt>
                <c:pt idx="625">
                  <c:v>1998</c:v>
                </c:pt>
                <c:pt idx="626">
                  <c:v>1998</c:v>
                </c:pt>
                <c:pt idx="627">
                  <c:v>1998</c:v>
                </c:pt>
                <c:pt idx="628">
                  <c:v>1998</c:v>
                </c:pt>
                <c:pt idx="629">
                  <c:v>1998</c:v>
                </c:pt>
                <c:pt idx="630">
                  <c:v>1998</c:v>
                </c:pt>
                <c:pt idx="631">
                  <c:v>1998</c:v>
                </c:pt>
                <c:pt idx="632">
                  <c:v>1998</c:v>
                </c:pt>
                <c:pt idx="633">
                  <c:v>1998</c:v>
                </c:pt>
                <c:pt idx="634">
                  <c:v>1998</c:v>
                </c:pt>
                <c:pt idx="635">
                  <c:v>1998</c:v>
                </c:pt>
                <c:pt idx="636">
                  <c:v>1999</c:v>
                </c:pt>
                <c:pt idx="637">
                  <c:v>1999</c:v>
                </c:pt>
                <c:pt idx="638">
                  <c:v>1999</c:v>
                </c:pt>
                <c:pt idx="639">
                  <c:v>1999</c:v>
                </c:pt>
                <c:pt idx="640">
                  <c:v>1999</c:v>
                </c:pt>
                <c:pt idx="641">
                  <c:v>1999</c:v>
                </c:pt>
                <c:pt idx="642">
                  <c:v>1999</c:v>
                </c:pt>
                <c:pt idx="643">
                  <c:v>1999</c:v>
                </c:pt>
                <c:pt idx="644">
                  <c:v>1999</c:v>
                </c:pt>
                <c:pt idx="645">
                  <c:v>1999</c:v>
                </c:pt>
                <c:pt idx="646">
                  <c:v>1999</c:v>
                </c:pt>
                <c:pt idx="647">
                  <c:v>1999</c:v>
                </c:pt>
                <c:pt idx="648">
                  <c:v>2000</c:v>
                </c:pt>
                <c:pt idx="649">
                  <c:v>2000</c:v>
                </c:pt>
                <c:pt idx="650">
                  <c:v>2000</c:v>
                </c:pt>
                <c:pt idx="651">
                  <c:v>2000</c:v>
                </c:pt>
                <c:pt idx="652">
                  <c:v>2000</c:v>
                </c:pt>
                <c:pt idx="653">
                  <c:v>2000</c:v>
                </c:pt>
                <c:pt idx="654">
                  <c:v>2000</c:v>
                </c:pt>
                <c:pt idx="655">
                  <c:v>2000</c:v>
                </c:pt>
                <c:pt idx="656">
                  <c:v>2000</c:v>
                </c:pt>
                <c:pt idx="657">
                  <c:v>2000</c:v>
                </c:pt>
                <c:pt idx="658">
                  <c:v>2000</c:v>
                </c:pt>
                <c:pt idx="659">
                  <c:v>2000</c:v>
                </c:pt>
                <c:pt idx="660">
                  <c:v>2001</c:v>
                </c:pt>
                <c:pt idx="661">
                  <c:v>2001</c:v>
                </c:pt>
                <c:pt idx="662">
                  <c:v>2001</c:v>
                </c:pt>
                <c:pt idx="663">
                  <c:v>2001</c:v>
                </c:pt>
                <c:pt idx="664">
                  <c:v>2001</c:v>
                </c:pt>
                <c:pt idx="665">
                  <c:v>2001</c:v>
                </c:pt>
                <c:pt idx="666">
                  <c:v>2001</c:v>
                </c:pt>
                <c:pt idx="667">
                  <c:v>2001</c:v>
                </c:pt>
                <c:pt idx="668">
                  <c:v>2001</c:v>
                </c:pt>
                <c:pt idx="669">
                  <c:v>2001</c:v>
                </c:pt>
                <c:pt idx="670">
                  <c:v>2001</c:v>
                </c:pt>
                <c:pt idx="671">
                  <c:v>2001</c:v>
                </c:pt>
                <c:pt idx="672">
                  <c:v>2002</c:v>
                </c:pt>
                <c:pt idx="673">
                  <c:v>2002</c:v>
                </c:pt>
                <c:pt idx="674">
                  <c:v>2002</c:v>
                </c:pt>
                <c:pt idx="675">
                  <c:v>2002</c:v>
                </c:pt>
                <c:pt idx="676">
                  <c:v>2002</c:v>
                </c:pt>
                <c:pt idx="677">
                  <c:v>2002</c:v>
                </c:pt>
                <c:pt idx="678">
                  <c:v>2002</c:v>
                </c:pt>
                <c:pt idx="679">
                  <c:v>2002</c:v>
                </c:pt>
                <c:pt idx="680">
                  <c:v>2002</c:v>
                </c:pt>
                <c:pt idx="681">
                  <c:v>2002</c:v>
                </c:pt>
                <c:pt idx="682">
                  <c:v>2002</c:v>
                </c:pt>
                <c:pt idx="683">
                  <c:v>2002</c:v>
                </c:pt>
                <c:pt idx="684">
                  <c:v>2003</c:v>
                </c:pt>
                <c:pt idx="685">
                  <c:v>2003</c:v>
                </c:pt>
                <c:pt idx="686">
                  <c:v>2003</c:v>
                </c:pt>
                <c:pt idx="687">
                  <c:v>2003</c:v>
                </c:pt>
                <c:pt idx="688">
                  <c:v>2003</c:v>
                </c:pt>
                <c:pt idx="689">
                  <c:v>2003</c:v>
                </c:pt>
                <c:pt idx="690">
                  <c:v>2003</c:v>
                </c:pt>
                <c:pt idx="691">
                  <c:v>2003</c:v>
                </c:pt>
                <c:pt idx="692">
                  <c:v>2003</c:v>
                </c:pt>
                <c:pt idx="693">
                  <c:v>2003</c:v>
                </c:pt>
                <c:pt idx="694">
                  <c:v>2003</c:v>
                </c:pt>
                <c:pt idx="695">
                  <c:v>2003</c:v>
                </c:pt>
                <c:pt idx="696">
                  <c:v>2004</c:v>
                </c:pt>
                <c:pt idx="697">
                  <c:v>2004</c:v>
                </c:pt>
                <c:pt idx="698">
                  <c:v>2004</c:v>
                </c:pt>
                <c:pt idx="699">
                  <c:v>2004</c:v>
                </c:pt>
                <c:pt idx="700">
                  <c:v>2004</c:v>
                </c:pt>
                <c:pt idx="701">
                  <c:v>2004</c:v>
                </c:pt>
                <c:pt idx="702">
                  <c:v>2004</c:v>
                </c:pt>
                <c:pt idx="703">
                  <c:v>2004</c:v>
                </c:pt>
                <c:pt idx="704">
                  <c:v>2004</c:v>
                </c:pt>
                <c:pt idx="705">
                  <c:v>2004</c:v>
                </c:pt>
                <c:pt idx="706">
                  <c:v>2004</c:v>
                </c:pt>
                <c:pt idx="707">
                  <c:v>2004</c:v>
                </c:pt>
                <c:pt idx="708">
                  <c:v>2005</c:v>
                </c:pt>
                <c:pt idx="709">
                  <c:v>2005</c:v>
                </c:pt>
                <c:pt idx="710">
                  <c:v>2005</c:v>
                </c:pt>
                <c:pt idx="711">
                  <c:v>2005</c:v>
                </c:pt>
                <c:pt idx="712">
                  <c:v>2005</c:v>
                </c:pt>
                <c:pt idx="713">
                  <c:v>2005</c:v>
                </c:pt>
                <c:pt idx="714">
                  <c:v>2005</c:v>
                </c:pt>
                <c:pt idx="715">
                  <c:v>2005</c:v>
                </c:pt>
                <c:pt idx="716">
                  <c:v>2005</c:v>
                </c:pt>
                <c:pt idx="717">
                  <c:v>2005</c:v>
                </c:pt>
                <c:pt idx="718">
                  <c:v>2005</c:v>
                </c:pt>
                <c:pt idx="719">
                  <c:v>2005</c:v>
                </c:pt>
                <c:pt idx="720">
                  <c:v>2006</c:v>
                </c:pt>
                <c:pt idx="721">
                  <c:v>2006</c:v>
                </c:pt>
                <c:pt idx="722">
                  <c:v>2006</c:v>
                </c:pt>
                <c:pt idx="723">
                  <c:v>2006</c:v>
                </c:pt>
                <c:pt idx="724">
                  <c:v>2006</c:v>
                </c:pt>
                <c:pt idx="725">
                  <c:v>2006</c:v>
                </c:pt>
                <c:pt idx="726">
                  <c:v>2006</c:v>
                </c:pt>
                <c:pt idx="727">
                  <c:v>2006</c:v>
                </c:pt>
                <c:pt idx="728">
                  <c:v>2006</c:v>
                </c:pt>
                <c:pt idx="729">
                  <c:v>2006</c:v>
                </c:pt>
                <c:pt idx="730">
                  <c:v>2006</c:v>
                </c:pt>
                <c:pt idx="731">
                  <c:v>2006</c:v>
                </c:pt>
                <c:pt idx="732">
                  <c:v>2007</c:v>
                </c:pt>
                <c:pt idx="733">
                  <c:v>2007</c:v>
                </c:pt>
                <c:pt idx="734">
                  <c:v>2007</c:v>
                </c:pt>
                <c:pt idx="735">
                  <c:v>2007</c:v>
                </c:pt>
                <c:pt idx="736">
                  <c:v>2007</c:v>
                </c:pt>
                <c:pt idx="737">
                  <c:v>2007</c:v>
                </c:pt>
                <c:pt idx="738">
                  <c:v>2007</c:v>
                </c:pt>
                <c:pt idx="739">
                  <c:v>2007</c:v>
                </c:pt>
                <c:pt idx="740">
                  <c:v>2007</c:v>
                </c:pt>
                <c:pt idx="741">
                  <c:v>2007</c:v>
                </c:pt>
                <c:pt idx="742">
                  <c:v>2007</c:v>
                </c:pt>
                <c:pt idx="743">
                  <c:v>2007</c:v>
                </c:pt>
                <c:pt idx="744">
                  <c:v>2008</c:v>
                </c:pt>
                <c:pt idx="745">
                  <c:v>2008</c:v>
                </c:pt>
                <c:pt idx="746">
                  <c:v>2008</c:v>
                </c:pt>
                <c:pt idx="747">
                  <c:v>2008</c:v>
                </c:pt>
                <c:pt idx="748">
                  <c:v>2008</c:v>
                </c:pt>
                <c:pt idx="749">
                  <c:v>2008</c:v>
                </c:pt>
                <c:pt idx="750">
                  <c:v>2008</c:v>
                </c:pt>
                <c:pt idx="751">
                  <c:v>2008</c:v>
                </c:pt>
                <c:pt idx="752">
                  <c:v>2008</c:v>
                </c:pt>
                <c:pt idx="753">
                  <c:v>2008</c:v>
                </c:pt>
                <c:pt idx="754">
                  <c:v>2008</c:v>
                </c:pt>
                <c:pt idx="755">
                  <c:v>2008</c:v>
                </c:pt>
                <c:pt idx="756">
                  <c:v>2009</c:v>
                </c:pt>
                <c:pt idx="757">
                  <c:v>2009</c:v>
                </c:pt>
                <c:pt idx="758">
                  <c:v>2009</c:v>
                </c:pt>
                <c:pt idx="759">
                  <c:v>2009</c:v>
                </c:pt>
                <c:pt idx="760">
                  <c:v>2009</c:v>
                </c:pt>
                <c:pt idx="761">
                  <c:v>2009</c:v>
                </c:pt>
                <c:pt idx="762">
                  <c:v>2009</c:v>
                </c:pt>
                <c:pt idx="763">
                  <c:v>2009</c:v>
                </c:pt>
                <c:pt idx="764">
                  <c:v>2009</c:v>
                </c:pt>
                <c:pt idx="765">
                  <c:v>2009</c:v>
                </c:pt>
                <c:pt idx="766">
                  <c:v>2009</c:v>
                </c:pt>
                <c:pt idx="767">
                  <c:v>2009</c:v>
                </c:pt>
                <c:pt idx="768">
                  <c:v>2010</c:v>
                </c:pt>
                <c:pt idx="769">
                  <c:v>2010</c:v>
                </c:pt>
                <c:pt idx="770">
                  <c:v>2010</c:v>
                </c:pt>
                <c:pt idx="771">
                  <c:v>2010</c:v>
                </c:pt>
                <c:pt idx="772">
                  <c:v>2010</c:v>
                </c:pt>
                <c:pt idx="773">
                  <c:v>2010</c:v>
                </c:pt>
                <c:pt idx="774">
                  <c:v>2010</c:v>
                </c:pt>
                <c:pt idx="775">
                  <c:v>2010</c:v>
                </c:pt>
                <c:pt idx="776">
                  <c:v>2010</c:v>
                </c:pt>
                <c:pt idx="777">
                  <c:v>2010</c:v>
                </c:pt>
                <c:pt idx="778">
                  <c:v>2010</c:v>
                </c:pt>
                <c:pt idx="779">
                  <c:v>2010</c:v>
                </c:pt>
                <c:pt idx="780">
                  <c:v>2011</c:v>
                </c:pt>
                <c:pt idx="781">
                  <c:v>2011</c:v>
                </c:pt>
                <c:pt idx="782">
                  <c:v>2011</c:v>
                </c:pt>
                <c:pt idx="783">
                  <c:v>2011</c:v>
                </c:pt>
                <c:pt idx="784">
                  <c:v>2011</c:v>
                </c:pt>
                <c:pt idx="785">
                  <c:v>2011</c:v>
                </c:pt>
                <c:pt idx="786">
                  <c:v>2011</c:v>
                </c:pt>
                <c:pt idx="787">
                  <c:v>2011</c:v>
                </c:pt>
                <c:pt idx="788">
                  <c:v>2011</c:v>
                </c:pt>
                <c:pt idx="789">
                  <c:v>2011</c:v>
                </c:pt>
                <c:pt idx="790">
                  <c:v>2011</c:v>
                </c:pt>
                <c:pt idx="791">
                  <c:v>2011</c:v>
                </c:pt>
                <c:pt idx="792">
                  <c:v>2012</c:v>
                </c:pt>
                <c:pt idx="793">
                  <c:v>2012</c:v>
                </c:pt>
                <c:pt idx="794">
                  <c:v>2012</c:v>
                </c:pt>
                <c:pt idx="795">
                  <c:v>2012</c:v>
                </c:pt>
                <c:pt idx="796">
                  <c:v>2012</c:v>
                </c:pt>
                <c:pt idx="797">
                  <c:v>2012</c:v>
                </c:pt>
                <c:pt idx="798">
                  <c:v>2012</c:v>
                </c:pt>
                <c:pt idx="799">
                  <c:v>2012</c:v>
                </c:pt>
                <c:pt idx="800">
                  <c:v>2012</c:v>
                </c:pt>
                <c:pt idx="801">
                  <c:v>2012</c:v>
                </c:pt>
                <c:pt idx="802">
                  <c:v>2012</c:v>
                </c:pt>
                <c:pt idx="803">
                  <c:v>2012</c:v>
                </c:pt>
                <c:pt idx="804">
                  <c:v>2013</c:v>
                </c:pt>
                <c:pt idx="805">
                  <c:v>2013</c:v>
                </c:pt>
                <c:pt idx="806">
                  <c:v>2013</c:v>
                </c:pt>
                <c:pt idx="807">
                  <c:v>2013</c:v>
                </c:pt>
                <c:pt idx="808">
                  <c:v>2013</c:v>
                </c:pt>
                <c:pt idx="809">
                  <c:v>2013</c:v>
                </c:pt>
                <c:pt idx="810">
                  <c:v>2013</c:v>
                </c:pt>
                <c:pt idx="811">
                  <c:v>2013</c:v>
                </c:pt>
                <c:pt idx="812">
                  <c:v>2013</c:v>
                </c:pt>
                <c:pt idx="813">
                  <c:v>2013</c:v>
                </c:pt>
                <c:pt idx="814">
                  <c:v>2013</c:v>
                </c:pt>
                <c:pt idx="815">
                  <c:v>2013</c:v>
                </c:pt>
                <c:pt idx="816">
                  <c:v>2014</c:v>
                </c:pt>
                <c:pt idx="817">
                  <c:v>2014</c:v>
                </c:pt>
                <c:pt idx="818">
                  <c:v>2014</c:v>
                </c:pt>
                <c:pt idx="819">
                  <c:v>2014</c:v>
                </c:pt>
                <c:pt idx="820">
                  <c:v>2014</c:v>
                </c:pt>
                <c:pt idx="821">
                  <c:v>2014</c:v>
                </c:pt>
                <c:pt idx="822">
                  <c:v>2014</c:v>
                </c:pt>
                <c:pt idx="823">
                  <c:v>2014</c:v>
                </c:pt>
                <c:pt idx="824">
                  <c:v>2014</c:v>
                </c:pt>
                <c:pt idx="825">
                  <c:v>2014</c:v>
                </c:pt>
                <c:pt idx="826">
                  <c:v>2014</c:v>
                </c:pt>
                <c:pt idx="827">
                  <c:v>2014</c:v>
                </c:pt>
                <c:pt idx="828">
                  <c:v>2015</c:v>
                </c:pt>
                <c:pt idx="829">
                  <c:v>2015</c:v>
                </c:pt>
                <c:pt idx="830">
                  <c:v>2015</c:v>
                </c:pt>
                <c:pt idx="831">
                  <c:v>2015</c:v>
                </c:pt>
                <c:pt idx="832">
                  <c:v>2015</c:v>
                </c:pt>
                <c:pt idx="833">
                  <c:v>2015</c:v>
                </c:pt>
                <c:pt idx="834">
                  <c:v>2015</c:v>
                </c:pt>
                <c:pt idx="835">
                  <c:v>2015</c:v>
                </c:pt>
                <c:pt idx="836">
                  <c:v>2015</c:v>
                </c:pt>
                <c:pt idx="837">
                  <c:v>2015</c:v>
                </c:pt>
                <c:pt idx="838">
                  <c:v>2015</c:v>
                </c:pt>
                <c:pt idx="839">
                  <c:v>2015</c:v>
                </c:pt>
              </c:numCache>
            </c:numRef>
          </c:cat>
          <c:val>
            <c:numRef>
              <c:f>GBP!$GQ$11:$GQ$850</c:f>
              <c:numCache>
                <c:formatCode>0.00</c:formatCode>
                <c:ptCount val="840"/>
                <c:pt idx="0">
                  <c:v>26.666666666666668</c:v>
                </c:pt>
                <c:pt idx="1">
                  <c:v>26.666666666666668</c:v>
                </c:pt>
                <c:pt idx="2">
                  <c:v>26.153846153846153</c:v>
                </c:pt>
                <c:pt idx="3">
                  <c:v>26.153846153846153</c:v>
                </c:pt>
                <c:pt idx="4">
                  <c:v>26.666666666666668</c:v>
                </c:pt>
                <c:pt idx="5">
                  <c:v>26.666666666666668</c:v>
                </c:pt>
                <c:pt idx="6">
                  <c:v>26.666666666666668</c:v>
                </c:pt>
                <c:pt idx="7">
                  <c:v>26.666666666666668</c:v>
                </c:pt>
                <c:pt idx="8">
                  <c:v>26.666666666666668</c:v>
                </c:pt>
                <c:pt idx="9">
                  <c:v>26.666666666666668</c:v>
                </c:pt>
                <c:pt idx="10">
                  <c:v>26.153846153846153</c:v>
                </c:pt>
                <c:pt idx="11">
                  <c:v>26.153846153846153</c:v>
                </c:pt>
                <c:pt idx="12">
                  <c:v>25.128205128205128</c:v>
                </c:pt>
                <c:pt idx="13">
                  <c:v>25.128205128205128</c:v>
                </c:pt>
                <c:pt idx="14">
                  <c:v>25.128205128205128</c:v>
                </c:pt>
                <c:pt idx="15">
                  <c:v>25.128205128205128</c:v>
                </c:pt>
                <c:pt idx="16">
                  <c:v>25.128205128205128</c:v>
                </c:pt>
                <c:pt idx="17">
                  <c:v>25.128205128205128</c:v>
                </c:pt>
                <c:pt idx="18">
                  <c:v>25.128205128205128</c:v>
                </c:pt>
                <c:pt idx="19">
                  <c:v>25.128205128205128</c:v>
                </c:pt>
                <c:pt idx="20">
                  <c:v>25.128205128205128</c:v>
                </c:pt>
                <c:pt idx="21">
                  <c:v>25.128205128205128</c:v>
                </c:pt>
                <c:pt idx="22">
                  <c:v>25.128205128205128</c:v>
                </c:pt>
                <c:pt idx="23">
                  <c:v>25.128205128205128</c:v>
                </c:pt>
                <c:pt idx="24">
                  <c:v>25.128205128205128</c:v>
                </c:pt>
                <c:pt idx="25">
                  <c:v>25.128205128205128</c:v>
                </c:pt>
                <c:pt idx="26">
                  <c:v>25.128205128205128</c:v>
                </c:pt>
                <c:pt idx="27">
                  <c:v>26.153846153846153</c:v>
                </c:pt>
                <c:pt idx="28">
                  <c:v>26.153846153846153</c:v>
                </c:pt>
                <c:pt idx="29">
                  <c:v>26.153846153846153</c:v>
                </c:pt>
                <c:pt idx="30">
                  <c:v>26.153846153846153</c:v>
                </c:pt>
                <c:pt idx="31">
                  <c:v>26.153846153846153</c:v>
                </c:pt>
                <c:pt idx="32">
                  <c:v>26.666666666666668</c:v>
                </c:pt>
                <c:pt idx="33">
                  <c:v>26.666666666666668</c:v>
                </c:pt>
                <c:pt idx="34">
                  <c:v>26.666666666666668</c:v>
                </c:pt>
                <c:pt idx="35">
                  <c:v>26.666666666666668</c:v>
                </c:pt>
                <c:pt idx="36">
                  <c:v>26.666666666666668</c:v>
                </c:pt>
                <c:pt idx="37">
                  <c:v>26.666666666666668</c:v>
                </c:pt>
                <c:pt idx="38">
                  <c:v>26.666666666666668</c:v>
                </c:pt>
                <c:pt idx="39">
                  <c:v>26.666666666666668</c:v>
                </c:pt>
                <c:pt idx="40">
                  <c:v>26.666666666666668</c:v>
                </c:pt>
                <c:pt idx="41">
                  <c:v>26.666666666666668</c:v>
                </c:pt>
                <c:pt idx="42">
                  <c:v>26.666666666666668</c:v>
                </c:pt>
                <c:pt idx="43">
                  <c:v>26.666666666666668</c:v>
                </c:pt>
                <c:pt idx="44">
                  <c:v>26.666666666666668</c:v>
                </c:pt>
                <c:pt idx="45">
                  <c:v>26.666666666666668</c:v>
                </c:pt>
                <c:pt idx="46">
                  <c:v>26.666666666666668</c:v>
                </c:pt>
                <c:pt idx="47">
                  <c:v>26.666666666666668</c:v>
                </c:pt>
                <c:pt idx="48">
                  <c:v>26.666666666666668</c:v>
                </c:pt>
                <c:pt idx="49">
                  <c:v>26.666666666666668</c:v>
                </c:pt>
                <c:pt idx="50">
                  <c:v>26.666666666666668</c:v>
                </c:pt>
                <c:pt idx="51">
                  <c:v>26.666666666666668</c:v>
                </c:pt>
                <c:pt idx="52">
                  <c:v>26.666666666666668</c:v>
                </c:pt>
                <c:pt idx="53">
                  <c:v>26.666666666666668</c:v>
                </c:pt>
                <c:pt idx="54">
                  <c:v>26.666666666666668</c:v>
                </c:pt>
                <c:pt idx="55">
                  <c:v>26.666666666666668</c:v>
                </c:pt>
                <c:pt idx="56">
                  <c:v>26.666666666666668</c:v>
                </c:pt>
                <c:pt idx="57">
                  <c:v>26.666666666666668</c:v>
                </c:pt>
                <c:pt idx="58">
                  <c:v>26.666666666666668</c:v>
                </c:pt>
                <c:pt idx="59">
                  <c:v>26.666666666666668</c:v>
                </c:pt>
                <c:pt idx="60">
                  <c:v>26.153846153846153</c:v>
                </c:pt>
                <c:pt idx="61">
                  <c:v>26.153846153846153</c:v>
                </c:pt>
                <c:pt idx="62">
                  <c:v>26.153846153846153</c:v>
                </c:pt>
                <c:pt idx="63">
                  <c:v>26.153846153846153</c:v>
                </c:pt>
                <c:pt idx="64">
                  <c:v>26.153846153846153</c:v>
                </c:pt>
                <c:pt idx="65">
                  <c:v>26.153846153846153</c:v>
                </c:pt>
                <c:pt idx="66">
                  <c:v>26.153846153846153</c:v>
                </c:pt>
                <c:pt idx="67">
                  <c:v>26.153846153846153</c:v>
                </c:pt>
                <c:pt idx="68">
                  <c:v>26.153846153846153</c:v>
                </c:pt>
                <c:pt idx="69">
                  <c:v>26.153846153846153</c:v>
                </c:pt>
                <c:pt idx="70">
                  <c:v>26.153846153846153</c:v>
                </c:pt>
                <c:pt idx="71">
                  <c:v>26.153846153846153</c:v>
                </c:pt>
                <c:pt idx="72">
                  <c:v>26.153846153846153</c:v>
                </c:pt>
                <c:pt idx="73">
                  <c:v>26.666666666666668</c:v>
                </c:pt>
                <c:pt idx="74">
                  <c:v>26.666666666666668</c:v>
                </c:pt>
                <c:pt idx="75">
                  <c:v>26.666666666666668</c:v>
                </c:pt>
                <c:pt idx="76">
                  <c:v>26.666666666666668</c:v>
                </c:pt>
                <c:pt idx="77">
                  <c:v>26.666666666666668</c:v>
                </c:pt>
                <c:pt idx="78">
                  <c:v>26.666666666666668</c:v>
                </c:pt>
                <c:pt idx="79">
                  <c:v>26.666666666666668</c:v>
                </c:pt>
                <c:pt idx="80">
                  <c:v>26.666666666666668</c:v>
                </c:pt>
                <c:pt idx="81">
                  <c:v>26.666666666666668</c:v>
                </c:pt>
                <c:pt idx="82">
                  <c:v>26.666666666666668</c:v>
                </c:pt>
                <c:pt idx="83">
                  <c:v>26.666666666666668</c:v>
                </c:pt>
                <c:pt idx="84">
                  <c:v>26.666666666666668</c:v>
                </c:pt>
                <c:pt idx="85">
                  <c:v>26.666666666666668</c:v>
                </c:pt>
                <c:pt idx="86">
                  <c:v>26.666666666666668</c:v>
                </c:pt>
                <c:pt idx="87">
                  <c:v>26.666666666666668</c:v>
                </c:pt>
                <c:pt idx="88">
                  <c:v>26.666666666666668</c:v>
                </c:pt>
                <c:pt idx="89">
                  <c:v>26.666666666666668</c:v>
                </c:pt>
                <c:pt idx="90">
                  <c:v>26.666666666666668</c:v>
                </c:pt>
                <c:pt idx="91">
                  <c:v>26.666666666666668</c:v>
                </c:pt>
                <c:pt idx="92">
                  <c:v>26.666666666666668</c:v>
                </c:pt>
                <c:pt idx="93">
                  <c:v>26.666666666666668</c:v>
                </c:pt>
                <c:pt idx="94">
                  <c:v>26.666666666666668</c:v>
                </c:pt>
                <c:pt idx="95">
                  <c:v>26.666666666666668</c:v>
                </c:pt>
                <c:pt idx="96">
                  <c:v>26.666666666666668</c:v>
                </c:pt>
                <c:pt idx="97">
                  <c:v>26.153846153846153</c:v>
                </c:pt>
                <c:pt idx="98">
                  <c:v>26.153846153846153</c:v>
                </c:pt>
                <c:pt idx="99">
                  <c:v>26.153846153846153</c:v>
                </c:pt>
                <c:pt idx="100">
                  <c:v>26.153846153846153</c:v>
                </c:pt>
                <c:pt idx="101">
                  <c:v>26.153846153846153</c:v>
                </c:pt>
                <c:pt idx="102">
                  <c:v>26.153846153846153</c:v>
                </c:pt>
                <c:pt idx="103">
                  <c:v>26.153846153846153</c:v>
                </c:pt>
                <c:pt idx="104">
                  <c:v>26.153846153846153</c:v>
                </c:pt>
                <c:pt idx="105">
                  <c:v>26.153846153846153</c:v>
                </c:pt>
                <c:pt idx="106">
                  <c:v>26.153846153846153</c:v>
                </c:pt>
                <c:pt idx="107">
                  <c:v>26.153846153846153</c:v>
                </c:pt>
                <c:pt idx="108">
                  <c:v>26.153846153846153</c:v>
                </c:pt>
                <c:pt idx="109">
                  <c:v>26.153846153846153</c:v>
                </c:pt>
                <c:pt idx="110">
                  <c:v>26.153846153846153</c:v>
                </c:pt>
                <c:pt idx="111">
                  <c:v>26.153846153846153</c:v>
                </c:pt>
                <c:pt idx="112">
                  <c:v>26.153846153846153</c:v>
                </c:pt>
                <c:pt idx="113">
                  <c:v>26.153846153846153</c:v>
                </c:pt>
                <c:pt idx="114">
                  <c:v>26.153846153846153</c:v>
                </c:pt>
                <c:pt idx="115">
                  <c:v>26.153846153846153</c:v>
                </c:pt>
                <c:pt idx="116">
                  <c:v>26.153846153846153</c:v>
                </c:pt>
                <c:pt idx="117">
                  <c:v>26.153846153846153</c:v>
                </c:pt>
                <c:pt idx="118">
                  <c:v>26.153846153846153</c:v>
                </c:pt>
                <c:pt idx="119">
                  <c:v>26.153846153846153</c:v>
                </c:pt>
                <c:pt idx="120">
                  <c:v>26.153846153846153</c:v>
                </c:pt>
                <c:pt idx="121">
                  <c:v>26.153846153846153</c:v>
                </c:pt>
                <c:pt idx="122">
                  <c:v>26.153846153846153</c:v>
                </c:pt>
                <c:pt idx="123">
                  <c:v>26.153846153846153</c:v>
                </c:pt>
                <c:pt idx="124">
                  <c:v>26.153846153846153</c:v>
                </c:pt>
                <c:pt idx="125">
                  <c:v>26.153846153846153</c:v>
                </c:pt>
                <c:pt idx="126">
                  <c:v>26.153846153846153</c:v>
                </c:pt>
                <c:pt idx="127">
                  <c:v>26.153846153846153</c:v>
                </c:pt>
                <c:pt idx="128">
                  <c:v>26.153846153846153</c:v>
                </c:pt>
                <c:pt idx="129">
                  <c:v>26.153846153846153</c:v>
                </c:pt>
                <c:pt idx="130">
                  <c:v>26.153846153846153</c:v>
                </c:pt>
                <c:pt idx="131">
                  <c:v>26.153846153846153</c:v>
                </c:pt>
                <c:pt idx="132">
                  <c:v>26.153846153846153</c:v>
                </c:pt>
                <c:pt idx="133">
                  <c:v>26.153846153846153</c:v>
                </c:pt>
                <c:pt idx="134">
                  <c:v>26.153846153846153</c:v>
                </c:pt>
                <c:pt idx="135">
                  <c:v>26.666666666666668</c:v>
                </c:pt>
                <c:pt idx="136">
                  <c:v>26.666666666666668</c:v>
                </c:pt>
                <c:pt idx="137">
                  <c:v>26.666666666666668</c:v>
                </c:pt>
                <c:pt idx="138">
                  <c:v>26.666666666666668</c:v>
                </c:pt>
                <c:pt idx="139">
                  <c:v>26.666666666666668</c:v>
                </c:pt>
                <c:pt idx="140">
                  <c:v>26.666666666666668</c:v>
                </c:pt>
                <c:pt idx="141">
                  <c:v>26.666666666666668</c:v>
                </c:pt>
                <c:pt idx="142">
                  <c:v>26.666666666666668</c:v>
                </c:pt>
                <c:pt idx="143">
                  <c:v>26.666666666666668</c:v>
                </c:pt>
                <c:pt idx="144">
                  <c:v>26.666666666666668</c:v>
                </c:pt>
                <c:pt idx="145">
                  <c:v>26.666666666666668</c:v>
                </c:pt>
                <c:pt idx="146">
                  <c:v>26.666666666666668</c:v>
                </c:pt>
                <c:pt idx="147">
                  <c:v>26.666666666666668</c:v>
                </c:pt>
                <c:pt idx="148">
                  <c:v>26.666666666666668</c:v>
                </c:pt>
                <c:pt idx="149">
                  <c:v>26.153846153846153</c:v>
                </c:pt>
                <c:pt idx="150">
                  <c:v>26.153846153846153</c:v>
                </c:pt>
                <c:pt idx="151">
                  <c:v>26.153846153846153</c:v>
                </c:pt>
                <c:pt idx="152">
                  <c:v>26.153846153846153</c:v>
                </c:pt>
                <c:pt idx="153">
                  <c:v>26.153846153846153</c:v>
                </c:pt>
                <c:pt idx="154">
                  <c:v>26.153846153846153</c:v>
                </c:pt>
                <c:pt idx="155">
                  <c:v>26.153846153846153</c:v>
                </c:pt>
                <c:pt idx="156">
                  <c:v>26.666666666666668</c:v>
                </c:pt>
                <c:pt idx="157">
                  <c:v>26.666666666666668</c:v>
                </c:pt>
                <c:pt idx="158">
                  <c:v>26.666666666666668</c:v>
                </c:pt>
                <c:pt idx="159">
                  <c:v>26.666666666666668</c:v>
                </c:pt>
                <c:pt idx="160">
                  <c:v>26.666666666666668</c:v>
                </c:pt>
                <c:pt idx="161">
                  <c:v>26.666666666666668</c:v>
                </c:pt>
                <c:pt idx="162">
                  <c:v>27.692307692307693</c:v>
                </c:pt>
                <c:pt idx="163">
                  <c:v>27.692307692307693</c:v>
                </c:pt>
                <c:pt idx="164">
                  <c:v>27.692307692307693</c:v>
                </c:pt>
                <c:pt idx="165">
                  <c:v>27.692307692307693</c:v>
                </c:pt>
                <c:pt idx="166">
                  <c:v>27.692307692307693</c:v>
                </c:pt>
                <c:pt idx="167">
                  <c:v>27.692307692307693</c:v>
                </c:pt>
                <c:pt idx="168">
                  <c:v>27.692307692307693</c:v>
                </c:pt>
                <c:pt idx="169">
                  <c:v>27.692307692307693</c:v>
                </c:pt>
                <c:pt idx="170">
                  <c:v>27.692307692307693</c:v>
                </c:pt>
                <c:pt idx="171">
                  <c:v>27.692307692307693</c:v>
                </c:pt>
                <c:pt idx="172">
                  <c:v>27.692307692307693</c:v>
                </c:pt>
                <c:pt idx="173">
                  <c:v>27.692307692307693</c:v>
                </c:pt>
                <c:pt idx="174">
                  <c:v>27.179487179487179</c:v>
                </c:pt>
                <c:pt idx="175">
                  <c:v>27.179487179487179</c:v>
                </c:pt>
                <c:pt idx="176">
                  <c:v>27.179487179487179</c:v>
                </c:pt>
                <c:pt idx="177">
                  <c:v>27.179487179487179</c:v>
                </c:pt>
                <c:pt idx="178">
                  <c:v>27.179487179487179</c:v>
                </c:pt>
                <c:pt idx="179">
                  <c:v>27.179487179487179</c:v>
                </c:pt>
                <c:pt idx="180">
                  <c:v>27.179487179487179</c:v>
                </c:pt>
                <c:pt idx="181">
                  <c:v>27.179487179487179</c:v>
                </c:pt>
                <c:pt idx="182">
                  <c:v>27.179487179487179</c:v>
                </c:pt>
                <c:pt idx="183">
                  <c:v>27.179487179487179</c:v>
                </c:pt>
                <c:pt idx="184">
                  <c:v>27.179487179487179</c:v>
                </c:pt>
                <c:pt idx="185">
                  <c:v>27.179487179487179</c:v>
                </c:pt>
                <c:pt idx="186">
                  <c:v>27.179487179487179</c:v>
                </c:pt>
                <c:pt idx="187">
                  <c:v>27.179487179487179</c:v>
                </c:pt>
                <c:pt idx="188">
                  <c:v>27.179487179487179</c:v>
                </c:pt>
                <c:pt idx="189">
                  <c:v>27.179487179487179</c:v>
                </c:pt>
                <c:pt idx="190">
                  <c:v>27.179487179487179</c:v>
                </c:pt>
                <c:pt idx="191">
                  <c:v>27.179487179487179</c:v>
                </c:pt>
                <c:pt idx="192">
                  <c:v>27.179487179487179</c:v>
                </c:pt>
                <c:pt idx="193">
                  <c:v>27.179487179487179</c:v>
                </c:pt>
                <c:pt idx="194">
                  <c:v>27.179487179487179</c:v>
                </c:pt>
                <c:pt idx="195">
                  <c:v>27.179487179487179</c:v>
                </c:pt>
                <c:pt idx="196">
                  <c:v>27.179487179487179</c:v>
                </c:pt>
                <c:pt idx="197">
                  <c:v>27.179487179487179</c:v>
                </c:pt>
                <c:pt idx="198">
                  <c:v>27.179487179487179</c:v>
                </c:pt>
                <c:pt idx="199">
                  <c:v>27.179487179487179</c:v>
                </c:pt>
                <c:pt idx="200">
                  <c:v>27.179487179487179</c:v>
                </c:pt>
                <c:pt idx="201">
                  <c:v>27.179487179487179</c:v>
                </c:pt>
                <c:pt idx="202">
                  <c:v>27.179487179487179</c:v>
                </c:pt>
                <c:pt idx="203">
                  <c:v>27.179487179487179</c:v>
                </c:pt>
                <c:pt idx="204">
                  <c:v>27.179487179487179</c:v>
                </c:pt>
                <c:pt idx="205">
                  <c:v>27.179487179487179</c:v>
                </c:pt>
                <c:pt idx="206">
                  <c:v>27.179487179487179</c:v>
                </c:pt>
                <c:pt idx="207">
                  <c:v>27.179487179487179</c:v>
                </c:pt>
                <c:pt idx="208">
                  <c:v>27.179487179487179</c:v>
                </c:pt>
                <c:pt idx="209">
                  <c:v>27.179487179487179</c:v>
                </c:pt>
                <c:pt idx="210">
                  <c:v>27.179487179487179</c:v>
                </c:pt>
                <c:pt idx="211">
                  <c:v>27.179487179487179</c:v>
                </c:pt>
                <c:pt idx="212">
                  <c:v>27.179487179487179</c:v>
                </c:pt>
                <c:pt idx="213">
                  <c:v>27.179487179487179</c:v>
                </c:pt>
                <c:pt idx="214">
                  <c:v>27.179487179487179</c:v>
                </c:pt>
                <c:pt idx="215">
                  <c:v>27.179487179487179</c:v>
                </c:pt>
                <c:pt idx="216">
                  <c:v>27.179487179487179</c:v>
                </c:pt>
                <c:pt idx="217">
                  <c:v>27.179487179487179</c:v>
                </c:pt>
                <c:pt idx="218">
                  <c:v>27.179487179487179</c:v>
                </c:pt>
                <c:pt idx="219">
                  <c:v>27.179487179487179</c:v>
                </c:pt>
                <c:pt idx="220">
                  <c:v>27.179487179487179</c:v>
                </c:pt>
                <c:pt idx="221">
                  <c:v>27.179487179487179</c:v>
                </c:pt>
                <c:pt idx="222">
                  <c:v>27.179487179487179</c:v>
                </c:pt>
                <c:pt idx="223">
                  <c:v>26.666666666666668</c:v>
                </c:pt>
                <c:pt idx="224">
                  <c:v>26.666666666666668</c:v>
                </c:pt>
                <c:pt idx="225">
                  <c:v>26.666666666666668</c:v>
                </c:pt>
                <c:pt idx="226">
                  <c:v>26.666666666666668</c:v>
                </c:pt>
                <c:pt idx="227">
                  <c:v>26.666666666666668</c:v>
                </c:pt>
                <c:pt idx="228">
                  <c:v>26.666666666666668</c:v>
                </c:pt>
                <c:pt idx="229">
                  <c:v>26.666666666666668</c:v>
                </c:pt>
                <c:pt idx="230">
                  <c:v>26.666666666666668</c:v>
                </c:pt>
                <c:pt idx="231">
                  <c:v>26.666666666666668</c:v>
                </c:pt>
                <c:pt idx="232">
                  <c:v>26.666666666666668</c:v>
                </c:pt>
                <c:pt idx="233">
                  <c:v>26.666666666666668</c:v>
                </c:pt>
                <c:pt idx="234">
                  <c:v>26.666666666666668</c:v>
                </c:pt>
                <c:pt idx="235">
                  <c:v>26.666666666666668</c:v>
                </c:pt>
                <c:pt idx="236">
                  <c:v>26.666666666666668</c:v>
                </c:pt>
                <c:pt idx="237">
                  <c:v>26.666666666666668</c:v>
                </c:pt>
                <c:pt idx="238">
                  <c:v>26.666666666666668</c:v>
                </c:pt>
                <c:pt idx="239">
                  <c:v>26.666666666666668</c:v>
                </c:pt>
                <c:pt idx="240">
                  <c:v>26.153846153846153</c:v>
                </c:pt>
                <c:pt idx="241">
                  <c:v>26.153846153846153</c:v>
                </c:pt>
                <c:pt idx="242">
                  <c:v>26.153846153846153</c:v>
                </c:pt>
                <c:pt idx="243">
                  <c:v>26.153846153846153</c:v>
                </c:pt>
                <c:pt idx="244">
                  <c:v>26.153846153846153</c:v>
                </c:pt>
                <c:pt idx="245">
                  <c:v>25.641025641025642</c:v>
                </c:pt>
                <c:pt idx="246">
                  <c:v>25.641025641025642</c:v>
                </c:pt>
                <c:pt idx="247">
                  <c:v>25.641025641025642</c:v>
                </c:pt>
                <c:pt idx="248">
                  <c:v>25.641025641025642</c:v>
                </c:pt>
                <c:pt idx="249">
                  <c:v>25.641025641025642</c:v>
                </c:pt>
                <c:pt idx="250">
                  <c:v>25.641025641025642</c:v>
                </c:pt>
                <c:pt idx="251">
                  <c:v>25.641025641025642</c:v>
                </c:pt>
                <c:pt idx="252">
                  <c:v>25.641025641025642</c:v>
                </c:pt>
                <c:pt idx="253">
                  <c:v>25.641025641025642</c:v>
                </c:pt>
                <c:pt idx="254">
                  <c:v>25.641025641025642</c:v>
                </c:pt>
                <c:pt idx="255">
                  <c:v>25.641025641025642</c:v>
                </c:pt>
                <c:pt idx="256">
                  <c:v>25.641025641025642</c:v>
                </c:pt>
                <c:pt idx="257">
                  <c:v>25.128205128205128</c:v>
                </c:pt>
                <c:pt idx="258">
                  <c:v>25.128205128205128</c:v>
                </c:pt>
                <c:pt idx="259">
                  <c:v>25.128205128205128</c:v>
                </c:pt>
                <c:pt idx="260">
                  <c:v>25.128205128205128</c:v>
                </c:pt>
                <c:pt idx="261">
                  <c:v>25.128205128205128</c:v>
                </c:pt>
                <c:pt idx="262">
                  <c:v>25.128205128205128</c:v>
                </c:pt>
                <c:pt idx="263">
                  <c:v>25.128205128205128</c:v>
                </c:pt>
                <c:pt idx="264">
                  <c:v>25.128205128205128</c:v>
                </c:pt>
                <c:pt idx="265">
                  <c:v>25.128205128205128</c:v>
                </c:pt>
                <c:pt idx="266">
                  <c:v>25.128205128205128</c:v>
                </c:pt>
                <c:pt idx="267">
                  <c:v>25.128205128205128</c:v>
                </c:pt>
                <c:pt idx="268">
                  <c:v>25.128205128205128</c:v>
                </c:pt>
                <c:pt idx="269">
                  <c:v>25.128205128205128</c:v>
                </c:pt>
                <c:pt idx="270">
                  <c:v>25.128205128205128</c:v>
                </c:pt>
                <c:pt idx="271">
                  <c:v>25.128205128205128</c:v>
                </c:pt>
                <c:pt idx="272">
                  <c:v>25.128205128205128</c:v>
                </c:pt>
                <c:pt idx="273">
                  <c:v>25.128205128205128</c:v>
                </c:pt>
                <c:pt idx="274">
                  <c:v>25.128205128205128</c:v>
                </c:pt>
                <c:pt idx="275">
                  <c:v>25.128205128205128</c:v>
                </c:pt>
                <c:pt idx="276">
                  <c:v>25.128205128205128</c:v>
                </c:pt>
                <c:pt idx="277">
                  <c:v>25.128205128205128</c:v>
                </c:pt>
                <c:pt idx="278">
                  <c:v>25.128205128205128</c:v>
                </c:pt>
                <c:pt idx="279">
                  <c:v>25.128205128205128</c:v>
                </c:pt>
                <c:pt idx="280">
                  <c:v>24.615384615384617</c:v>
                </c:pt>
                <c:pt idx="281">
                  <c:v>24.615384615384617</c:v>
                </c:pt>
                <c:pt idx="282">
                  <c:v>24.615384615384617</c:v>
                </c:pt>
                <c:pt idx="283">
                  <c:v>24.615384615384617</c:v>
                </c:pt>
                <c:pt idx="284">
                  <c:v>24.615384615384617</c:v>
                </c:pt>
                <c:pt idx="285">
                  <c:v>24.615384615384617</c:v>
                </c:pt>
                <c:pt idx="286">
                  <c:v>24.615384615384617</c:v>
                </c:pt>
                <c:pt idx="287">
                  <c:v>24.615384615384617</c:v>
                </c:pt>
                <c:pt idx="288">
                  <c:v>24.615384615384617</c:v>
                </c:pt>
                <c:pt idx="289">
                  <c:v>24.102564102564102</c:v>
                </c:pt>
                <c:pt idx="290">
                  <c:v>24.102564102564102</c:v>
                </c:pt>
                <c:pt idx="291">
                  <c:v>24.102564102564102</c:v>
                </c:pt>
                <c:pt idx="292">
                  <c:v>24.102564102564102</c:v>
                </c:pt>
                <c:pt idx="293">
                  <c:v>24.102564102564102</c:v>
                </c:pt>
                <c:pt idx="294">
                  <c:v>24.102564102564102</c:v>
                </c:pt>
                <c:pt idx="295">
                  <c:v>24.102564102564102</c:v>
                </c:pt>
                <c:pt idx="296">
                  <c:v>23.589743589743591</c:v>
                </c:pt>
                <c:pt idx="297">
                  <c:v>23.589743589743591</c:v>
                </c:pt>
                <c:pt idx="298">
                  <c:v>23.589743589743591</c:v>
                </c:pt>
                <c:pt idx="299">
                  <c:v>23.589743589743591</c:v>
                </c:pt>
                <c:pt idx="300">
                  <c:v>23.589743589743591</c:v>
                </c:pt>
                <c:pt idx="301">
                  <c:v>23.589743589743591</c:v>
                </c:pt>
                <c:pt idx="302">
                  <c:v>23.589743589743591</c:v>
                </c:pt>
                <c:pt idx="303">
                  <c:v>23.589743589743591</c:v>
                </c:pt>
                <c:pt idx="304">
                  <c:v>23.589743589743591</c:v>
                </c:pt>
                <c:pt idx="305">
                  <c:v>23.589743589743591</c:v>
                </c:pt>
                <c:pt idx="306">
                  <c:v>23.589743589743591</c:v>
                </c:pt>
                <c:pt idx="307">
                  <c:v>23.589743589743591</c:v>
                </c:pt>
                <c:pt idx="308">
                  <c:v>21.025641025641026</c:v>
                </c:pt>
                <c:pt idx="309">
                  <c:v>18.974358974358974</c:v>
                </c:pt>
                <c:pt idx="310">
                  <c:v>17.435897435897434</c:v>
                </c:pt>
                <c:pt idx="311">
                  <c:v>15.897435897435898</c:v>
                </c:pt>
                <c:pt idx="312">
                  <c:v>16.410256410256409</c:v>
                </c:pt>
                <c:pt idx="313">
                  <c:v>16.410256410256409</c:v>
                </c:pt>
                <c:pt idx="314">
                  <c:v>16.410256410256409</c:v>
                </c:pt>
                <c:pt idx="315">
                  <c:v>16.410256410256409</c:v>
                </c:pt>
                <c:pt idx="316">
                  <c:v>16.410256410256409</c:v>
                </c:pt>
                <c:pt idx="317">
                  <c:v>16.410256410256409</c:v>
                </c:pt>
                <c:pt idx="318">
                  <c:v>13.846153846153847</c:v>
                </c:pt>
                <c:pt idx="319">
                  <c:v>14.358974358974359</c:v>
                </c:pt>
                <c:pt idx="320">
                  <c:v>14.358974358974359</c:v>
                </c:pt>
                <c:pt idx="321">
                  <c:v>14.358974358974359</c:v>
                </c:pt>
                <c:pt idx="322">
                  <c:v>13.846153846153847</c:v>
                </c:pt>
                <c:pt idx="323">
                  <c:v>13.846153846153847</c:v>
                </c:pt>
                <c:pt idx="324">
                  <c:v>13.846153846153847</c:v>
                </c:pt>
                <c:pt idx="325">
                  <c:v>13.333333333333334</c:v>
                </c:pt>
                <c:pt idx="326">
                  <c:v>13.333333333333334</c:v>
                </c:pt>
                <c:pt idx="327">
                  <c:v>13.333333333333334</c:v>
                </c:pt>
                <c:pt idx="328">
                  <c:v>13.333333333333334</c:v>
                </c:pt>
                <c:pt idx="329">
                  <c:v>13.333333333333334</c:v>
                </c:pt>
                <c:pt idx="330">
                  <c:v>12.820512820512821</c:v>
                </c:pt>
                <c:pt idx="331">
                  <c:v>12.820512820512821</c:v>
                </c:pt>
                <c:pt idx="332">
                  <c:v>12.820512820512821</c:v>
                </c:pt>
                <c:pt idx="333">
                  <c:v>12.820512820512821</c:v>
                </c:pt>
                <c:pt idx="334">
                  <c:v>12.820512820512821</c:v>
                </c:pt>
                <c:pt idx="335">
                  <c:v>12.307692307692308</c:v>
                </c:pt>
                <c:pt idx="336">
                  <c:v>12.307692307692308</c:v>
                </c:pt>
                <c:pt idx="337">
                  <c:v>12.307692307692308</c:v>
                </c:pt>
                <c:pt idx="338">
                  <c:v>12.307692307692308</c:v>
                </c:pt>
                <c:pt idx="339">
                  <c:v>12.307692307692308</c:v>
                </c:pt>
                <c:pt idx="340">
                  <c:v>12.307692307692308</c:v>
                </c:pt>
                <c:pt idx="341">
                  <c:v>12.307692307692308</c:v>
                </c:pt>
                <c:pt idx="342">
                  <c:v>11.794871794871796</c:v>
                </c:pt>
                <c:pt idx="343">
                  <c:v>11.794871794871796</c:v>
                </c:pt>
                <c:pt idx="344">
                  <c:v>11.794871794871796</c:v>
                </c:pt>
                <c:pt idx="345">
                  <c:v>11.794871794871796</c:v>
                </c:pt>
                <c:pt idx="346">
                  <c:v>11.794871794871796</c:v>
                </c:pt>
                <c:pt idx="347">
                  <c:v>11.794871794871796</c:v>
                </c:pt>
                <c:pt idx="348">
                  <c:v>11.794871794871796</c:v>
                </c:pt>
                <c:pt idx="349">
                  <c:v>11.794871794871796</c:v>
                </c:pt>
                <c:pt idx="350">
                  <c:v>11.282051282051283</c:v>
                </c:pt>
                <c:pt idx="351">
                  <c:v>11.282051282051283</c:v>
                </c:pt>
                <c:pt idx="352">
                  <c:v>11.282051282051283</c:v>
                </c:pt>
                <c:pt idx="353">
                  <c:v>11.282051282051283</c:v>
                </c:pt>
                <c:pt idx="354">
                  <c:v>10.76923076923077</c:v>
                </c:pt>
                <c:pt idx="355">
                  <c:v>10.76923076923077</c:v>
                </c:pt>
                <c:pt idx="356">
                  <c:v>10.256410256410257</c:v>
                </c:pt>
                <c:pt idx="357">
                  <c:v>9.7435897435897427</c:v>
                </c:pt>
                <c:pt idx="358">
                  <c:v>9.7435897435897427</c:v>
                </c:pt>
                <c:pt idx="359">
                  <c:v>9.7435897435897427</c:v>
                </c:pt>
                <c:pt idx="360">
                  <c:v>8.7179487179487172</c:v>
                </c:pt>
                <c:pt idx="361">
                  <c:v>8.7179487179487172</c:v>
                </c:pt>
                <c:pt idx="362">
                  <c:v>8.7179487179487172</c:v>
                </c:pt>
                <c:pt idx="363">
                  <c:v>8.7179487179487172</c:v>
                </c:pt>
                <c:pt idx="364">
                  <c:v>8.7179487179487172</c:v>
                </c:pt>
                <c:pt idx="365">
                  <c:v>7.6923076923076925</c:v>
                </c:pt>
                <c:pt idx="366">
                  <c:v>4.1025641025641022</c:v>
                </c:pt>
                <c:pt idx="367">
                  <c:v>4.1025641025641022</c:v>
                </c:pt>
                <c:pt idx="368">
                  <c:v>4.1025641025641022</c:v>
                </c:pt>
                <c:pt idx="369">
                  <c:v>4.1025641025641022</c:v>
                </c:pt>
                <c:pt idx="370">
                  <c:v>4.1025641025641022</c:v>
                </c:pt>
                <c:pt idx="371">
                  <c:v>4.1025641025641022</c:v>
                </c:pt>
                <c:pt idx="372">
                  <c:v>3.5897435897435899</c:v>
                </c:pt>
                <c:pt idx="373">
                  <c:v>3.5897435897435899</c:v>
                </c:pt>
                <c:pt idx="374">
                  <c:v>3.5897435897435899</c:v>
                </c:pt>
                <c:pt idx="375">
                  <c:v>3.5897435897435899</c:v>
                </c:pt>
                <c:pt idx="376">
                  <c:v>3.5897435897435899</c:v>
                </c:pt>
                <c:pt idx="377">
                  <c:v>3.5897435897435899</c:v>
                </c:pt>
                <c:pt idx="378">
                  <c:v>3.5897435897435899</c:v>
                </c:pt>
                <c:pt idx="379">
                  <c:v>3.5897435897435899</c:v>
                </c:pt>
                <c:pt idx="380">
                  <c:v>3.5897435897435899</c:v>
                </c:pt>
                <c:pt idx="381">
                  <c:v>3.5897435897435899</c:v>
                </c:pt>
                <c:pt idx="382">
                  <c:v>3.5897435897435899</c:v>
                </c:pt>
                <c:pt idx="383">
                  <c:v>3.5897435897435899</c:v>
                </c:pt>
                <c:pt idx="384">
                  <c:v>3.0769230769230771</c:v>
                </c:pt>
                <c:pt idx="385">
                  <c:v>3.0769230769230771</c:v>
                </c:pt>
                <c:pt idx="386">
                  <c:v>3.0769230769230771</c:v>
                </c:pt>
                <c:pt idx="387">
                  <c:v>3.0769230769230771</c:v>
                </c:pt>
                <c:pt idx="388">
                  <c:v>3.0769230769230771</c:v>
                </c:pt>
                <c:pt idx="389">
                  <c:v>2.5641025641025643</c:v>
                </c:pt>
                <c:pt idx="390">
                  <c:v>2.5641025641025643</c:v>
                </c:pt>
                <c:pt idx="391">
                  <c:v>2.5641025641025643</c:v>
                </c:pt>
                <c:pt idx="392">
                  <c:v>2.5641025641025643</c:v>
                </c:pt>
                <c:pt idx="393">
                  <c:v>2.5641025641025643</c:v>
                </c:pt>
                <c:pt idx="394">
                  <c:v>2.5641025641025643</c:v>
                </c:pt>
                <c:pt idx="395">
                  <c:v>2.5641025641025643</c:v>
                </c:pt>
                <c:pt idx="396">
                  <c:v>2.5641025641025643</c:v>
                </c:pt>
                <c:pt idx="397">
                  <c:v>2.5641025641025643</c:v>
                </c:pt>
                <c:pt idx="398">
                  <c:v>2.0512820512820511</c:v>
                </c:pt>
                <c:pt idx="399">
                  <c:v>1.5384615384615385</c:v>
                </c:pt>
                <c:pt idx="400">
                  <c:v>1.5384615384615385</c:v>
                </c:pt>
                <c:pt idx="401">
                  <c:v>1.5384615384615385</c:v>
                </c:pt>
                <c:pt idx="402">
                  <c:v>1.5384615384615385</c:v>
                </c:pt>
                <c:pt idx="403">
                  <c:v>1.5384615384615385</c:v>
                </c:pt>
                <c:pt idx="404">
                  <c:v>1.5384615384615385</c:v>
                </c:pt>
                <c:pt idx="405">
                  <c:v>1.0256410256410255</c:v>
                </c:pt>
                <c:pt idx="406">
                  <c:v>1.0256410256410255</c:v>
                </c:pt>
                <c:pt idx="407">
                  <c:v>1.0256410256410255</c:v>
                </c:pt>
                <c:pt idx="408">
                  <c:v>1.0256410256410255</c:v>
                </c:pt>
                <c:pt idx="409">
                  <c:v>1.0256410256410255</c:v>
                </c:pt>
                <c:pt idx="410">
                  <c:v>1.0256410256410255</c:v>
                </c:pt>
                <c:pt idx="411">
                  <c:v>1.0256410256410255</c:v>
                </c:pt>
                <c:pt idx="412">
                  <c:v>1.0256410256410255</c:v>
                </c:pt>
                <c:pt idx="413">
                  <c:v>1.0256410256410255</c:v>
                </c:pt>
                <c:pt idx="414">
                  <c:v>1.0256410256410255</c:v>
                </c:pt>
                <c:pt idx="415">
                  <c:v>1.0256410256410255</c:v>
                </c:pt>
                <c:pt idx="416">
                  <c:v>1.0256410256410255</c:v>
                </c:pt>
                <c:pt idx="417">
                  <c:v>1.0256410256410255</c:v>
                </c:pt>
                <c:pt idx="418">
                  <c:v>1.0256410256410255</c:v>
                </c:pt>
                <c:pt idx="419">
                  <c:v>1.0256410256410255</c:v>
                </c:pt>
                <c:pt idx="420">
                  <c:v>1.0256410256410255</c:v>
                </c:pt>
                <c:pt idx="421">
                  <c:v>1.0256410256410255</c:v>
                </c:pt>
                <c:pt idx="422">
                  <c:v>1.0256410256410255</c:v>
                </c:pt>
                <c:pt idx="423">
                  <c:v>1.0256410256410255</c:v>
                </c:pt>
                <c:pt idx="424">
                  <c:v>1.0256410256410255</c:v>
                </c:pt>
                <c:pt idx="425">
                  <c:v>1.0256410256410255</c:v>
                </c:pt>
                <c:pt idx="426">
                  <c:v>1.0256410256410255</c:v>
                </c:pt>
                <c:pt idx="427">
                  <c:v>1.0256410256410255</c:v>
                </c:pt>
                <c:pt idx="428">
                  <c:v>1.0256410256410255</c:v>
                </c:pt>
                <c:pt idx="429">
                  <c:v>1.0256410256410255</c:v>
                </c:pt>
                <c:pt idx="430">
                  <c:v>1.0256410256410255</c:v>
                </c:pt>
                <c:pt idx="431">
                  <c:v>1.0256410256410255</c:v>
                </c:pt>
                <c:pt idx="432">
                  <c:v>1.0256410256410255</c:v>
                </c:pt>
                <c:pt idx="433">
                  <c:v>1.0256410256410255</c:v>
                </c:pt>
                <c:pt idx="434">
                  <c:v>1.0256410256410255</c:v>
                </c:pt>
                <c:pt idx="435">
                  <c:v>1.0256410256410255</c:v>
                </c:pt>
                <c:pt idx="436">
                  <c:v>1.0256410256410255</c:v>
                </c:pt>
                <c:pt idx="437">
                  <c:v>1.0256410256410255</c:v>
                </c:pt>
                <c:pt idx="438">
                  <c:v>1.0256410256410255</c:v>
                </c:pt>
                <c:pt idx="439">
                  <c:v>1.0256410256410255</c:v>
                </c:pt>
                <c:pt idx="440">
                  <c:v>1.0256410256410255</c:v>
                </c:pt>
                <c:pt idx="441">
                  <c:v>1.0256410256410255</c:v>
                </c:pt>
                <c:pt idx="442">
                  <c:v>1.0256410256410255</c:v>
                </c:pt>
                <c:pt idx="443">
                  <c:v>1.0256410256410255</c:v>
                </c:pt>
                <c:pt idx="444">
                  <c:v>0.51282051282051277</c:v>
                </c:pt>
                <c:pt idx="445">
                  <c:v>0.51282051282051277</c:v>
                </c:pt>
                <c:pt idx="446">
                  <c:v>0.51282051282051277</c:v>
                </c:pt>
                <c:pt idx="447">
                  <c:v>0.51282051282051277</c:v>
                </c:pt>
                <c:pt idx="448">
                  <c:v>0.51282051282051277</c:v>
                </c:pt>
                <c:pt idx="449">
                  <c:v>0.51282051282051277</c:v>
                </c:pt>
                <c:pt idx="450">
                  <c:v>0.51282051282051277</c:v>
                </c:pt>
                <c:pt idx="451">
                  <c:v>0.51282051282051277</c:v>
                </c:pt>
                <c:pt idx="452">
                  <c:v>0.51282051282051277</c:v>
                </c:pt>
                <c:pt idx="453">
                  <c:v>0.51282051282051277</c:v>
                </c:pt>
                <c:pt idx="454">
                  <c:v>0.51282051282051277</c:v>
                </c:pt>
                <c:pt idx="455">
                  <c:v>0.51282051282051277</c:v>
                </c:pt>
                <c:pt idx="456">
                  <c:v>0.51282051282051277</c:v>
                </c:pt>
                <c:pt idx="457">
                  <c:v>0.51282051282051277</c:v>
                </c:pt>
                <c:pt idx="458">
                  <c:v>0.51282051282051277</c:v>
                </c:pt>
                <c:pt idx="459">
                  <c:v>0.51282051282051277</c:v>
                </c:pt>
                <c:pt idx="460">
                  <c:v>0.51282051282051277</c:v>
                </c:pt>
                <c:pt idx="461">
                  <c:v>0.51282051282051277</c:v>
                </c:pt>
                <c:pt idx="462">
                  <c:v>0.51282051282051277</c:v>
                </c:pt>
                <c:pt idx="463">
                  <c:v>0.51282051282051277</c:v>
                </c:pt>
                <c:pt idx="464">
                  <c:v>0.51282051282051277</c:v>
                </c:pt>
                <c:pt idx="465">
                  <c:v>0.51282051282051277</c:v>
                </c:pt>
                <c:pt idx="466">
                  <c:v>0.51282051282051277</c:v>
                </c:pt>
                <c:pt idx="467">
                  <c:v>0.51282051282051277</c:v>
                </c:pt>
                <c:pt idx="468">
                  <c:v>0.51282051282051277</c:v>
                </c:pt>
                <c:pt idx="469">
                  <c:v>0.51282051282051277</c:v>
                </c:pt>
                <c:pt idx="470">
                  <c:v>0.51282051282051277</c:v>
                </c:pt>
                <c:pt idx="471">
                  <c:v>0.51282051282051277</c:v>
                </c:pt>
                <c:pt idx="472">
                  <c:v>0.51282051282051277</c:v>
                </c:pt>
                <c:pt idx="473">
                  <c:v>0.51282051282051277</c:v>
                </c:pt>
                <c:pt idx="474">
                  <c:v>0.51282051282051277</c:v>
                </c:pt>
                <c:pt idx="475">
                  <c:v>0.51282051282051277</c:v>
                </c:pt>
                <c:pt idx="476">
                  <c:v>0.51282051282051277</c:v>
                </c:pt>
                <c:pt idx="477">
                  <c:v>0.51282051282051277</c:v>
                </c:pt>
                <c:pt idx="478">
                  <c:v>0.51282051282051277</c:v>
                </c:pt>
                <c:pt idx="479">
                  <c:v>0.51282051282051277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0.51282051282051277</c:v>
                </c:pt>
                <c:pt idx="757">
                  <c:v>0.51282051282051277</c:v>
                </c:pt>
                <c:pt idx="758">
                  <c:v>0.51282051282051277</c:v>
                </c:pt>
                <c:pt idx="759">
                  <c:v>0.51282051282051277</c:v>
                </c:pt>
                <c:pt idx="760">
                  <c:v>0.51282051282051277</c:v>
                </c:pt>
                <c:pt idx="761">
                  <c:v>0.51282051282051277</c:v>
                </c:pt>
                <c:pt idx="762">
                  <c:v>0.51282051282051277</c:v>
                </c:pt>
                <c:pt idx="763">
                  <c:v>0.51282051282051277</c:v>
                </c:pt>
                <c:pt idx="764">
                  <c:v>0.51282051282051277</c:v>
                </c:pt>
                <c:pt idx="765">
                  <c:v>0.51282051282051277</c:v>
                </c:pt>
                <c:pt idx="766">
                  <c:v>0.51282051282051277</c:v>
                </c:pt>
                <c:pt idx="767">
                  <c:v>0.51282051282051277</c:v>
                </c:pt>
                <c:pt idx="768">
                  <c:v>0.51282051282051277</c:v>
                </c:pt>
                <c:pt idx="769">
                  <c:v>0.51282051282051277</c:v>
                </c:pt>
                <c:pt idx="770">
                  <c:v>0.51282051282051277</c:v>
                </c:pt>
                <c:pt idx="771">
                  <c:v>0.51282051282051277</c:v>
                </c:pt>
                <c:pt idx="772">
                  <c:v>0.51282051282051277</c:v>
                </c:pt>
                <c:pt idx="773">
                  <c:v>0.51282051282051277</c:v>
                </c:pt>
                <c:pt idx="774">
                  <c:v>0.51282051282051277</c:v>
                </c:pt>
                <c:pt idx="775">
                  <c:v>0.51282051282051277</c:v>
                </c:pt>
                <c:pt idx="776">
                  <c:v>0.51282051282051277</c:v>
                </c:pt>
                <c:pt idx="777">
                  <c:v>0.51282051282051277</c:v>
                </c:pt>
                <c:pt idx="778">
                  <c:v>0.51282051282051277</c:v>
                </c:pt>
                <c:pt idx="779">
                  <c:v>0.51282051282051277</c:v>
                </c:pt>
                <c:pt idx="780">
                  <c:v>0.51282051282051277</c:v>
                </c:pt>
                <c:pt idx="781">
                  <c:v>0.51282051282051277</c:v>
                </c:pt>
                <c:pt idx="782">
                  <c:v>0.51282051282051277</c:v>
                </c:pt>
                <c:pt idx="783">
                  <c:v>0.51282051282051277</c:v>
                </c:pt>
                <c:pt idx="784">
                  <c:v>0.51282051282051277</c:v>
                </c:pt>
                <c:pt idx="785">
                  <c:v>0.51282051282051277</c:v>
                </c:pt>
                <c:pt idx="786">
                  <c:v>0.51282051282051277</c:v>
                </c:pt>
                <c:pt idx="787">
                  <c:v>0.51282051282051277</c:v>
                </c:pt>
                <c:pt idx="788">
                  <c:v>0.51282051282051277</c:v>
                </c:pt>
                <c:pt idx="789">
                  <c:v>0.51282051282051277</c:v>
                </c:pt>
                <c:pt idx="790">
                  <c:v>0.51282051282051277</c:v>
                </c:pt>
                <c:pt idx="791">
                  <c:v>0.51282051282051277</c:v>
                </c:pt>
                <c:pt idx="792">
                  <c:v>0.51282051282051277</c:v>
                </c:pt>
                <c:pt idx="793">
                  <c:v>0.51282051282051277</c:v>
                </c:pt>
                <c:pt idx="794">
                  <c:v>0.51282051282051277</c:v>
                </c:pt>
                <c:pt idx="795">
                  <c:v>0.51282051282051277</c:v>
                </c:pt>
                <c:pt idx="796">
                  <c:v>0.51282051282051277</c:v>
                </c:pt>
                <c:pt idx="797">
                  <c:v>0.51282051282051277</c:v>
                </c:pt>
                <c:pt idx="798">
                  <c:v>0.51282051282051277</c:v>
                </c:pt>
                <c:pt idx="799">
                  <c:v>0.51282051282051277</c:v>
                </c:pt>
                <c:pt idx="800">
                  <c:v>0.51282051282051277</c:v>
                </c:pt>
                <c:pt idx="801">
                  <c:v>0.51282051282051277</c:v>
                </c:pt>
                <c:pt idx="802">
                  <c:v>0.51282051282051277</c:v>
                </c:pt>
                <c:pt idx="803">
                  <c:v>0.51282051282051277</c:v>
                </c:pt>
                <c:pt idx="804">
                  <c:v>0.51282051282051277</c:v>
                </c:pt>
                <c:pt idx="805">
                  <c:v>0.51282051282051277</c:v>
                </c:pt>
                <c:pt idx="806">
                  <c:v>0.51282051282051277</c:v>
                </c:pt>
                <c:pt idx="807">
                  <c:v>0.51282051282051277</c:v>
                </c:pt>
                <c:pt idx="808">
                  <c:v>0.51282051282051277</c:v>
                </c:pt>
                <c:pt idx="809">
                  <c:v>0.51282051282051277</c:v>
                </c:pt>
                <c:pt idx="810">
                  <c:v>0.51282051282051277</c:v>
                </c:pt>
                <c:pt idx="811">
                  <c:v>0.51282051282051277</c:v>
                </c:pt>
                <c:pt idx="812">
                  <c:v>0.51282051282051277</c:v>
                </c:pt>
                <c:pt idx="813">
                  <c:v>0.51282051282051277</c:v>
                </c:pt>
                <c:pt idx="814">
                  <c:v>0.51282051282051277</c:v>
                </c:pt>
                <c:pt idx="815">
                  <c:v>0.51282051282051277</c:v>
                </c:pt>
                <c:pt idx="816">
                  <c:v>0.51282051282051277</c:v>
                </c:pt>
                <c:pt idx="817">
                  <c:v>0.51282051282051277</c:v>
                </c:pt>
                <c:pt idx="818">
                  <c:v>0.51282051282051277</c:v>
                </c:pt>
                <c:pt idx="819">
                  <c:v>0.51282051282051277</c:v>
                </c:pt>
                <c:pt idx="820">
                  <c:v>0.51282051282051277</c:v>
                </c:pt>
                <c:pt idx="821">
                  <c:v>0.51282051282051277</c:v>
                </c:pt>
                <c:pt idx="822">
                  <c:v>0.51282051282051277</c:v>
                </c:pt>
                <c:pt idx="823">
                  <c:v>0.51282051282051277</c:v>
                </c:pt>
                <c:pt idx="824">
                  <c:v>0.51282051282051277</c:v>
                </c:pt>
                <c:pt idx="825">
                  <c:v>0.51282051282051277</c:v>
                </c:pt>
                <c:pt idx="826">
                  <c:v>0.51282051282051277</c:v>
                </c:pt>
                <c:pt idx="827">
                  <c:v>0.51282051282051277</c:v>
                </c:pt>
                <c:pt idx="828">
                  <c:v>0.51282051282051277</c:v>
                </c:pt>
                <c:pt idx="829">
                  <c:v>0.51282051282051277</c:v>
                </c:pt>
                <c:pt idx="830">
                  <c:v>0.51282051282051277</c:v>
                </c:pt>
                <c:pt idx="831">
                  <c:v>0.51282051282051277</c:v>
                </c:pt>
                <c:pt idx="832">
                  <c:v>0.51282051282051277</c:v>
                </c:pt>
                <c:pt idx="833">
                  <c:v>0.51282051282051277</c:v>
                </c:pt>
                <c:pt idx="834">
                  <c:v>0.51282051282051277</c:v>
                </c:pt>
                <c:pt idx="835">
                  <c:v>0.51282051282051277</c:v>
                </c:pt>
                <c:pt idx="836">
                  <c:v>0.51282051282051277</c:v>
                </c:pt>
                <c:pt idx="837">
                  <c:v>0.51282051282051277</c:v>
                </c:pt>
                <c:pt idx="838">
                  <c:v>0.51282051282051277</c:v>
                </c:pt>
                <c:pt idx="839">
                  <c:v>0.51282051282051277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96608"/>
        <c:axId val="51802496"/>
      </c:areaChart>
      <c:catAx>
        <c:axId val="5179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1802496"/>
        <c:crosses val="autoZero"/>
        <c:auto val="1"/>
        <c:lblAlgn val="ctr"/>
        <c:lblOffset val="100"/>
        <c:tickLblSkip val="120"/>
        <c:tickMarkSkip val="120"/>
        <c:noMultiLvlLbl val="0"/>
      </c:catAx>
      <c:valAx>
        <c:axId val="5180249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179660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cat>
            <c:numRef>
              <c:f>Coarse!$GW$8:$GW$922</c:f>
              <c:numCache>
                <c:formatCode>General</c:formatCode>
                <c:ptCount val="915"/>
                <c:pt idx="0">
                  <c:v>1940</c:v>
                </c:pt>
                <c:pt idx="1">
                  <c:v>1940</c:v>
                </c:pt>
                <c:pt idx="2">
                  <c:v>1940</c:v>
                </c:pt>
                <c:pt idx="3">
                  <c:v>1940</c:v>
                </c:pt>
                <c:pt idx="4">
                  <c:v>1940</c:v>
                </c:pt>
                <c:pt idx="5">
                  <c:v>1940</c:v>
                </c:pt>
                <c:pt idx="6">
                  <c:v>1940</c:v>
                </c:pt>
                <c:pt idx="7">
                  <c:v>1940</c:v>
                </c:pt>
                <c:pt idx="8">
                  <c:v>1940</c:v>
                </c:pt>
                <c:pt idx="9">
                  <c:v>1940</c:v>
                </c:pt>
                <c:pt idx="10">
                  <c:v>1940</c:v>
                </c:pt>
                <c:pt idx="11">
                  <c:v>1940</c:v>
                </c:pt>
                <c:pt idx="12">
                  <c:v>1941</c:v>
                </c:pt>
                <c:pt idx="13">
                  <c:v>1941</c:v>
                </c:pt>
                <c:pt idx="14">
                  <c:v>1941</c:v>
                </c:pt>
                <c:pt idx="15">
                  <c:v>1941</c:v>
                </c:pt>
                <c:pt idx="16">
                  <c:v>1941</c:v>
                </c:pt>
                <c:pt idx="17">
                  <c:v>1941</c:v>
                </c:pt>
                <c:pt idx="18">
                  <c:v>1941</c:v>
                </c:pt>
                <c:pt idx="19">
                  <c:v>1941</c:v>
                </c:pt>
                <c:pt idx="20">
                  <c:v>1941</c:v>
                </c:pt>
                <c:pt idx="21">
                  <c:v>1941</c:v>
                </c:pt>
                <c:pt idx="22">
                  <c:v>1941</c:v>
                </c:pt>
                <c:pt idx="23">
                  <c:v>1941</c:v>
                </c:pt>
                <c:pt idx="24">
                  <c:v>1942</c:v>
                </c:pt>
                <c:pt idx="25">
                  <c:v>1942</c:v>
                </c:pt>
                <c:pt idx="26">
                  <c:v>1942</c:v>
                </c:pt>
                <c:pt idx="27">
                  <c:v>1942</c:v>
                </c:pt>
                <c:pt idx="28">
                  <c:v>1942</c:v>
                </c:pt>
                <c:pt idx="29">
                  <c:v>1942</c:v>
                </c:pt>
                <c:pt idx="30">
                  <c:v>1942</c:v>
                </c:pt>
                <c:pt idx="31">
                  <c:v>1942</c:v>
                </c:pt>
                <c:pt idx="32">
                  <c:v>1942</c:v>
                </c:pt>
                <c:pt idx="33">
                  <c:v>1942</c:v>
                </c:pt>
                <c:pt idx="34">
                  <c:v>1942</c:v>
                </c:pt>
                <c:pt idx="35">
                  <c:v>1942</c:v>
                </c:pt>
                <c:pt idx="36">
                  <c:v>1943</c:v>
                </c:pt>
                <c:pt idx="37">
                  <c:v>1943</c:v>
                </c:pt>
                <c:pt idx="38">
                  <c:v>1943</c:v>
                </c:pt>
                <c:pt idx="39">
                  <c:v>1943</c:v>
                </c:pt>
                <c:pt idx="40">
                  <c:v>1943</c:v>
                </c:pt>
                <c:pt idx="41">
                  <c:v>1943</c:v>
                </c:pt>
                <c:pt idx="42">
                  <c:v>1943</c:v>
                </c:pt>
                <c:pt idx="43">
                  <c:v>1943</c:v>
                </c:pt>
                <c:pt idx="44">
                  <c:v>1943</c:v>
                </c:pt>
                <c:pt idx="45">
                  <c:v>1943</c:v>
                </c:pt>
                <c:pt idx="46">
                  <c:v>1943</c:v>
                </c:pt>
                <c:pt idx="47">
                  <c:v>1943</c:v>
                </c:pt>
                <c:pt idx="48">
                  <c:v>1944</c:v>
                </c:pt>
                <c:pt idx="49">
                  <c:v>1944</c:v>
                </c:pt>
                <c:pt idx="50">
                  <c:v>1944</c:v>
                </c:pt>
                <c:pt idx="51">
                  <c:v>1944</c:v>
                </c:pt>
                <c:pt idx="52">
                  <c:v>1944</c:v>
                </c:pt>
                <c:pt idx="53">
                  <c:v>1944</c:v>
                </c:pt>
                <c:pt idx="54">
                  <c:v>1944</c:v>
                </c:pt>
                <c:pt idx="55">
                  <c:v>1944</c:v>
                </c:pt>
                <c:pt idx="56">
                  <c:v>1944</c:v>
                </c:pt>
                <c:pt idx="57">
                  <c:v>1944</c:v>
                </c:pt>
                <c:pt idx="58">
                  <c:v>1944</c:v>
                </c:pt>
                <c:pt idx="59">
                  <c:v>1944</c:v>
                </c:pt>
                <c:pt idx="60">
                  <c:v>1945</c:v>
                </c:pt>
                <c:pt idx="61">
                  <c:v>1945</c:v>
                </c:pt>
                <c:pt idx="62">
                  <c:v>1945</c:v>
                </c:pt>
                <c:pt idx="63">
                  <c:v>1945</c:v>
                </c:pt>
                <c:pt idx="64">
                  <c:v>1945</c:v>
                </c:pt>
                <c:pt idx="65">
                  <c:v>1945</c:v>
                </c:pt>
                <c:pt idx="66">
                  <c:v>1945</c:v>
                </c:pt>
                <c:pt idx="67">
                  <c:v>1945</c:v>
                </c:pt>
                <c:pt idx="68">
                  <c:v>1945</c:v>
                </c:pt>
                <c:pt idx="69">
                  <c:v>1945</c:v>
                </c:pt>
                <c:pt idx="70">
                  <c:v>1945</c:v>
                </c:pt>
                <c:pt idx="71">
                  <c:v>1945</c:v>
                </c:pt>
                <c:pt idx="72">
                  <c:v>1946</c:v>
                </c:pt>
                <c:pt idx="73">
                  <c:v>1946</c:v>
                </c:pt>
                <c:pt idx="74">
                  <c:v>1946</c:v>
                </c:pt>
                <c:pt idx="75">
                  <c:v>1946</c:v>
                </c:pt>
                <c:pt idx="76">
                  <c:v>1946</c:v>
                </c:pt>
                <c:pt idx="77">
                  <c:v>1946</c:v>
                </c:pt>
                <c:pt idx="78">
                  <c:v>1946</c:v>
                </c:pt>
                <c:pt idx="79">
                  <c:v>1946</c:v>
                </c:pt>
                <c:pt idx="80">
                  <c:v>1946</c:v>
                </c:pt>
                <c:pt idx="81">
                  <c:v>1946</c:v>
                </c:pt>
                <c:pt idx="82">
                  <c:v>1946</c:v>
                </c:pt>
                <c:pt idx="83">
                  <c:v>1946</c:v>
                </c:pt>
                <c:pt idx="84">
                  <c:v>1947</c:v>
                </c:pt>
                <c:pt idx="85">
                  <c:v>1947</c:v>
                </c:pt>
                <c:pt idx="86">
                  <c:v>1947</c:v>
                </c:pt>
                <c:pt idx="87">
                  <c:v>1947</c:v>
                </c:pt>
                <c:pt idx="88">
                  <c:v>1947</c:v>
                </c:pt>
                <c:pt idx="89">
                  <c:v>1947</c:v>
                </c:pt>
                <c:pt idx="90">
                  <c:v>1947</c:v>
                </c:pt>
                <c:pt idx="91">
                  <c:v>1947</c:v>
                </c:pt>
                <c:pt idx="92">
                  <c:v>1947</c:v>
                </c:pt>
                <c:pt idx="93">
                  <c:v>1947</c:v>
                </c:pt>
                <c:pt idx="94">
                  <c:v>1947</c:v>
                </c:pt>
                <c:pt idx="95">
                  <c:v>1947</c:v>
                </c:pt>
                <c:pt idx="96">
                  <c:v>1948</c:v>
                </c:pt>
                <c:pt idx="97">
                  <c:v>1948</c:v>
                </c:pt>
                <c:pt idx="98">
                  <c:v>1948</c:v>
                </c:pt>
                <c:pt idx="99">
                  <c:v>1948</c:v>
                </c:pt>
                <c:pt idx="100">
                  <c:v>1948</c:v>
                </c:pt>
                <c:pt idx="101">
                  <c:v>1948</c:v>
                </c:pt>
                <c:pt idx="102">
                  <c:v>1948</c:v>
                </c:pt>
                <c:pt idx="103">
                  <c:v>1948</c:v>
                </c:pt>
                <c:pt idx="104">
                  <c:v>1948</c:v>
                </c:pt>
                <c:pt idx="105">
                  <c:v>1948</c:v>
                </c:pt>
                <c:pt idx="106">
                  <c:v>1948</c:v>
                </c:pt>
                <c:pt idx="107">
                  <c:v>1948</c:v>
                </c:pt>
                <c:pt idx="108">
                  <c:v>1949</c:v>
                </c:pt>
                <c:pt idx="109">
                  <c:v>1949</c:v>
                </c:pt>
                <c:pt idx="110">
                  <c:v>1949</c:v>
                </c:pt>
                <c:pt idx="111">
                  <c:v>1949</c:v>
                </c:pt>
                <c:pt idx="112">
                  <c:v>1949</c:v>
                </c:pt>
                <c:pt idx="113">
                  <c:v>1949</c:v>
                </c:pt>
                <c:pt idx="114">
                  <c:v>1949</c:v>
                </c:pt>
                <c:pt idx="115">
                  <c:v>1949</c:v>
                </c:pt>
                <c:pt idx="116">
                  <c:v>1949</c:v>
                </c:pt>
                <c:pt idx="117">
                  <c:v>1949</c:v>
                </c:pt>
                <c:pt idx="118">
                  <c:v>1949</c:v>
                </c:pt>
                <c:pt idx="119">
                  <c:v>1949</c:v>
                </c:pt>
                <c:pt idx="120">
                  <c:v>1950</c:v>
                </c:pt>
                <c:pt idx="121">
                  <c:v>1950</c:v>
                </c:pt>
                <c:pt idx="122">
                  <c:v>1950</c:v>
                </c:pt>
                <c:pt idx="123">
                  <c:v>1950</c:v>
                </c:pt>
                <c:pt idx="124">
                  <c:v>1950</c:v>
                </c:pt>
                <c:pt idx="125">
                  <c:v>1950</c:v>
                </c:pt>
                <c:pt idx="126">
                  <c:v>1950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1950</c:v>
                </c:pt>
                <c:pt idx="131">
                  <c:v>1950</c:v>
                </c:pt>
                <c:pt idx="132">
                  <c:v>1951</c:v>
                </c:pt>
                <c:pt idx="133">
                  <c:v>1951</c:v>
                </c:pt>
                <c:pt idx="134">
                  <c:v>1951</c:v>
                </c:pt>
                <c:pt idx="135">
                  <c:v>1951</c:v>
                </c:pt>
                <c:pt idx="136">
                  <c:v>1951</c:v>
                </c:pt>
                <c:pt idx="137">
                  <c:v>1951</c:v>
                </c:pt>
                <c:pt idx="138">
                  <c:v>1951</c:v>
                </c:pt>
                <c:pt idx="139">
                  <c:v>1951</c:v>
                </c:pt>
                <c:pt idx="140">
                  <c:v>1951</c:v>
                </c:pt>
                <c:pt idx="141">
                  <c:v>1951</c:v>
                </c:pt>
                <c:pt idx="142">
                  <c:v>1951</c:v>
                </c:pt>
                <c:pt idx="143">
                  <c:v>1951</c:v>
                </c:pt>
                <c:pt idx="144">
                  <c:v>1952</c:v>
                </c:pt>
                <c:pt idx="145">
                  <c:v>1952</c:v>
                </c:pt>
                <c:pt idx="146">
                  <c:v>1952</c:v>
                </c:pt>
                <c:pt idx="147">
                  <c:v>1952</c:v>
                </c:pt>
                <c:pt idx="148">
                  <c:v>1952</c:v>
                </c:pt>
                <c:pt idx="149">
                  <c:v>1952</c:v>
                </c:pt>
                <c:pt idx="150">
                  <c:v>1952</c:v>
                </c:pt>
                <c:pt idx="151">
                  <c:v>1952</c:v>
                </c:pt>
                <c:pt idx="152">
                  <c:v>1952</c:v>
                </c:pt>
                <c:pt idx="153">
                  <c:v>1952</c:v>
                </c:pt>
                <c:pt idx="154">
                  <c:v>1952</c:v>
                </c:pt>
                <c:pt idx="155">
                  <c:v>1952</c:v>
                </c:pt>
                <c:pt idx="156">
                  <c:v>1953</c:v>
                </c:pt>
                <c:pt idx="157">
                  <c:v>1953</c:v>
                </c:pt>
                <c:pt idx="158">
                  <c:v>1953</c:v>
                </c:pt>
                <c:pt idx="159">
                  <c:v>1953</c:v>
                </c:pt>
                <c:pt idx="160">
                  <c:v>1953</c:v>
                </c:pt>
                <c:pt idx="161">
                  <c:v>1953</c:v>
                </c:pt>
                <c:pt idx="162">
                  <c:v>1953</c:v>
                </c:pt>
                <c:pt idx="163">
                  <c:v>1953</c:v>
                </c:pt>
                <c:pt idx="164">
                  <c:v>1953</c:v>
                </c:pt>
                <c:pt idx="165">
                  <c:v>1953</c:v>
                </c:pt>
                <c:pt idx="166">
                  <c:v>1953</c:v>
                </c:pt>
                <c:pt idx="167">
                  <c:v>1953</c:v>
                </c:pt>
                <c:pt idx="168">
                  <c:v>1954</c:v>
                </c:pt>
                <c:pt idx="169">
                  <c:v>1954</c:v>
                </c:pt>
                <c:pt idx="170">
                  <c:v>1954</c:v>
                </c:pt>
                <c:pt idx="171">
                  <c:v>1954</c:v>
                </c:pt>
                <c:pt idx="172">
                  <c:v>1954</c:v>
                </c:pt>
                <c:pt idx="173">
                  <c:v>1954</c:v>
                </c:pt>
                <c:pt idx="174">
                  <c:v>1954</c:v>
                </c:pt>
                <c:pt idx="175">
                  <c:v>1954</c:v>
                </c:pt>
                <c:pt idx="176">
                  <c:v>1954</c:v>
                </c:pt>
                <c:pt idx="177">
                  <c:v>1954</c:v>
                </c:pt>
                <c:pt idx="178">
                  <c:v>1954</c:v>
                </c:pt>
                <c:pt idx="179">
                  <c:v>1954</c:v>
                </c:pt>
                <c:pt idx="180">
                  <c:v>1955</c:v>
                </c:pt>
                <c:pt idx="181">
                  <c:v>1955</c:v>
                </c:pt>
                <c:pt idx="182">
                  <c:v>1955</c:v>
                </c:pt>
                <c:pt idx="183">
                  <c:v>1955</c:v>
                </c:pt>
                <c:pt idx="184">
                  <c:v>1955</c:v>
                </c:pt>
                <c:pt idx="185">
                  <c:v>1955</c:v>
                </c:pt>
                <c:pt idx="186">
                  <c:v>1955</c:v>
                </c:pt>
                <c:pt idx="187">
                  <c:v>1955</c:v>
                </c:pt>
                <c:pt idx="188">
                  <c:v>1955</c:v>
                </c:pt>
                <c:pt idx="189">
                  <c:v>1955</c:v>
                </c:pt>
                <c:pt idx="190">
                  <c:v>1955</c:v>
                </c:pt>
                <c:pt idx="191">
                  <c:v>1955</c:v>
                </c:pt>
                <c:pt idx="192">
                  <c:v>1956</c:v>
                </c:pt>
                <c:pt idx="193">
                  <c:v>1956</c:v>
                </c:pt>
                <c:pt idx="194">
                  <c:v>1956</c:v>
                </c:pt>
                <c:pt idx="195">
                  <c:v>1956</c:v>
                </c:pt>
                <c:pt idx="196">
                  <c:v>1956</c:v>
                </c:pt>
                <c:pt idx="197">
                  <c:v>1956</c:v>
                </c:pt>
                <c:pt idx="198">
                  <c:v>1956</c:v>
                </c:pt>
                <c:pt idx="199">
                  <c:v>1956</c:v>
                </c:pt>
                <c:pt idx="200">
                  <c:v>1956</c:v>
                </c:pt>
                <c:pt idx="201">
                  <c:v>1956</c:v>
                </c:pt>
                <c:pt idx="202">
                  <c:v>1956</c:v>
                </c:pt>
                <c:pt idx="203">
                  <c:v>1956</c:v>
                </c:pt>
                <c:pt idx="204">
                  <c:v>1957</c:v>
                </c:pt>
                <c:pt idx="205">
                  <c:v>1957</c:v>
                </c:pt>
                <c:pt idx="206">
                  <c:v>1957</c:v>
                </c:pt>
                <c:pt idx="207">
                  <c:v>1957</c:v>
                </c:pt>
                <c:pt idx="208">
                  <c:v>1957</c:v>
                </c:pt>
                <c:pt idx="209">
                  <c:v>1957</c:v>
                </c:pt>
                <c:pt idx="210">
                  <c:v>1957</c:v>
                </c:pt>
                <c:pt idx="211">
                  <c:v>1957</c:v>
                </c:pt>
                <c:pt idx="212">
                  <c:v>1957</c:v>
                </c:pt>
                <c:pt idx="213">
                  <c:v>1957</c:v>
                </c:pt>
                <c:pt idx="214">
                  <c:v>1957</c:v>
                </c:pt>
                <c:pt idx="215">
                  <c:v>1957</c:v>
                </c:pt>
                <c:pt idx="216">
                  <c:v>1958</c:v>
                </c:pt>
                <c:pt idx="217">
                  <c:v>1958</c:v>
                </c:pt>
                <c:pt idx="218">
                  <c:v>1958</c:v>
                </c:pt>
                <c:pt idx="219">
                  <c:v>1958</c:v>
                </c:pt>
                <c:pt idx="220">
                  <c:v>1958</c:v>
                </c:pt>
                <c:pt idx="221">
                  <c:v>1958</c:v>
                </c:pt>
                <c:pt idx="222">
                  <c:v>1958</c:v>
                </c:pt>
                <c:pt idx="223">
                  <c:v>1958</c:v>
                </c:pt>
                <c:pt idx="224">
                  <c:v>1958</c:v>
                </c:pt>
                <c:pt idx="225">
                  <c:v>1958</c:v>
                </c:pt>
                <c:pt idx="226">
                  <c:v>1958</c:v>
                </c:pt>
                <c:pt idx="227">
                  <c:v>1958</c:v>
                </c:pt>
                <c:pt idx="228">
                  <c:v>1959</c:v>
                </c:pt>
                <c:pt idx="229">
                  <c:v>1959</c:v>
                </c:pt>
                <c:pt idx="230">
                  <c:v>1959</c:v>
                </c:pt>
                <c:pt idx="231">
                  <c:v>1959</c:v>
                </c:pt>
                <c:pt idx="232">
                  <c:v>1959</c:v>
                </c:pt>
                <c:pt idx="233">
                  <c:v>1959</c:v>
                </c:pt>
                <c:pt idx="234">
                  <c:v>1959</c:v>
                </c:pt>
                <c:pt idx="235">
                  <c:v>1959</c:v>
                </c:pt>
                <c:pt idx="236">
                  <c:v>1959</c:v>
                </c:pt>
                <c:pt idx="237">
                  <c:v>1959</c:v>
                </c:pt>
                <c:pt idx="238">
                  <c:v>1959</c:v>
                </c:pt>
                <c:pt idx="239">
                  <c:v>1959</c:v>
                </c:pt>
                <c:pt idx="240">
                  <c:v>1960</c:v>
                </c:pt>
                <c:pt idx="241">
                  <c:v>1960</c:v>
                </c:pt>
                <c:pt idx="242">
                  <c:v>1960</c:v>
                </c:pt>
                <c:pt idx="243">
                  <c:v>1960</c:v>
                </c:pt>
                <c:pt idx="244">
                  <c:v>1960</c:v>
                </c:pt>
                <c:pt idx="245">
                  <c:v>1960</c:v>
                </c:pt>
                <c:pt idx="246">
                  <c:v>1960</c:v>
                </c:pt>
                <c:pt idx="247">
                  <c:v>1960</c:v>
                </c:pt>
                <c:pt idx="248">
                  <c:v>1960</c:v>
                </c:pt>
                <c:pt idx="249">
                  <c:v>1960</c:v>
                </c:pt>
                <c:pt idx="250">
                  <c:v>1960</c:v>
                </c:pt>
                <c:pt idx="251">
                  <c:v>1960</c:v>
                </c:pt>
                <c:pt idx="252">
                  <c:v>1961</c:v>
                </c:pt>
                <c:pt idx="253">
                  <c:v>1961</c:v>
                </c:pt>
                <c:pt idx="254">
                  <c:v>1961</c:v>
                </c:pt>
                <c:pt idx="255">
                  <c:v>1961</c:v>
                </c:pt>
                <c:pt idx="256">
                  <c:v>1961</c:v>
                </c:pt>
                <c:pt idx="257">
                  <c:v>1961</c:v>
                </c:pt>
                <c:pt idx="258">
                  <c:v>1961</c:v>
                </c:pt>
                <c:pt idx="259">
                  <c:v>1961</c:v>
                </c:pt>
                <c:pt idx="260">
                  <c:v>1961</c:v>
                </c:pt>
                <c:pt idx="261">
                  <c:v>1961</c:v>
                </c:pt>
                <c:pt idx="262">
                  <c:v>1961</c:v>
                </c:pt>
                <c:pt idx="263">
                  <c:v>1961</c:v>
                </c:pt>
                <c:pt idx="264">
                  <c:v>1962</c:v>
                </c:pt>
                <c:pt idx="265">
                  <c:v>1962</c:v>
                </c:pt>
                <c:pt idx="266">
                  <c:v>1962</c:v>
                </c:pt>
                <c:pt idx="267">
                  <c:v>1962</c:v>
                </c:pt>
                <c:pt idx="268">
                  <c:v>1962</c:v>
                </c:pt>
                <c:pt idx="269">
                  <c:v>1962</c:v>
                </c:pt>
                <c:pt idx="270">
                  <c:v>1962</c:v>
                </c:pt>
                <c:pt idx="271">
                  <c:v>1962</c:v>
                </c:pt>
                <c:pt idx="272">
                  <c:v>1962</c:v>
                </c:pt>
                <c:pt idx="273">
                  <c:v>1962</c:v>
                </c:pt>
                <c:pt idx="274">
                  <c:v>1962</c:v>
                </c:pt>
                <c:pt idx="275">
                  <c:v>1962</c:v>
                </c:pt>
                <c:pt idx="276">
                  <c:v>1963</c:v>
                </c:pt>
                <c:pt idx="277">
                  <c:v>1963</c:v>
                </c:pt>
                <c:pt idx="278">
                  <c:v>1963</c:v>
                </c:pt>
                <c:pt idx="279">
                  <c:v>1963</c:v>
                </c:pt>
                <c:pt idx="280">
                  <c:v>1963</c:v>
                </c:pt>
                <c:pt idx="281">
                  <c:v>1963</c:v>
                </c:pt>
                <c:pt idx="282">
                  <c:v>1963</c:v>
                </c:pt>
                <c:pt idx="283">
                  <c:v>1963</c:v>
                </c:pt>
                <c:pt idx="284">
                  <c:v>1963</c:v>
                </c:pt>
                <c:pt idx="285">
                  <c:v>1963</c:v>
                </c:pt>
                <c:pt idx="286">
                  <c:v>1963</c:v>
                </c:pt>
                <c:pt idx="287">
                  <c:v>1963</c:v>
                </c:pt>
                <c:pt idx="288">
                  <c:v>1964</c:v>
                </c:pt>
                <c:pt idx="289">
                  <c:v>1964</c:v>
                </c:pt>
                <c:pt idx="290">
                  <c:v>1964</c:v>
                </c:pt>
                <c:pt idx="291">
                  <c:v>1964</c:v>
                </c:pt>
                <c:pt idx="292">
                  <c:v>1964</c:v>
                </c:pt>
                <c:pt idx="293">
                  <c:v>1964</c:v>
                </c:pt>
                <c:pt idx="294">
                  <c:v>1964</c:v>
                </c:pt>
                <c:pt idx="295">
                  <c:v>1964</c:v>
                </c:pt>
                <c:pt idx="296">
                  <c:v>1964</c:v>
                </c:pt>
                <c:pt idx="297">
                  <c:v>1964</c:v>
                </c:pt>
                <c:pt idx="298">
                  <c:v>1964</c:v>
                </c:pt>
                <c:pt idx="299">
                  <c:v>1964</c:v>
                </c:pt>
                <c:pt idx="300">
                  <c:v>1965</c:v>
                </c:pt>
                <c:pt idx="301">
                  <c:v>1965</c:v>
                </c:pt>
                <c:pt idx="302">
                  <c:v>1965</c:v>
                </c:pt>
                <c:pt idx="303">
                  <c:v>1965</c:v>
                </c:pt>
                <c:pt idx="304">
                  <c:v>1965</c:v>
                </c:pt>
                <c:pt idx="305">
                  <c:v>1965</c:v>
                </c:pt>
                <c:pt idx="306">
                  <c:v>1965</c:v>
                </c:pt>
                <c:pt idx="307">
                  <c:v>1965</c:v>
                </c:pt>
                <c:pt idx="308">
                  <c:v>1965</c:v>
                </c:pt>
                <c:pt idx="309">
                  <c:v>1965</c:v>
                </c:pt>
                <c:pt idx="310">
                  <c:v>1965</c:v>
                </c:pt>
                <c:pt idx="311">
                  <c:v>1965</c:v>
                </c:pt>
                <c:pt idx="312">
                  <c:v>1966</c:v>
                </c:pt>
                <c:pt idx="313">
                  <c:v>1966</c:v>
                </c:pt>
                <c:pt idx="314">
                  <c:v>1966</c:v>
                </c:pt>
                <c:pt idx="315">
                  <c:v>1966</c:v>
                </c:pt>
                <c:pt idx="316">
                  <c:v>1966</c:v>
                </c:pt>
                <c:pt idx="317">
                  <c:v>1966</c:v>
                </c:pt>
                <c:pt idx="318">
                  <c:v>1966</c:v>
                </c:pt>
                <c:pt idx="319">
                  <c:v>1966</c:v>
                </c:pt>
                <c:pt idx="320">
                  <c:v>1966</c:v>
                </c:pt>
                <c:pt idx="321">
                  <c:v>1966</c:v>
                </c:pt>
                <c:pt idx="322">
                  <c:v>1966</c:v>
                </c:pt>
                <c:pt idx="323">
                  <c:v>1966</c:v>
                </c:pt>
                <c:pt idx="324">
                  <c:v>1967</c:v>
                </c:pt>
                <c:pt idx="325">
                  <c:v>1967</c:v>
                </c:pt>
                <c:pt idx="326">
                  <c:v>1967</c:v>
                </c:pt>
                <c:pt idx="327">
                  <c:v>1967</c:v>
                </c:pt>
                <c:pt idx="328">
                  <c:v>1967</c:v>
                </c:pt>
                <c:pt idx="329">
                  <c:v>1967</c:v>
                </c:pt>
                <c:pt idx="330">
                  <c:v>1967</c:v>
                </c:pt>
                <c:pt idx="331">
                  <c:v>1967</c:v>
                </c:pt>
                <c:pt idx="332">
                  <c:v>1967</c:v>
                </c:pt>
                <c:pt idx="333">
                  <c:v>1967</c:v>
                </c:pt>
                <c:pt idx="334">
                  <c:v>1967</c:v>
                </c:pt>
                <c:pt idx="335">
                  <c:v>1967</c:v>
                </c:pt>
                <c:pt idx="336">
                  <c:v>1968</c:v>
                </c:pt>
                <c:pt idx="337">
                  <c:v>1968</c:v>
                </c:pt>
                <c:pt idx="338">
                  <c:v>1968</c:v>
                </c:pt>
                <c:pt idx="339">
                  <c:v>1968</c:v>
                </c:pt>
                <c:pt idx="340">
                  <c:v>1968</c:v>
                </c:pt>
                <c:pt idx="341">
                  <c:v>1968</c:v>
                </c:pt>
                <c:pt idx="342">
                  <c:v>1968</c:v>
                </c:pt>
                <c:pt idx="343">
                  <c:v>1968</c:v>
                </c:pt>
                <c:pt idx="344">
                  <c:v>1968</c:v>
                </c:pt>
                <c:pt idx="345">
                  <c:v>1968</c:v>
                </c:pt>
                <c:pt idx="346">
                  <c:v>1968</c:v>
                </c:pt>
                <c:pt idx="347">
                  <c:v>1968</c:v>
                </c:pt>
                <c:pt idx="348">
                  <c:v>1969</c:v>
                </c:pt>
                <c:pt idx="349">
                  <c:v>1969</c:v>
                </c:pt>
                <c:pt idx="350">
                  <c:v>1969</c:v>
                </c:pt>
                <c:pt idx="351">
                  <c:v>1969</c:v>
                </c:pt>
                <c:pt idx="352">
                  <c:v>1969</c:v>
                </c:pt>
                <c:pt idx="353">
                  <c:v>1969</c:v>
                </c:pt>
                <c:pt idx="354">
                  <c:v>1969</c:v>
                </c:pt>
                <c:pt idx="355">
                  <c:v>1969</c:v>
                </c:pt>
                <c:pt idx="356">
                  <c:v>1969</c:v>
                </c:pt>
                <c:pt idx="357">
                  <c:v>1969</c:v>
                </c:pt>
                <c:pt idx="358">
                  <c:v>1969</c:v>
                </c:pt>
                <c:pt idx="359">
                  <c:v>1969</c:v>
                </c:pt>
                <c:pt idx="360">
                  <c:v>1970</c:v>
                </c:pt>
                <c:pt idx="361">
                  <c:v>1970</c:v>
                </c:pt>
                <c:pt idx="362">
                  <c:v>1970</c:v>
                </c:pt>
                <c:pt idx="363">
                  <c:v>1970</c:v>
                </c:pt>
                <c:pt idx="364">
                  <c:v>1970</c:v>
                </c:pt>
                <c:pt idx="365">
                  <c:v>1970</c:v>
                </c:pt>
                <c:pt idx="366">
                  <c:v>1970</c:v>
                </c:pt>
                <c:pt idx="367">
                  <c:v>1970</c:v>
                </c:pt>
                <c:pt idx="368">
                  <c:v>1970</c:v>
                </c:pt>
                <c:pt idx="369">
                  <c:v>1970</c:v>
                </c:pt>
                <c:pt idx="370">
                  <c:v>1970</c:v>
                </c:pt>
                <c:pt idx="371">
                  <c:v>1970</c:v>
                </c:pt>
                <c:pt idx="372">
                  <c:v>1971</c:v>
                </c:pt>
                <c:pt idx="373">
                  <c:v>1971</c:v>
                </c:pt>
                <c:pt idx="374">
                  <c:v>1971</c:v>
                </c:pt>
                <c:pt idx="375">
                  <c:v>1971</c:v>
                </c:pt>
                <c:pt idx="376">
                  <c:v>1971</c:v>
                </c:pt>
                <c:pt idx="377">
                  <c:v>1971</c:v>
                </c:pt>
                <c:pt idx="378">
                  <c:v>1971</c:v>
                </c:pt>
                <c:pt idx="379">
                  <c:v>1971</c:v>
                </c:pt>
                <c:pt idx="380">
                  <c:v>1971</c:v>
                </c:pt>
                <c:pt idx="381">
                  <c:v>1971</c:v>
                </c:pt>
                <c:pt idx="382">
                  <c:v>1971</c:v>
                </c:pt>
                <c:pt idx="383">
                  <c:v>1971</c:v>
                </c:pt>
                <c:pt idx="384">
                  <c:v>1972</c:v>
                </c:pt>
                <c:pt idx="385">
                  <c:v>1972</c:v>
                </c:pt>
                <c:pt idx="386">
                  <c:v>1972</c:v>
                </c:pt>
                <c:pt idx="387">
                  <c:v>1972</c:v>
                </c:pt>
                <c:pt idx="388">
                  <c:v>1972</c:v>
                </c:pt>
                <c:pt idx="389">
                  <c:v>1972</c:v>
                </c:pt>
                <c:pt idx="390">
                  <c:v>1972</c:v>
                </c:pt>
                <c:pt idx="391">
                  <c:v>1972</c:v>
                </c:pt>
                <c:pt idx="392">
                  <c:v>1972</c:v>
                </c:pt>
                <c:pt idx="393">
                  <c:v>1972</c:v>
                </c:pt>
                <c:pt idx="394">
                  <c:v>1972</c:v>
                </c:pt>
                <c:pt idx="395">
                  <c:v>1972</c:v>
                </c:pt>
                <c:pt idx="396">
                  <c:v>1973</c:v>
                </c:pt>
                <c:pt idx="397">
                  <c:v>1973</c:v>
                </c:pt>
                <c:pt idx="398">
                  <c:v>1973</c:v>
                </c:pt>
                <c:pt idx="399">
                  <c:v>1973</c:v>
                </c:pt>
                <c:pt idx="400">
                  <c:v>1973</c:v>
                </c:pt>
                <c:pt idx="401">
                  <c:v>1973</c:v>
                </c:pt>
                <c:pt idx="402">
                  <c:v>1973</c:v>
                </c:pt>
                <c:pt idx="403">
                  <c:v>1973</c:v>
                </c:pt>
                <c:pt idx="404">
                  <c:v>1973</c:v>
                </c:pt>
                <c:pt idx="405">
                  <c:v>1973</c:v>
                </c:pt>
                <c:pt idx="406">
                  <c:v>1973</c:v>
                </c:pt>
                <c:pt idx="407">
                  <c:v>1973</c:v>
                </c:pt>
                <c:pt idx="408">
                  <c:v>1974</c:v>
                </c:pt>
                <c:pt idx="409">
                  <c:v>1974</c:v>
                </c:pt>
                <c:pt idx="410">
                  <c:v>1974</c:v>
                </c:pt>
                <c:pt idx="411">
                  <c:v>1974</c:v>
                </c:pt>
                <c:pt idx="412">
                  <c:v>1974</c:v>
                </c:pt>
                <c:pt idx="413">
                  <c:v>1974</c:v>
                </c:pt>
                <c:pt idx="414">
                  <c:v>1974</c:v>
                </c:pt>
                <c:pt idx="415">
                  <c:v>1974</c:v>
                </c:pt>
                <c:pt idx="416">
                  <c:v>1974</c:v>
                </c:pt>
                <c:pt idx="417">
                  <c:v>1974</c:v>
                </c:pt>
                <c:pt idx="418">
                  <c:v>1974</c:v>
                </c:pt>
                <c:pt idx="419">
                  <c:v>1974</c:v>
                </c:pt>
                <c:pt idx="420">
                  <c:v>1975</c:v>
                </c:pt>
                <c:pt idx="421">
                  <c:v>1975</c:v>
                </c:pt>
                <c:pt idx="422">
                  <c:v>1975</c:v>
                </c:pt>
                <c:pt idx="423">
                  <c:v>1975</c:v>
                </c:pt>
                <c:pt idx="424">
                  <c:v>1975</c:v>
                </c:pt>
                <c:pt idx="425">
                  <c:v>1975</c:v>
                </c:pt>
                <c:pt idx="426">
                  <c:v>1975</c:v>
                </c:pt>
                <c:pt idx="427">
                  <c:v>1975</c:v>
                </c:pt>
                <c:pt idx="428">
                  <c:v>1975</c:v>
                </c:pt>
                <c:pt idx="429">
                  <c:v>1975</c:v>
                </c:pt>
                <c:pt idx="430">
                  <c:v>1975</c:v>
                </c:pt>
                <c:pt idx="431">
                  <c:v>1975</c:v>
                </c:pt>
                <c:pt idx="432">
                  <c:v>1976</c:v>
                </c:pt>
                <c:pt idx="433">
                  <c:v>1976</c:v>
                </c:pt>
                <c:pt idx="434">
                  <c:v>1976</c:v>
                </c:pt>
                <c:pt idx="435">
                  <c:v>1976</c:v>
                </c:pt>
                <c:pt idx="436">
                  <c:v>1976</c:v>
                </c:pt>
                <c:pt idx="437">
                  <c:v>1976</c:v>
                </c:pt>
                <c:pt idx="438">
                  <c:v>1976</c:v>
                </c:pt>
                <c:pt idx="439">
                  <c:v>1976</c:v>
                </c:pt>
                <c:pt idx="440">
                  <c:v>1976</c:v>
                </c:pt>
                <c:pt idx="441">
                  <c:v>1976</c:v>
                </c:pt>
                <c:pt idx="442">
                  <c:v>1976</c:v>
                </c:pt>
                <c:pt idx="443">
                  <c:v>1976</c:v>
                </c:pt>
                <c:pt idx="444">
                  <c:v>1977</c:v>
                </c:pt>
                <c:pt idx="445">
                  <c:v>1977</c:v>
                </c:pt>
                <c:pt idx="446">
                  <c:v>1977</c:v>
                </c:pt>
                <c:pt idx="447">
                  <c:v>1977</c:v>
                </c:pt>
                <c:pt idx="448">
                  <c:v>1977</c:v>
                </c:pt>
                <c:pt idx="449">
                  <c:v>1977</c:v>
                </c:pt>
                <c:pt idx="450">
                  <c:v>1977</c:v>
                </c:pt>
                <c:pt idx="451">
                  <c:v>1977</c:v>
                </c:pt>
                <c:pt idx="452">
                  <c:v>1977</c:v>
                </c:pt>
                <c:pt idx="453">
                  <c:v>1977</c:v>
                </c:pt>
                <c:pt idx="454">
                  <c:v>1977</c:v>
                </c:pt>
                <c:pt idx="455">
                  <c:v>1977</c:v>
                </c:pt>
                <c:pt idx="456">
                  <c:v>1978</c:v>
                </c:pt>
                <c:pt idx="457">
                  <c:v>1978</c:v>
                </c:pt>
                <c:pt idx="458">
                  <c:v>1978</c:v>
                </c:pt>
                <c:pt idx="459">
                  <c:v>1978</c:v>
                </c:pt>
                <c:pt idx="460">
                  <c:v>1978</c:v>
                </c:pt>
                <c:pt idx="461">
                  <c:v>1978</c:v>
                </c:pt>
                <c:pt idx="462">
                  <c:v>1978</c:v>
                </c:pt>
                <c:pt idx="463">
                  <c:v>1978</c:v>
                </c:pt>
                <c:pt idx="464">
                  <c:v>1978</c:v>
                </c:pt>
                <c:pt idx="465">
                  <c:v>1978</c:v>
                </c:pt>
                <c:pt idx="466">
                  <c:v>1978</c:v>
                </c:pt>
                <c:pt idx="467">
                  <c:v>1978</c:v>
                </c:pt>
                <c:pt idx="468">
                  <c:v>1979</c:v>
                </c:pt>
                <c:pt idx="469">
                  <c:v>1979</c:v>
                </c:pt>
                <c:pt idx="470">
                  <c:v>1979</c:v>
                </c:pt>
                <c:pt idx="471">
                  <c:v>1979</c:v>
                </c:pt>
                <c:pt idx="472">
                  <c:v>1979</c:v>
                </c:pt>
                <c:pt idx="473">
                  <c:v>1979</c:v>
                </c:pt>
                <c:pt idx="474">
                  <c:v>1979</c:v>
                </c:pt>
                <c:pt idx="475">
                  <c:v>1979</c:v>
                </c:pt>
                <c:pt idx="476">
                  <c:v>1979</c:v>
                </c:pt>
                <c:pt idx="477">
                  <c:v>1979</c:v>
                </c:pt>
                <c:pt idx="478">
                  <c:v>1979</c:v>
                </c:pt>
                <c:pt idx="479">
                  <c:v>1979</c:v>
                </c:pt>
                <c:pt idx="480">
                  <c:v>1980</c:v>
                </c:pt>
                <c:pt idx="481">
                  <c:v>1980</c:v>
                </c:pt>
                <c:pt idx="482">
                  <c:v>1980</c:v>
                </c:pt>
                <c:pt idx="483">
                  <c:v>1980</c:v>
                </c:pt>
                <c:pt idx="484">
                  <c:v>1980</c:v>
                </c:pt>
                <c:pt idx="485">
                  <c:v>1980</c:v>
                </c:pt>
                <c:pt idx="486">
                  <c:v>1980</c:v>
                </c:pt>
                <c:pt idx="487">
                  <c:v>1980</c:v>
                </c:pt>
                <c:pt idx="488">
                  <c:v>1980</c:v>
                </c:pt>
                <c:pt idx="489">
                  <c:v>1980</c:v>
                </c:pt>
                <c:pt idx="490">
                  <c:v>1980</c:v>
                </c:pt>
                <c:pt idx="491">
                  <c:v>1980</c:v>
                </c:pt>
                <c:pt idx="492">
                  <c:v>1981</c:v>
                </c:pt>
                <c:pt idx="493">
                  <c:v>1981</c:v>
                </c:pt>
                <c:pt idx="494">
                  <c:v>1981</c:v>
                </c:pt>
                <c:pt idx="495">
                  <c:v>1981</c:v>
                </c:pt>
                <c:pt idx="496">
                  <c:v>1981</c:v>
                </c:pt>
                <c:pt idx="497">
                  <c:v>1981</c:v>
                </c:pt>
                <c:pt idx="498">
                  <c:v>1981</c:v>
                </c:pt>
                <c:pt idx="499">
                  <c:v>1981</c:v>
                </c:pt>
                <c:pt idx="500">
                  <c:v>1981</c:v>
                </c:pt>
                <c:pt idx="501">
                  <c:v>1981</c:v>
                </c:pt>
                <c:pt idx="502">
                  <c:v>1981</c:v>
                </c:pt>
                <c:pt idx="503">
                  <c:v>1981</c:v>
                </c:pt>
                <c:pt idx="504">
                  <c:v>1982</c:v>
                </c:pt>
                <c:pt idx="505">
                  <c:v>1982</c:v>
                </c:pt>
                <c:pt idx="506">
                  <c:v>1982</c:v>
                </c:pt>
                <c:pt idx="507">
                  <c:v>1982</c:v>
                </c:pt>
                <c:pt idx="508">
                  <c:v>1982</c:v>
                </c:pt>
                <c:pt idx="509">
                  <c:v>1982</c:v>
                </c:pt>
                <c:pt idx="510">
                  <c:v>1982</c:v>
                </c:pt>
                <c:pt idx="511">
                  <c:v>1982</c:v>
                </c:pt>
                <c:pt idx="512">
                  <c:v>1982</c:v>
                </c:pt>
                <c:pt idx="513">
                  <c:v>1982</c:v>
                </c:pt>
                <c:pt idx="514">
                  <c:v>1982</c:v>
                </c:pt>
                <c:pt idx="515">
                  <c:v>1982</c:v>
                </c:pt>
                <c:pt idx="516">
                  <c:v>1983</c:v>
                </c:pt>
                <c:pt idx="517">
                  <c:v>1983</c:v>
                </c:pt>
                <c:pt idx="518">
                  <c:v>1983</c:v>
                </c:pt>
                <c:pt idx="519">
                  <c:v>1983</c:v>
                </c:pt>
                <c:pt idx="520">
                  <c:v>1983</c:v>
                </c:pt>
                <c:pt idx="521">
                  <c:v>1983</c:v>
                </c:pt>
                <c:pt idx="522">
                  <c:v>1983</c:v>
                </c:pt>
                <c:pt idx="523">
                  <c:v>1983</c:v>
                </c:pt>
                <c:pt idx="524">
                  <c:v>1983</c:v>
                </c:pt>
                <c:pt idx="525">
                  <c:v>1983</c:v>
                </c:pt>
                <c:pt idx="526">
                  <c:v>1983</c:v>
                </c:pt>
                <c:pt idx="527">
                  <c:v>1983</c:v>
                </c:pt>
                <c:pt idx="528">
                  <c:v>1984</c:v>
                </c:pt>
                <c:pt idx="529">
                  <c:v>1984</c:v>
                </c:pt>
                <c:pt idx="530">
                  <c:v>1984</c:v>
                </c:pt>
                <c:pt idx="531">
                  <c:v>1984</c:v>
                </c:pt>
                <c:pt idx="532">
                  <c:v>1984</c:v>
                </c:pt>
                <c:pt idx="533">
                  <c:v>1984</c:v>
                </c:pt>
                <c:pt idx="534">
                  <c:v>1984</c:v>
                </c:pt>
                <c:pt idx="535">
                  <c:v>1984</c:v>
                </c:pt>
                <c:pt idx="536">
                  <c:v>1984</c:v>
                </c:pt>
                <c:pt idx="537">
                  <c:v>1984</c:v>
                </c:pt>
                <c:pt idx="538">
                  <c:v>1984</c:v>
                </c:pt>
                <c:pt idx="539">
                  <c:v>1984</c:v>
                </c:pt>
                <c:pt idx="540">
                  <c:v>1985</c:v>
                </c:pt>
                <c:pt idx="541">
                  <c:v>1985</c:v>
                </c:pt>
                <c:pt idx="542">
                  <c:v>1985</c:v>
                </c:pt>
                <c:pt idx="543">
                  <c:v>1985</c:v>
                </c:pt>
                <c:pt idx="544">
                  <c:v>1985</c:v>
                </c:pt>
                <c:pt idx="545">
                  <c:v>1985</c:v>
                </c:pt>
                <c:pt idx="546">
                  <c:v>1985</c:v>
                </c:pt>
                <c:pt idx="547">
                  <c:v>1985</c:v>
                </c:pt>
                <c:pt idx="548">
                  <c:v>1985</c:v>
                </c:pt>
                <c:pt idx="549">
                  <c:v>1985</c:v>
                </c:pt>
                <c:pt idx="550">
                  <c:v>1985</c:v>
                </c:pt>
                <c:pt idx="551">
                  <c:v>1985</c:v>
                </c:pt>
                <c:pt idx="552">
                  <c:v>1986</c:v>
                </c:pt>
                <c:pt idx="553">
                  <c:v>1986</c:v>
                </c:pt>
                <c:pt idx="554">
                  <c:v>1986</c:v>
                </c:pt>
                <c:pt idx="555">
                  <c:v>1986</c:v>
                </c:pt>
                <c:pt idx="556">
                  <c:v>1986</c:v>
                </c:pt>
                <c:pt idx="557">
                  <c:v>1986</c:v>
                </c:pt>
                <c:pt idx="558">
                  <c:v>1986</c:v>
                </c:pt>
                <c:pt idx="559">
                  <c:v>1986</c:v>
                </c:pt>
                <c:pt idx="560">
                  <c:v>1986</c:v>
                </c:pt>
                <c:pt idx="561">
                  <c:v>1986</c:v>
                </c:pt>
                <c:pt idx="562">
                  <c:v>1986</c:v>
                </c:pt>
                <c:pt idx="563">
                  <c:v>1986</c:v>
                </c:pt>
                <c:pt idx="564">
                  <c:v>1987</c:v>
                </c:pt>
                <c:pt idx="565">
                  <c:v>1987</c:v>
                </c:pt>
                <c:pt idx="566">
                  <c:v>1987</c:v>
                </c:pt>
                <c:pt idx="567">
                  <c:v>1987</c:v>
                </c:pt>
                <c:pt idx="568">
                  <c:v>1987</c:v>
                </c:pt>
                <c:pt idx="569">
                  <c:v>1987</c:v>
                </c:pt>
                <c:pt idx="570">
                  <c:v>1987</c:v>
                </c:pt>
                <c:pt idx="571">
                  <c:v>1987</c:v>
                </c:pt>
                <c:pt idx="572">
                  <c:v>1987</c:v>
                </c:pt>
                <c:pt idx="573">
                  <c:v>1987</c:v>
                </c:pt>
                <c:pt idx="574">
                  <c:v>1987</c:v>
                </c:pt>
                <c:pt idx="575">
                  <c:v>1987</c:v>
                </c:pt>
                <c:pt idx="576">
                  <c:v>1988</c:v>
                </c:pt>
                <c:pt idx="577">
                  <c:v>1988</c:v>
                </c:pt>
                <c:pt idx="578">
                  <c:v>1988</c:v>
                </c:pt>
                <c:pt idx="579">
                  <c:v>1988</c:v>
                </c:pt>
                <c:pt idx="580">
                  <c:v>1988</c:v>
                </c:pt>
                <c:pt idx="581">
                  <c:v>1988</c:v>
                </c:pt>
                <c:pt idx="582">
                  <c:v>1988</c:v>
                </c:pt>
                <c:pt idx="583">
                  <c:v>1988</c:v>
                </c:pt>
                <c:pt idx="584">
                  <c:v>1988</c:v>
                </c:pt>
                <c:pt idx="585">
                  <c:v>1988</c:v>
                </c:pt>
                <c:pt idx="586">
                  <c:v>1988</c:v>
                </c:pt>
                <c:pt idx="587">
                  <c:v>1988</c:v>
                </c:pt>
                <c:pt idx="588">
                  <c:v>1989</c:v>
                </c:pt>
                <c:pt idx="589">
                  <c:v>1989</c:v>
                </c:pt>
                <c:pt idx="590">
                  <c:v>1989</c:v>
                </c:pt>
                <c:pt idx="591">
                  <c:v>1989</c:v>
                </c:pt>
                <c:pt idx="592">
                  <c:v>1989</c:v>
                </c:pt>
                <c:pt idx="593">
                  <c:v>1989</c:v>
                </c:pt>
                <c:pt idx="594">
                  <c:v>1989</c:v>
                </c:pt>
                <c:pt idx="595">
                  <c:v>1989</c:v>
                </c:pt>
                <c:pt idx="596">
                  <c:v>1989</c:v>
                </c:pt>
                <c:pt idx="597">
                  <c:v>1989</c:v>
                </c:pt>
                <c:pt idx="598">
                  <c:v>1989</c:v>
                </c:pt>
                <c:pt idx="599">
                  <c:v>1989</c:v>
                </c:pt>
                <c:pt idx="600">
                  <c:v>1990</c:v>
                </c:pt>
                <c:pt idx="601">
                  <c:v>1990</c:v>
                </c:pt>
                <c:pt idx="602">
                  <c:v>1990</c:v>
                </c:pt>
                <c:pt idx="603">
                  <c:v>1990</c:v>
                </c:pt>
                <c:pt idx="604">
                  <c:v>1990</c:v>
                </c:pt>
                <c:pt idx="605">
                  <c:v>1990</c:v>
                </c:pt>
                <c:pt idx="606">
                  <c:v>1990</c:v>
                </c:pt>
                <c:pt idx="607">
                  <c:v>1990</c:v>
                </c:pt>
                <c:pt idx="608">
                  <c:v>1990</c:v>
                </c:pt>
                <c:pt idx="609">
                  <c:v>1990</c:v>
                </c:pt>
                <c:pt idx="610">
                  <c:v>1990</c:v>
                </c:pt>
                <c:pt idx="611">
                  <c:v>1990</c:v>
                </c:pt>
                <c:pt idx="612">
                  <c:v>1991</c:v>
                </c:pt>
                <c:pt idx="613">
                  <c:v>1991</c:v>
                </c:pt>
                <c:pt idx="614">
                  <c:v>1991</c:v>
                </c:pt>
                <c:pt idx="615">
                  <c:v>1991</c:v>
                </c:pt>
                <c:pt idx="616">
                  <c:v>1991</c:v>
                </c:pt>
                <c:pt idx="617">
                  <c:v>1991</c:v>
                </c:pt>
                <c:pt idx="618">
                  <c:v>1991</c:v>
                </c:pt>
                <c:pt idx="619">
                  <c:v>1991</c:v>
                </c:pt>
                <c:pt idx="620">
                  <c:v>1991</c:v>
                </c:pt>
                <c:pt idx="621">
                  <c:v>1991</c:v>
                </c:pt>
                <c:pt idx="622">
                  <c:v>1991</c:v>
                </c:pt>
                <c:pt idx="623">
                  <c:v>1991</c:v>
                </c:pt>
                <c:pt idx="624">
                  <c:v>1992</c:v>
                </c:pt>
                <c:pt idx="625">
                  <c:v>1992</c:v>
                </c:pt>
                <c:pt idx="626">
                  <c:v>1992</c:v>
                </c:pt>
                <c:pt idx="627">
                  <c:v>1992</c:v>
                </c:pt>
                <c:pt idx="628">
                  <c:v>1992</c:v>
                </c:pt>
                <c:pt idx="629">
                  <c:v>1992</c:v>
                </c:pt>
                <c:pt idx="630">
                  <c:v>1992</c:v>
                </c:pt>
                <c:pt idx="631">
                  <c:v>1992</c:v>
                </c:pt>
                <c:pt idx="632">
                  <c:v>1992</c:v>
                </c:pt>
                <c:pt idx="633">
                  <c:v>1992</c:v>
                </c:pt>
                <c:pt idx="634">
                  <c:v>1992</c:v>
                </c:pt>
                <c:pt idx="635">
                  <c:v>1992</c:v>
                </c:pt>
                <c:pt idx="636">
                  <c:v>1993</c:v>
                </c:pt>
                <c:pt idx="637">
                  <c:v>1993</c:v>
                </c:pt>
                <c:pt idx="638">
                  <c:v>1993</c:v>
                </c:pt>
                <c:pt idx="639">
                  <c:v>1993</c:v>
                </c:pt>
                <c:pt idx="640">
                  <c:v>1993</c:v>
                </c:pt>
                <c:pt idx="641">
                  <c:v>1993</c:v>
                </c:pt>
                <c:pt idx="642">
                  <c:v>1993</c:v>
                </c:pt>
                <c:pt idx="643">
                  <c:v>1993</c:v>
                </c:pt>
                <c:pt idx="644">
                  <c:v>1993</c:v>
                </c:pt>
                <c:pt idx="645">
                  <c:v>1993</c:v>
                </c:pt>
                <c:pt idx="646">
                  <c:v>1993</c:v>
                </c:pt>
                <c:pt idx="647">
                  <c:v>1993</c:v>
                </c:pt>
                <c:pt idx="648">
                  <c:v>1994</c:v>
                </c:pt>
                <c:pt idx="649">
                  <c:v>1994</c:v>
                </c:pt>
                <c:pt idx="650">
                  <c:v>1994</c:v>
                </c:pt>
                <c:pt idx="651">
                  <c:v>1994</c:v>
                </c:pt>
                <c:pt idx="652">
                  <c:v>1994</c:v>
                </c:pt>
                <c:pt idx="653">
                  <c:v>1994</c:v>
                </c:pt>
                <c:pt idx="654">
                  <c:v>1994</c:v>
                </c:pt>
                <c:pt idx="655">
                  <c:v>1994</c:v>
                </c:pt>
                <c:pt idx="656">
                  <c:v>1994</c:v>
                </c:pt>
                <c:pt idx="657">
                  <c:v>1994</c:v>
                </c:pt>
                <c:pt idx="658">
                  <c:v>1994</c:v>
                </c:pt>
                <c:pt idx="659">
                  <c:v>1994</c:v>
                </c:pt>
                <c:pt idx="660">
                  <c:v>1995</c:v>
                </c:pt>
                <c:pt idx="661">
                  <c:v>1995</c:v>
                </c:pt>
                <c:pt idx="662">
                  <c:v>1995</c:v>
                </c:pt>
                <c:pt idx="663">
                  <c:v>1995</c:v>
                </c:pt>
                <c:pt idx="664">
                  <c:v>1995</c:v>
                </c:pt>
                <c:pt idx="665">
                  <c:v>1995</c:v>
                </c:pt>
                <c:pt idx="666">
                  <c:v>1995</c:v>
                </c:pt>
                <c:pt idx="667">
                  <c:v>1995</c:v>
                </c:pt>
                <c:pt idx="668">
                  <c:v>1995</c:v>
                </c:pt>
                <c:pt idx="669">
                  <c:v>1995</c:v>
                </c:pt>
                <c:pt idx="670">
                  <c:v>1995</c:v>
                </c:pt>
                <c:pt idx="671">
                  <c:v>1995</c:v>
                </c:pt>
                <c:pt idx="672">
                  <c:v>1996</c:v>
                </c:pt>
                <c:pt idx="673">
                  <c:v>1996</c:v>
                </c:pt>
                <c:pt idx="674">
                  <c:v>1996</c:v>
                </c:pt>
                <c:pt idx="675">
                  <c:v>1996</c:v>
                </c:pt>
                <c:pt idx="676">
                  <c:v>1996</c:v>
                </c:pt>
                <c:pt idx="677">
                  <c:v>1996</c:v>
                </c:pt>
                <c:pt idx="678">
                  <c:v>1996</c:v>
                </c:pt>
                <c:pt idx="679">
                  <c:v>1996</c:v>
                </c:pt>
                <c:pt idx="680">
                  <c:v>1996</c:v>
                </c:pt>
                <c:pt idx="681">
                  <c:v>1996</c:v>
                </c:pt>
                <c:pt idx="682">
                  <c:v>1996</c:v>
                </c:pt>
                <c:pt idx="683">
                  <c:v>1996</c:v>
                </c:pt>
                <c:pt idx="684">
                  <c:v>1997</c:v>
                </c:pt>
                <c:pt idx="685">
                  <c:v>1997</c:v>
                </c:pt>
                <c:pt idx="686">
                  <c:v>1997</c:v>
                </c:pt>
                <c:pt idx="687">
                  <c:v>1997</c:v>
                </c:pt>
                <c:pt idx="688">
                  <c:v>1997</c:v>
                </c:pt>
                <c:pt idx="689">
                  <c:v>1997</c:v>
                </c:pt>
                <c:pt idx="690">
                  <c:v>1997</c:v>
                </c:pt>
                <c:pt idx="691">
                  <c:v>1997</c:v>
                </c:pt>
                <c:pt idx="692">
                  <c:v>1997</c:v>
                </c:pt>
                <c:pt idx="693">
                  <c:v>1997</c:v>
                </c:pt>
                <c:pt idx="694">
                  <c:v>1997</c:v>
                </c:pt>
                <c:pt idx="695">
                  <c:v>1997</c:v>
                </c:pt>
                <c:pt idx="696">
                  <c:v>1998</c:v>
                </c:pt>
                <c:pt idx="697">
                  <c:v>1998</c:v>
                </c:pt>
                <c:pt idx="698">
                  <c:v>1998</c:v>
                </c:pt>
                <c:pt idx="699">
                  <c:v>1998</c:v>
                </c:pt>
                <c:pt idx="700">
                  <c:v>1998</c:v>
                </c:pt>
                <c:pt idx="701">
                  <c:v>1998</c:v>
                </c:pt>
                <c:pt idx="702">
                  <c:v>1998</c:v>
                </c:pt>
                <c:pt idx="703">
                  <c:v>1998</c:v>
                </c:pt>
                <c:pt idx="704">
                  <c:v>1998</c:v>
                </c:pt>
                <c:pt idx="705">
                  <c:v>1998</c:v>
                </c:pt>
                <c:pt idx="706">
                  <c:v>1998</c:v>
                </c:pt>
                <c:pt idx="707">
                  <c:v>1998</c:v>
                </c:pt>
                <c:pt idx="708">
                  <c:v>1999</c:v>
                </c:pt>
                <c:pt idx="709">
                  <c:v>1999</c:v>
                </c:pt>
                <c:pt idx="710">
                  <c:v>1999</c:v>
                </c:pt>
                <c:pt idx="711">
                  <c:v>1999</c:v>
                </c:pt>
                <c:pt idx="712">
                  <c:v>1999</c:v>
                </c:pt>
                <c:pt idx="713">
                  <c:v>1999</c:v>
                </c:pt>
                <c:pt idx="714">
                  <c:v>1999</c:v>
                </c:pt>
                <c:pt idx="715">
                  <c:v>1999</c:v>
                </c:pt>
                <c:pt idx="716">
                  <c:v>1999</c:v>
                </c:pt>
                <c:pt idx="717">
                  <c:v>1999</c:v>
                </c:pt>
                <c:pt idx="718">
                  <c:v>1999</c:v>
                </c:pt>
                <c:pt idx="719">
                  <c:v>1999</c:v>
                </c:pt>
                <c:pt idx="720">
                  <c:v>2000</c:v>
                </c:pt>
                <c:pt idx="721">
                  <c:v>2000</c:v>
                </c:pt>
                <c:pt idx="722">
                  <c:v>2000</c:v>
                </c:pt>
                <c:pt idx="723">
                  <c:v>2000</c:v>
                </c:pt>
                <c:pt idx="724">
                  <c:v>2000</c:v>
                </c:pt>
                <c:pt idx="725">
                  <c:v>2000</c:v>
                </c:pt>
                <c:pt idx="726">
                  <c:v>2000</c:v>
                </c:pt>
                <c:pt idx="727">
                  <c:v>2000</c:v>
                </c:pt>
                <c:pt idx="728">
                  <c:v>2000</c:v>
                </c:pt>
                <c:pt idx="729">
                  <c:v>2000</c:v>
                </c:pt>
                <c:pt idx="730">
                  <c:v>2000</c:v>
                </c:pt>
                <c:pt idx="731">
                  <c:v>2000</c:v>
                </c:pt>
                <c:pt idx="732">
                  <c:v>2001</c:v>
                </c:pt>
                <c:pt idx="733">
                  <c:v>2001</c:v>
                </c:pt>
                <c:pt idx="734">
                  <c:v>2001</c:v>
                </c:pt>
                <c:pt idx="735">
                  <c:v>2001</c:v>
                </c:pt>
                <c:pt idx="736">
                  <c:v>2001</c:v>
                </c:pt>
                <c:pt idx="737">
                  <c:v>2001</c:v>
                </c:pt>
                <c:pt idx="738">
                  <c:v>2001</c:v>
                </c:pt>
                <c:pt idx="739">
                  <c:v>2001</c:v>
                </c:pt>
                <c:pt idx="740">
                  <c:v>2001</c:v>
                </c:pt>
                <c:pt idx="741">
                  <c:v>2001</c:v>
                </c:pt>
                <c:pt idx="742">
                  <c:v>2001</c:v>
                </c:pt>
                <c:pt idx="743">
                  <c:v>2001</c:v>
                </c:pt>
                <c:pt idx="744">
                  <c:v>2002</c:v>
                </c:pt>
                <c:pt idx="745">
                  <c:v>2002</c:v>
                </c:pt>
                <c:pt idx="746">
                  <c:v>2002</c:v>
                </c:pt>
                <c:pt idx="747">
                  <c:v>2002</c:v>
                </c:pt>
                <c:pt idx="748">
                  <c:v>2002</c:v>
                </c:pt>
                <c:pt idx="749">
                  <c:v>2002</c:v>
                </c:pt>
                <c:pt idx="750">
                  <c:v>2002</c:v>
                </c:pt>
                <c:pt idx="751">
                  <c:v>2002</c:v>
                </c:pt>
                <c:pt idx="752">
                  <c:v>2002</c:v>
                </c:pt>
                <c:pt idx="753">
                  <c:v>2002</c:v>
                </c:pt>
                <c:pt idx="754">
                  <c:v>2002</c:v>
                </c:pt>
                <c:pt idx="755">
                  <c:v>2002</c:v>
                </c:pt>
                <c:pt idx="756">
                  <c:v>2003</c:v>
                </c:pt>
                <c:pt idx="757">
                  <c:v>2003</c:v>
                </c:pt>
                <c:pt idx="758">
                  <c:v>2003</c:v>
                </c:pt>
                <c:pt idx="759">
                  <c:v>2003</c:v>
                </c:pt>
                <c:pt idx="760">
                  <c:v>2003</c:v>
                </c:pt>
                <c:pt idx="761">
                  <c:v>2003</c:v>
                </c:pt>
                <c:pt idx="762">
                  <c:v>2003</c:v>
                </c:pt>
                <c:pt idx="763">
                  <c:v>2003</c:v>
                </c:pt>
                <c:pt idx="764">
                  <c:v>2003</c:v>
                </c:pt>
                <c:pt idx="765">
                  <c:v>2003</c:v>
                </c:pt>
                <c:pt idx="766">
                  <c:v>2003</c:v>
                </c:pt>
                <c:pt idx="767">
                  <c:v>2003</c:v>
                </c:pt>
                <c:pt idx="768">
                  <c:v>2004</c:v>
                </c:pt>
                <c:pt idx="769">
                  <c:v>2004</c:v>
                </c:pt>
                <c:pt idx="770">
                  <c:v>2004</c:v>
                </c:pt>
                <c:pt idx="771">
                  <c:v>2004</c:v>
                </c:pt>
                <c:pt idx="772">
                  <c:v>2004</c:v>
                </c:pt>
                <c:pt idx="773">
                  <c:v>2004</c:v>
                </c:pt>
                <c:pt idx="774">
                  <c:v>2004</c:v>
                </c:pt>
                <c:pt idx="775">
                  <c:v>2004</c:v>
                </c:pt>
                <c:pt idx="776">
                  <c:v>2004</c:v>
                </c:pt>
                <c:pt idx="777">
                  <c:v>2004</c:v>
                </c:pt>
                <c:pt idx="778">
                  <c:v>2004</c:v>
                </c:pt>
                <c:pt idx="779">
                  <c:v>2004</c:v>
                </c:pt>
                <c:pt idx="780">
                  <c:v>2005</c:v>
                </c:pt>
                <c:pt idx="781">
                  <c:v>2005</c:v>
                </c:pt>
                <c:pt idx="782">
                  <c:v>2005</c:v>
                </c:pt>
                <c:pt idx="783">
                  <c:v>2005</c:v>
                </c:pt>
                <c:pt idx="784">
                  <c:v>2005</c:v>
                </c:pt>
                <c:pt idx="785">
                  <c:v>2005</c:v>
                </c:pt>
                <c:pt idx="786">
                  <c:v>2005</c:v>
                </c:pt>
                <c:pt idx="787">
                  <c:v>2005</c:v>
                </c:pt>
                <c:pt idx="788">
                  <c:v>2005</c:v>
                </c:pt>
                <c:pt idx="789">
                  <c:v>2005</c:v>
                </c:pt>
                <c:pt idx="790">
                  <c:v>2005</c:v>
                </c:pt>
                <c:pt idx="791">
                  <c:v>2005</c:v>
                </c:pt>
                <c:pt idx="792">
                  <c:v>2006</c:v>
                </c:pt>
                <c:pt idx="793">
                  <c:v>2006</c:v>
                </c:pt>
                <c:pt idx="794">
                  <c:v>2006</c:v>
                </c:pt>
                <c:pt idx="795">
                  <c:v>2006</c:v>
                </c:pt>
                <c:pt idx="796">
                  <c:v>2006</c:v>
                </c:pt>
                <c:pt idx="797">
                  <c:v>2006</c:v>
                </c:pt>
                <c:pt idx="798">
                  <c:v>2006</c:v>
                </c:pt>
                <c:pt idx="799">
                  <c:v>2006</c:v>
                </c:pt>
                <c:pt idx="800">
                  <c:v>2006</c:v>
                </c:pt>
                <c:pt idx="801">
                  <c:v>2006</c:v>
                </c:pt>
                <c:pt idx="802">
                  <c:v>2006</c:v>
                </c:pt>
                <c:pt idx="803">
                  <c:v>2006</c:v>
                </c:pt>
                <c:pt idx="804">
                  <c:v>2007</c:v>
                </c:pt>
                <c:pt idx="805">
                  <c:v>2007</c:v>
                </c:pt>
                <c:pt idx="806">
                  <c:v>2007</c:v>
                </c:pt>
                <c:pt idx="807">
                  <c:v>2007</c:v>
                </c:pt>
                <c:pt idx="808">
                  <c:v>2007</c:v>
                </c:pt>
                <c:pt idx="809">
                  <c:v>2007</c:v>
                </c:pt>
                <c:pt idx="810">
                  <c:v>2007</c:v>
                </c:pt>
                <c:pt idx="811">
                  <c:v>2007</c:v>
                </c:pt>
                <c:pt idx="812">
                  <c:v>2007</c:v>
                </c:pt>
                <c:pt idx="813">
                  <c:v>2007</c:v>
                </c:pt>
                <c:pt idx="814">
                  <c:v>2007</c:v>
                </c:pt>
                <c:pt idx="815">
                  <c:v>2007</c:v>
                </c:pt>
                <c:pt idx="816">
                  <c:v>2008</c:v>
                </c:pt>
                <c:pt idx="817">
                  <c:v>2008</c:v>
                </c:pt>
                <c:pt idx="818">
                  <c:v>2008</c:v>
                </c:pt>
                <c:pt idx="819">
                  <c:v>2008</c:v>
                </c:pt>
                <c:pt idx="820">
                  <c:v>2008</c:v>
                </c:pt>
                <c:pt idx="821">
                  <c:v>2008</c:v>
                </c:pt>
                <c:pt idx="822">
                  <c:v>2008</c:v>
                </c:pt>
                <c:pt idx="823">
                  <c:v>2008</c:v>
                </c:pt>
                <c:pt idx="824">
                  <c:v>2008</c:v>
                </c:pt>
                <c:pt idx="825">
                  <c:v>2008</c:v>
                </c:pt>
                <c:pt idx="826">
                  <c:v>2008</c:v>
                </c:pt>
                <c:pt idx="827">
                  <c:v>2008</c:v>
                </c:pt>
                <c:pt idx="828">
                  <c:v>2009</c:v>
                </c:pt>
                <c:pt idx="829">
                  <c:v>2009</c:v>
                </c:pt>
                <c:pt idx="830">
                  <c:v>2009</c:v>
                </c:pt>
                <c:pt idx="831">
                  <c:v>2009</c:v>
                </c:pt>
                <c:pt idx="832">
                  <c:v>2009</c:v>
                </c:pt>
                <c:pt idx="833">
                  <c:v>2009</c:v>
                </c:pt>
                <c:pt idx="834">
                  <c:v>2009</c:v>
                </c:pt>
                <c:pt idx="835">
                  <c:v>2009</c:v>
                </c:pt>
                <c:pt idx="836">
                  <c:v>2009</c:v>
                </c:pt>
                <c:pt idx="837">
                  <c:v>2009</c:v>
                </c:pt>
                <c:pt idx="838">
                  <c:v>2009</c:v>
                </c:pt>
                <c:pt idx="839">
                  <c:v>2009</c:v>
                </c:pt>
                <c:pt idx="840">
                  <c:v>2010</c:v>
                </c:pt>
                <c:pt idx="841">
                  <c:v>2010</c:v>
                </c:pt>
                <c:pt idx="842">
                  <c:v>2010</c:v>
                </c:pt>
                <c:pt idx="843">
                  <c:v>2010</c:v>
                </c:pt>
                <c:pt idx="844">
                  <c:v>2010</c:v>
                </c:pt>
                <c:pt idx="845">
                  <c:v>2010</c:v>
                </c:pt>
                <c:pt idx="846">
                  <c:v>2010</c:v>
                </c:pt>
                <c:pt idx="847">
                  <c:v>2010</c:v>
                </c:pt>
                <c:pt idx="848">
                  <c:v>2010</c:v>
                </c:pt>
                <c:pt idx="849">
                  <c:v>2010</c:v>
                </c:pt>
                <c:pt idx="850">
                  <c:v>2010</c:v>
                </c:pt>
                <c:pt idx="851">
                  <c:v>2010</c:v>
                </c:pt>
                <c:pt idx="852">
                  <c:v>2011</c:v>
                </c:pt>
                <c:pt idx="853">
                  <c:v>2011</c:v>
                </c:pt>
                <c:pt idx="854">
                  <c:v>2011</c:v>
                </c:pt>
                <c:pt idx="855">
                  <c:v>2011</c:v>
                </c:pt>
                <c:pt idx="856">
                  <c:v>2011</c:v>
                </c:pt>
                <c:pt idx="857">
                  <c:v>2011</c:v>
                </c:pt>
                <c:pt idx="858">
                  <c:v>2011</c:v>
                </c:pt>
                <c:pt idx="859">
                  <c:v>2011</c:v>
                </c:pt>
                <c:pt idx="860">
                  <c:v>2011</c:v>
                </c:pt>
                <c:pt idx="861">
                  <c:v>2011</c:v>
                </c:pt>
                <c:pt idx="862">
                  <c:v>2011</c:v>
                </c:pt>
                <c:pt idx="863">
                  <c:v>2011</c:v>
                </c:pt>
                <c:pt idx="864">
                  <c:v>2012</c:v>
                </c:pt>
                <c:pt idx="865">
                  <c:v>2012</c:v>
                </c:pt>
                <c:pt idx="866">
                  <c:v>2012</c:v>
                </c:pt>
                <c:pt idx="867">
                  <c:v>2012</c:v>
                </c:pt>
                <c:pt idx="868">
                  <c:v>2012</c:v>
                </c:pt>
                <c:pt idx="869">
                  <c:v>2012</c:v>
                </c:pt>
                <c:pt idx="870">
                  <c:v>2012</c:v>
                </c:pt>
                <c:pt idx="871">
                  <c:v>2012</c:v>
                </c:pt>
                <c:pt idx="872">
                  <c:v>2012</c:v>
                </c:pt>
                <c:pt idx="873">
                  <c:v>2012</c:v>
                </c:pt>
                <c:pt idx="874">
                  <c:v>2012</c:v>
                </c:pt>
                <c:pt idx="875">
                  <c:v>2012</c:v>
                </c:pt>
                <c:pt idx="876">
                  <c:v>2013</c:v>
                </c:pt>
                <c:pt idx="877">
                  <c:v>2013</c:v>
                </c:pt>
                <c:pt idx="878">
                  <c:v>2013</c:v>
                </c:pt>
                <c:pt idx="879">
                  <c:v>2013</c:v>
                </c:pt>
                <c:pt idx="880">
                  <c:v>2013</c:v>
                </c:pt>
                <c:pt idx="881">
                  <c:v>2013</c:v>
                </c:pt>
                <c:pt idx="882">
                  <c:v>2013</c:v>
                </c:pt>
                <c:pt idx="883">
                  <c:v>2013</c:v>
                </c:pt>
                <c:pt idx="884">
                  <c:v>2013</c:v>
                </c:pt>
                <c:pt idx="885">
                  <c:v>2013</c:v>
                </c:pt>
                <c:pt idx="886">
                  <c:v>2013</c:v>
                </c:pt>
                <c:pt idx="887">
                  <c:v>2013</c:v>
                </c:pt>
                <c:pt idx="888">
                  <c:v>2014</c:v>
                </c:pt>
                <c:pt idx="889">
                  <c:v>2014</c:v>
                </c:pt>
                <c:pt idx="890">
                  <c:v>2014</c:v>
                </c:pt>
                <c:pt idx="891">
                  <c:v>2014</c:v>
                </c:pt>
                <c:pt idx="892">
                  <c:v>2014</c:v>
                </c:pt>
                <c:pt idx="893">
                  <c:v>2014</c:v>
                </c:pt>
                <c:pt idx="894">
                  <c:v>2014</c:v>
                </c:pt>
                <c:pt idx="895">
                  <c:v>2014</c:v>
                </c:pt>
                <c:pt idx="896">
                  <c:v>2014</c:v>
                </c:pt>
                <c:pt idx="897">
                  <c:v>2014</c:v>
                </c:pt>
                <c:pt idx="898">
                  <c:v>2014</c:v>
                </c:pt>
                <c:pt idx="899">
                  <c:v>2014</c:v>
                </c:pt>
                <c:pt idx="900">
                  <c:v>2015</c:v>
                </c:pt>
                <c:pt idx="901">
                  <c:v>2015</c:v>
                </c:pt>
                <c:pt idx="902">
                  <c:v>2015</c:v>
                </c:pt>
                <c:pt idx="903">
                  <c:v>2015</c:v>
                </c:pt>
                <c:pt idx="904">
                  <c:v>2015</c:v>
                </c:pt>
                <c:pt idx="905">
                  <c:v>2015</c:v>
                </c:pt>
                <c:pt idx="906">
                  <c:v>2015</c:v>
                </c:pt>
                <c:pt idx="907">
                  <c:v>2015</c:v>
                </c:pt>
                <c:pt idx="908">
                  <c:v>2015</c:v>
                </c:pt>
                <c:pt idx="909">
                  <c:v>2015</c:v>
                </c:pt>
                <c:pt idx="910">
                  <c:v>2015</c:v>
                </c:pt>
                <c:pt idx="911">
                  <c:v>2015</c:v>
                </c:pt>
              </c:numCache>
            </c:numRef>
          </c:cat>
          <c:val>
            <c:numRef>
              <c:f>Coarse!$GP$8:$GP$922</c:f>
              <c:numCache>
                <c:formatCode>0.0</c:formatCode>
                <c:ptCount val="915"/>
                <c:pt idx="0">
                  <c:v>86.082474226804123</c:v>
                </c:pt>
                <c:pt idx="1">
                  <c:v>86.082474226804123</c:v>
                </c:pt>
                <c:pt idx="2">
                  <c:v>86.082474226804123</c:v>
                </c:pt>
                <c:pt idx="3">
                  <c:v>86.082474226804123</c:v>
                </c:pt>
                <c:pt idx="4">
                  <c:v>86.082474226804123</c:v>
                </c:pt>
                <c:pt idx="5">
                  <c:v>86.082474226804123</c:v>
                </c:pt>
                <c:pt idx="6">
                  <c:v>86.082474226804123</c:v>
                </c:pt>
                <c:pt idx="7">
                  <c:v>86.082474226804123</c:v>
                </c:pt>
                <c:pt idx="8">
                  <c:v>86.082474226804123</c:v>
                </c:pt>
                <c:pt idx="9">
                  <c:v>86.082474226804123</c:v>
                </c:pt>
                <c:pt idx="10">
                  <c:v>86.082474226804123</c:v>
                </c:pt>
                <c:pt idx="11">
                  <c:v>86.082474226804123</c:v>
                </c:pt>
                <c:pt idx="12">
                  <c:v>86.082474226804123</c:v>
                </c:pt>
                <c:pt idx="13">
                  <c:v>86.082474226804123</c:v>
                </c:pt>
                <c:pt idx="14">
                  <c:v>86.082474226804123</c:v>
                </c:pt>
                <c:pt idx="15">
                  <c:v>86.082474226804123</c:v>
                </c:pt>
                <c:pt idx="16">
                  <c:v>85.567010309278345</c:v>
                </c:pt>
                <c:pt idx="17">
                  <c:v>85.567010309278345</c:v>
                </c:pt>
                <c:pt idx="18">
                  <c:v>85.567010309278345</c:v>
                </c:pt>
                <c:pt idx="19">
                  <c:v>85.567010309278345</c:v>
                </c:pt>
                <c:pt idx="20">
                  <c:v>85.567010309278345</c:v>
                </c:pt>
                <c:pt idx="21">
                  <c:v>85.567010309278345</c:v>
                </c:pt>
                <c:pt idx="22">
                  <c:v>85.567010309278345</c:v>
                </c:pt>
                <c:pt idx="23">
                  <c:v>85.567010309278345</c:v>
                </c:pt>
                <c:pt idx="24">
                  <c:v>85.567010309278345</c:v>
                </c:pt>
                <c:pt idx="25">
                  <c:v>85.051546391752581</c:v>
                </c:pt>
                <c:pt idx="26">
                  <c:v>85.051546391752581</c:v>
                </c:pt>
                <c:pt idx="27">
                  <c:v>85.051546391752581</c:v>
                </c:pt>
                <c:pt idx="28">
                  <c:v>86.082474226804123</c:v>
                </c:pt>
                <c:pt idx="29">
                  <c:v>86.082474226804123</c:v>
                </c:pt>
                <c:pt idx="30">
                  <c:v>86.082474226804123</c:v>
                </c:pt>
                <c:pt idx="31">
                  <c:v>86.082474226804123</c:v>
                </c:pt>
                <c:pt idx="32">
                  <c:v>86.082474226804123</c:v>
                </c:pt>
                <c:pt idx="33">
                  <c:v>86.082474226804123</c:v>
                </c:pt>
                <c:pt idx="34">
                  <c:v>86.082474226804123</c:v>
                </c:pt>
                <c:pt idx="35">
                  <c:v>86.082474226804123</c:v>
                </c:pt>
                <c:pt idx="36">
                  <c:v>86.082474226804123</c:v>
                </c:pt>
                <c:pt idx="37">
                  <c:v>86.082474226804123</c:v>
                </c:pt>
                <c:pt idx="38">
                  <c:v>86.082474226804123</c:v>
                </c:pt>
                <c:pt idx="39">
                  <c:v>86.082474226804123</c:v>
                </c:pt>
                <c:pt idx="40">
                  <c:v>86.082474226804123</c:v>
                </c:pt>
                <c:pt idx="41">
                  <c:v>86.082474226804123</c:v>
                </c:pt>
                <c:pt idx="42">
                  <c:v>86.597938144329902</c:v>
                </c:pt>
                <c:pt idx="43">
                  <c:v>86.597938144329902</c:v>
                </c:pt>
                <c:pt idx="44">
                  <c:v>86.597938144329902</c:v>
                </c:pt>
                <c:pt idx="45">
                  <c:v>86.597938144329902</c:v>
                </c:pt>
                <c:pt idx="46">
                  <c:v>86.597938144329902</c:v>
                </c:pt>
                <c:pt idx="47">
                  <c:v>86.597938144329902</c:v>
                </c:pt>
                <c:pt idx="48">
                  <c:v>86.597938144329902</c:v>
                </c:pt>
                <c:pt idx="49">
                  <c:v>86.597938144329902</c:v>
                </c:pt>
                <c:pt idx="50">
                  <c:v>86.597938144329902</c:v>
                </c:pt>
                <c:pt idx="51">
                  <c:v>86.597938144329902</c:v>
                </c:pt>
                <c:pt idx="52">
                  <c:v>87.113402061855666</c:v>
                </c:pt>
                <c:pt idx="53">
                  <c:v>87.113402061855666</c:v>
                </c:pt>
                <c:pt idx="54">
                  <c:v>86.597938144329902</c:v>
                </c:pt>
                <c:pt idx="55">
                  <c:v>86.082474226804123</c:v>
                </c:pt>
                <c:pt idx="56">
                  <c:v>85.567010309278345</c:v>
                </c:pt>
                <c:pt idx="57">
                  <c:v>84.536082474226802</c:v>
                </c:pt>
                <c:pt idx="58">
                  <c:v>84.536082474226802</c:v>
                </c:pt>
                <c:pt idx="59">
                  <c:v>84.536082474226802</c:v>
                </c:pt>
                <c:pt idx="60">
                  <c:v>82.989690721649495</c:v>
                </c:pt>
                <c:pt idx="61">
                  <c:v>82.989690721649495</c:v>
                </c:pt>
                <c:pt idx="62">
                  <c:v>82.989690721649495</c:v>
                </c:pt>
                <c:pt idx="63">
                  <c:v>82.989690721649495</c:v>
                </c:pt>
                <c:pt idx="64">
                  <c:v>83.505154639175259</c:v>
                </c:pt>
                <c:pt idx="65">
                  <c:v>82.989690721649495</c:v>
                </c:pt>
                <c:pt idx="66">
                  <c:v>82.989690721649495</c:v>
                </c:pt>
                <c:pt idx="67">
                  <c:v>82.989690721649495</c:v>
                </c:pt>
                <c:pt idx="68">
                  <c:v>82.474226804123703</c:v>
                </c:pt>
                <c:pt idx="69">
                  <c:v>82.474226804123703</c:v>
                </c:pt>
                <c:pt idx="70">
                  <c:v>81.958762886597938</c:v>
                </c:pt>
                <c:pt idx="71">
                  <c:v>80.927835051546396</c:v>
                </c:pt>
                <c:pt idx="72">
                  <c:v>80.412371134020617</c:v>
                </c:pt>
                <c:pt idx="73">
                  <c:v>80.412371134020617</c:v>
                </c:pt>
                <c:pt idx="74">
                  <c:v>80.412371134020617</c:v>
                </c:pt>
                <c:pt idx="75">
                  <c:v>80.412371134020617</c:v>
                </c:pt>
                <c:pt idx="76">
                  <c:v>80.412371134020617</c:v>
                </c:pt>
                <c:pt idx="77">
                  <c:v>80.412371134020617</c:v>
                </c:pt>
                <c:pt idx="78">
                  <c:v>80.412371134020617</c:v>
                </c:pt>
                <c:pt idx="79">
                  <c:v>81.44329896907216</c:v>
                </c:pt>
                <c:pt idx="80">
                  <c:v>80.927835051546396</c:v>
                </c:pt>
                <c:pt idx="81">
                  <c:v>80.927835051546396</c:v>
                </c:pt>
                <c:pt idx="82">
                  <c:v>80.412371134020617</c:v>
                </c:pt>
                <c:pt idx="83">
                  <c:v>80.412371134020617</c:v>
                </c:pt>
                <c:pt idx="84">
                  <c:v>80.412371134020617</c:v>
                </c:pt>
                <c:pt idx="85">
                  <c:v>80.412371134020617</c:v>
                </c:pt>
                <c:pt idx="86">
                  <c:v>80.412371134020617</c:v>
                </c:pt>
                <c:pt idx="87">
                  <c:v>80.412371134020617</c:v>
                </c:pt>
                <c:pt idx="88">
                  <c:v>80.412371134020617</c:v>
                </c:pt>
                <c:pt idx="89">
                  <c:v>79.896907216494853</c:v>
                </c:pt>
                <c:pt idx="90">
                  <c:v>79.896907216494853</c:v>
                </c:pt>
                <c:pt idx="91">
                  <c:v>80.927835051546396</c:v>
                </c:pt>
                <c:pt idx="92">
                  <c:v>80.927835051546396</c:v>
                </c:pt>
                <c:pt idx="93">
                  <c:v>80.927835051546396</c:v>
                </c:pt>
                <c:pt idx="94">
                  <c:v>80.412371134020617</c:v>
                </c:pt>
                <c:pt idx="95">
                  <c:v>80.412371134020617</c:v>
                </c:pt>
                <c:pt idx="96">
                  <c:v>79.381443298969074</c:v>
                </c:pt>
                <c:pt idx="97">
                  <c:v>76.288659793814432</c:v>
                </c:pt>
                <c:pt idx="98">
                  <c:v>76.288659793814432</c:v>
                </c:pt>
                <c:pt idx="99">
                  <c:v>76.288659793814432</c:v>
                </c:pt>
                <c:pt idx="100">
                  <c:v>76.80412371134021</c:v>
                </c:pt>
                <c:pt idx="101">
                  <c:v>76.80412371134021</c:v>
                </c:pt>
                <c:pt idx="102">
                  <c:v>76.80412371134021</c:v>
                </c:pt>
                <c:pt idx="103">
                  <c:v>76.80412371134021</c:v>
                </c:pt>
                <c:pt idx="104">
                  <c:v>76.288659793814432</c:v>
                </c:pt>
                <c:pt idx="105">
                  <c:v>75.773195876288653</c:v>
                </c:pt>
                <c:pt idx="106">
                  <c:v>75.773195876288653</c:v>
                </c:pt>
                <c:pt idx="107">
                  <c:v>75.773195876288653</c:v>
                </c:pt>
                <c:pt idx="108">
                  <c:v>75.773195876288653</c:v>
                </c:pt>
                <c:pt idx="109">
                  <c:v>75.773195876288653</c:v>
                </c:pt>
                <c:pt idx="110">
                  <c:v>75.773195876288653</c:v>
                </c:pt>
                <c:pt idx="111">
                  <c:v>76.288659793814432</c:v>
                </c:pt>
                <c:pt idx="112">
                  <c:v>76.288659793814432</c:v>
                </c:pt>
                <c:pt idx="113">
                  <c:v>76.288659793814432</c:v>
                </c:pt>
                <c:pt idx="114">
                  <c:v>76.288659793814432</c:v>
                </c:pt>
                <c:pt idx="115">
                  <c:v>76.288659793814432</c:v>
                </c:pt>
                <c:pt idx="116">
                  <c:v>76.288659793814432</c:v>
                </c:pt>
                <c:pt idx="117">
                  <c:v>77.835051546391753</c:v>
                </c:pt>
                <c:pt idx="118">
                  <c:v>76.80412371134021</c:v>
                </c:pt>
                <c:pt idx="119">
                  <c:v>76.80412371134021</c:v>
                </c:pt>
                <c:pt idx="120">
                  <c:v>76.80412371134021</c:v>
                </c:pt>
                <c:pt idx="121">
                  <c:v>76.80412371134021</c:v>
                </c:pt>
                <c:pt idx="122">
                  <c:v>76.80412371134021</c:v>
                </c:pt>
                <c:pt idx="123">
                  <c:v>76.80412371134021</c:v>
                </c:pt>
                <c:pt idx="124">
                  <c:v>76.80412371134021</c:v>
                </c:pt>
                <c:pt idx="125">
                  <c:v>76.80412371134021</c:v>
                </c:pt>
                <c:pt idx="126">
                  <c:v>77.835051546391753</c:v>
                </c:pt>
                <c:pt idx="127">
                  <c:v>77.319587628865989</c:v>
                </c:pt>
                <c:pt idx="128">
                  <c:v>77.319587628865989</c:v>
                </c:pt>
                <c:pt idx="129">
                  <c:v>77.319587628865989</c:v>
                </c:pt>
                <c:pt idx="130">
                  <c:v>76.80412371134021</c:v>
                </c:pt>
                <c:pt idx="131">
                  <c:v>76.80412371134021</c:v>
                </c:pt>
                <c:pt idx="132">
                  <c:v>76.288659793814432</c:v>
                </c:pt>
                <c:pt idx="133">
                  <c:v>76.288659793814432</c:v>
                </c:pt>
                <c:pt idx="134">
                  <c:v>75.773195876288653</c:v>
                </c:pt>
                <c:pt idx="135">
                  <c:v>75.773195876288653</c:v>
                </c:pt>
                <c:pt idx="136">
                  <c:v>75.773195876288653</c:v>
                </c:pt>
                <c:pt idx="137">
                  <c:v>75.257731958762889</c:v>
                </c:pt>
                <c:pt idx="138">
                  <c:v>75.257731958762889</c:v>
                </c:pt>
                <c:pt idx="139">
                  <c:v>75.257731958762889</c:v>
                </c:pt>
                <c:pt idx="140">
                  <c:v>75.257731958762889</c:v>
                </c:pt>
                <c:pt idx="141">
                  <c:v>75.773195876288653</c:v>
                </c:pt>
                <c:pt idx="142">
                  <c:v>76.288659793814432</c:v>
                </c:pt>
                <c:pt idx="143">
                  <c:v>76.288659793814432</c:v>
                </c:pt>
                <c:pt idx="144">
                  <c:v>76.288659793814432</c:v>
                </c:pt>
                <c:pt idx="145">
                  <c:v>75.773195876288653</c:v>
                </c:pt>
                <c:pt idx="146">
                  <c:v>75.257731958762889</c:v>
                </c:pt>
                <c:pt idx="147">
                  <c:v>74.742268041237111</c:v>
                </c:pt>
                <c:pt idx="148">
                  <c:v>74.742268041237111</c:v>
                </c:pt>
                <c:pt idx="149">
                  <c:v>74.742268041237111</c:v>
                </c:pt>
                <c:pt idx="150">
                  <c:v>74.742268041237111</c:v>
                </c:pt>
                <c:pt idx="151">
                  <c:v>74.742268041237111</c:v>
                </c:pt>
                <c:pt idx="152">
                  <c:v>74.742268041237111</c:v>
                </c:pt>
                <c:pt idx="153">
                  <c:v>74.742268041237111</c:v>
                </c:pt>
                <c:pt idx="154">
                  <c:v>74.742268041237111</c:v>
                </c:pt>
                <c:pt idx="155">
                  <c:v>75.257731958762889</c:v>
                </c:pt>
                <c:pt idx="156">
                  <c:v>75.257731958762889</c:v>
                </c:pt>
                <c:pt idx="157">
                  <c:v>75.257731958762889</c:v>
                </c:pt>
                <c:pt idx="158">
                  <c:v>75.257731958762889</c:v>
                </c:pt>
                <c:pt idx="159">
                  <c:v>75.257731958762889</c:v>
                </c:pt>
                <c:pt idx="160">
                  <c:v>75.773195876288653</c:v>
                </c:pt>
                <c:pt idx="161">
                  <c:v>75.773195876288653</c:v>
                </c:pt>
                <c:pt idx="162">
                  <c:v>75.773195876288653</c:v>
                </c:pt>
                <c:pt idx="163">
                  <c:v>75.773195876288653</c:v>
                </c:pt>
                <c:pt idx="164">
                  <c:v>75.773195876288653</c:v>
                </c:pt>
                <c:pt idx="165">
                  <c:v>75.773195876288653</c:v>
                </c:pt>
                <c:pt idx="166">
                  <c:v>75.773195876288653</c:v>
                </c:pt>
                <c:pt idx="167">
                  <c:v>75.773195876288653</c:v>
                </c:pt>
                <c:pt idx="168">
                  <c:v>75.773195876288653</c:v>
                </c:pt>
                <c:pt idx="169">
                  <c:v>75.773195876288653</c:v>
                </c:pt>
                <c:pt idx="170">
                  <c:v>75.773195876288653</c:v>
                </c:pt>
                <c:pt idx="171">
                  <c:v>76.288659793814432</c:v>
                </c:pt>
                <c:pt idx="172">
                  <c:v>77.319587628865989</c:v>
                </c:pt>
                <c:pt idx="173">
                  <c:v>77.319587628865989</c:v>
                </c:pt>
                <c:pt idx="174">
                  <c:v>77.319587628865989</c:v>
                </c:pt>
                <c:pt idx="175">
                  <c:v>77.319587628865989</c:v>
                </c:pt>
                <c:pt idx="176">
                  <c:v>77.319587628865989</c:v>
                </c:pt>
                <c:pt idx="177">
                  <c:v>77.835051546391753</c:v>
                </c:pt>
                <c:pt idx="178">
                  <c:v>77.835051546391753</c:v>
                </c:pt>
                <c:pt idx="179">
                  <c:v>77.835051546391753</c:v>
                </c:pt>
                <c:pt idx="180">
                  <c:v>77.835051546391753</c:v>
                </c:pt>
                <c:pt idx="181">
                  <c:v>77.835051546391753</c:v>
                </c:pt>
                <c:pt idx="182">
                  <c:v>77.835051546391753</c:v>
                </c:pt>
                <c:pt idx="183">
                  <c:v>77.835051546391753</c:v>
                </c:pt>
                <c:pt idx="184">
                  <c:v>77.319587628865989</c:v>
                </c:pt>
                <c:pt idx="185">
                  <c:v>77.319587628865989</c:v>
                </c:pt>
                <c:pt idx="186">
                  <c:v>77.319587628865989</c:v>
                </c:pt>
                <c:pt idx="187">
                  <c:v>77.319587628865989</c:v>
                </c:pt>
                <c:pt idx="188">
                  <c:v>77.319587628865989</c:v>
                </c:pt>
                <c:pt idx="189">
                  <c:v>76.80412371134021</c:v>
                </c:pt>
                <c:pt idx="190">
                  <c:v>76.80412371134021</c:v>
                </c:pt>
                <c:pt idx="191">
                  <c:v>77.319587628865989</c:v>
                </c:pt>
                <c:pt idx="192">
                  <c:v>77.319587628865989</c:v>
                </c:pt>
                <c:pt idx="193">
                  <c:v>77.319587628865989</c:v>
                </c:pt>
                <c:pt idx="194">
                  <c:v>77.319587628865989</c:v>
                </c:pt>
                <c:pt idx="195">
                  <c:v>77.319587628865989</c:v>
                </c:pt>
                <c:pt idx="196">
                  <c:v>77.835051546391753</c:v>
                </c:pt>
                <c:pt idx="197">
                  <c:v>77.835051546391753</c:v>
                </c:pt>
                <c:pt idx="198">
                  <c:v>77.835051546391753</c:v>
                </c:pt>
                <c:pt idx="199">
                  <c:v>77.835051546391753</c:v>
                </c:pt>
                <c:pt idx="200">
                  <c:v>77.835051546391753</c:v>
                </c:pt>
                <c:pt idx="201">
                  <c:v>77.835051546391753</c:v>
                </c:pt>
                <c:pt idx="202">
                  <c:v>77.835051546391753</c:v>
                </c:pt>
                <c:pt idx="203">
                  <c:v>77.835051546391753</c:v>
                </c:pt>
                <c:pt idx="204">
                  <c:v>77.835051546391753</c:v>
                </c:pt>
                <c:pt idx="205">
                  <c:v>77.835051546391753</c:v>
                </c:pt>
                <c:pt idx="206">
                  <c:v>77.835051546391753</c:v>
                </c:pt>
                <c:pt idx="207">
                  <c:v>77.835051546391753</c:v>
                </c:pt>
                <c:pt idx="208">
                  <c:v>77.319587628865989</c:v>
                </c:pt>
                <c:pt idx="209">
                  <c:v>77.835051546391753</c:v>
                </c:pt>
                <c:pt idx="210">
                  <c:v>77.319587628865989</c:v>
                </c:pt>
                <c:pt idx="211">
                  <c:v>77.835051546391753</c:v>
                </c:pt>
                <c:pt idx="212">
                  <c:v>77.835051546391753</c:v>
                </c:pt>
                <c:pt idx="213">
                  <c:v>78.350515463917532</c:v>
                </c:pt>
                <c:pt idx="214">
                  <c:v>78.350515463917532</c:v>
                </c:pt>
                <c:pt idx="215">
                  <c:v>78.350515463917532</c:v>
                </c:pt>
                <c:pt idx="216">
                  <c:v>78.350515463917532</c:v>
                </c:pt>
                <c:pt idx="217">
                  <c:v>78.350515463917532</c:v>
                </c:pt>
                <c:pt idx="218">
                  <c:v>78.350515463917532</c:v>
                </c:pt>
                <c:pt idx="219">
                  <c:v>78.350515463917532</c:v>
                </c:pt>
                <c:pt idx="220">
                  <c:v>78.350515463917532</c:v>
                </c:pt>
                <c:pt idx="221">
                  <c:v>77.835051546391753</c:v>
                </c:pt>
                <c:pt idx="222">
                  <c:v>77.835051546391753</c:v>
                </c:pt>
                <c:pt idx="223">
                  <c:v>77.835051546391753</c:v>
                </c:pt>
                <c:pt idx="224">
                  <c:v>78.350515463917532</c:v>
                </c:pt>
                <c:pt idx="225">
                  <c:v>78.865979381443296</c:v>
                </c:pt>
                <c:pt idx="226">
                  <c:v>79.381443298969074</c:v>
                </c:pt>
                <c:pt idx="227">
                  <c:v>79.381443298969074</c:v>
                </c:pt>
                <c:pt idx="228">
                  <c:v>78.865979381443296</c:v>
                </c:pt>
                <c:pt idx="229">
                  <c:v>78.865979381443296</c:v>
                </c:pt>
                <c:pt idx="230">
                  <c:v>78.865979381443296</c:v>
                </c:pt>
                <c:pt idx="231">
                  <c:v>78.865979381443296</c:v>
                </c:pt>
                <c:pt idx="232">
                  <c:v>78.865979381443296</c:v>
                </c:pt>
                <c:pt idx="233">
                  <c:v>79.381443298969074</c:v>
                </c:pt>
                <c:pt idx="234">
                  <c:v>79.381443298969074</c:v>
                </c:pt>
                <c:pt idx="235">
                  <c:v>79.896907216494853</c:v>
                </c:pt>
                <c:pt idx="236">
                  <c:v>79.896907216494853</c:v>
                </c:pt>
                <c:pt idx="237">
                  <c:v>79.896907216494853</c:v>
                </c:pt>
                <c:pt idx="238">
                  <c:v>79.896907216494853</c:v>
                </c:pt>
                <c:pt idx="239">
                  <c:v>79.896907216494853</c:v>
                </c:pt>
                <c:pt idx="240">
                  <c:v>80.412371134020617</c:v>
                </c:pt>
                <c:pt idx="241">
                  <c:v>80.412371134020617</c:v>
                </c:pt>
                <c:pt idx="242">
                  <c:v>80.412371134020617</c:v>
                </c:pt>
                <c:pt idx="243">
                  <c:v>80.412371134020617</c:v>
                </c:pt>
                <c:pt idx="244">
                  <c:v>80.927835051546396</c:v>
                </c:pt>
                <c:pt idx="245">
                  <c:v>80.927835051546396</c:v>
                </c:pt>
                <c:pt idx="246">
                  <c:v>81.44329896907216</c:v>
                </c:pt>
                <c:pt idx="247">
                  <c:v>81.44329896907216</c:v>
                </c:pt>
                <c:pt idx="248">
                  <c:v>81.958762886597938</c:v>
                </c:pt>
                <c:pt idx="249">
                  <c:v>81.958762886597938</c:v>
                </c:pt>
                <c:pt idx="250">
                  <c:v>81.44329896907216</c:v>
                </c:pt>
                <c:pt idx="251">
                  <c:v>81.44329896907216</c:v>
                </c:pt>
                <c:pt idx="252">
                  <c:v>81.44329896907216</c:v>
                </c:pt>
                <c:pt idx="253">
                  <c:v>81.44329896907216</c:v>
                </c:pt>
                <c:pt idx="254">
                  <c:v>81.44329896907216</c:v>
                </c:pt>
                <c:pt idx="255">
                  <c:v>80.927835051546396</c:v>
                </c:pt>
                <c:pt idx="256">
                  <c:v>79.896907216494853</c:v>
                </c:pt>
                <c:pt idx="257">
                  <c:v>79.896907216494853</c:v>
                </c:pt>
                <c:pt idx="258">
                  <c:v>79.896907216494853</c:v>
                </c:pt>
                <c:pt idx="259">
                  <c:v>79.896907216494853</c:v>
                </c:pt>
                <c:pt idx="260">
                  <c:v>79.896907216494853</c:v>
                </c:pt>
                <c:pt idx="261">
                  <c:v>79.896907216494853</c:v>
                </c:pt>
                <c:pt idx="262">
                  <c:v>79.896907216494853</c:v>
                </c:pt>
                <c:pt idx="263">
                  <c:v>79.896907216494853</c:v>
                </c:pt>
                <c:pt idx="264">
                  <c:v>78.865979381443296</c:v>
                </c:pt>
                <c:pt idx="265">
                  <c:v>78.865979381443296</c:v>
                </c:pt>
                <c:pt idx="266">
                  <c:v>79.381443298969074</c:v>
                </c:pt>
                <c:pt idx="267">
                  <c:v>79.381443298969074</c:v>
                </c:pt>
                <c:pt idx="268">
                  <c:v>79.381443298969074</c:v>
                </c:pt>
                <c:pt idx="269">
                  <c:v>79.381443298969074</c:v>
                </c:pt>
                <c:pt idx="270">
                  <c:v>79.381443298969074</c:v>
                </c:pt>
                <c:pt idx="271">
                  <c:v>79.381443298969074</c:v>
                </c:pt>
                <c:pt idx="272">
                  <c:v>79.896907216494853</c:v>
                </c:pt>
                <c:pt idx="273">
                  <c:v>79.896907216494853</c:v>
                </c:pt>
                <c:pt idx="274">
                  <c:v>79.896907216494853</c:v>
                </c:pt>
                <c:pt idx="275">
                  <c:v>79.896907216494853</c:v>
                </c:pt>
                <c:pt idx="276">
                  <c:v>79.896907216494853</c:v>
                </c:pt>
                <c:pt idx="277">
                  <c:v>79.896907216494853</c:v>
                </c:pt>
                <c:pt idx="278">
                  <c:v>79.896907216494853</c:v>
                </c:pt>
                <c:pt idx="279">
                  <c:v>79.896907216494853</c:v>
                </c:pt>
                <c:pt idx="280">
                  <c:v>79.896907216494853</c:v>
                </c:pt>
                <c:pt idx="281">
                  <c:v>79.896907216494853</c:v>
                </c:pt>
                <c:pt idx="282">
                  <c:v>79.896907216494853</c:v>
                </c:pt>
                <c:pt idx="283">
                  <c:v>79.896907216494853</c:v>
                </c:pt>
                <c:pt idx="284">
                  <c:v>79.896907216494853</c:v>
                </c:pt>
                <c:pt idx="285">
                  <c:v>79.896907216494853</c:v>
                </c:pt>
                <c:pt idx="286">
                  <c:v>80.412371134020617</c:v>
                </c:pt>
                <c:pt idx="287">
                  <c:v>80.412371134020617</c:v>
                </c:pt>
                <c:pt idx="288">
                  <c:v>79.896907216494853</c:v>
                </c:pt>
                <c:pt idx="289">
                  <c:v>79.896907216494853</c:v>
                </c:pt>
                <c:pt idx="290">
                  <c:v>79.896907216494853</c:v>
                </c:pt>
                <c:pt idx="291">
                  <c:v>79.896907216494853</c:v>
                </c:pt>
                <c:pt idx="292">
                  <c:v>79.896907216494853</c:v>
                </c:pt>
                <c:pt idx="293">
                  <c:v>79.381443298969074</c:v>
                </c:pt>
                <c:pt idx="294">
                  <c:v>79.381443298969074</c:v>
                </c:pt>
                <c:pt idx="295">
                  <c:v>79.381443298969074</c:v>
                </c:pt>
                <c:pt idx="296">
                  <c:v>79.381443298969074</c:v>
                </c:pt>
                <c:pt idx="297">
                  <c:v>79.381443298969074</c:v>
                </c:pt>
                <c:pt idx="298">
                  <c:v>79.381443298969074</c:v>
                </c:pt>
                <c:pt idx="299">
                  <c:v>79.381443298969074</c:v>
                </c:pt>
                <c:pt idx="300">
                  <c:v>79.381443298969074</c:v>
                </c:pt>
                <c:pt idx="301">
                  <c:v>79.381443298969074</c:v>
                </c:pt>
                <c:pt idx="302">
                  <c:v>79.381443298969074</c:v>
                </c:pt>
                <c:pt idx="303">
                  <c:v>79.381443298969074</c:v>
                </c:pt>
                <c:pt idx="304">
                  <c:v>79.381443298969074</c:v>
                </c:pt>
                <c:pt idx="305">
                  <c:v>79.381443298969074</c:v>
                </c:pt>
                <c:pt idx="306">
                  <c:v>79.381443298969074</c:v>
                </c:pt>
                <c:pt idx="307">
                  <c:v>79.381443298969074</c:v>
                </c:pt>
                <c:pt idx="308">
                  <c:v>79.381443298969074</c:v>
                </c:pt>
                <c:pt idx="309">
                  <c:v>79.381443298969074</c:v>
                </c:pt>
                <c:pt idx="310">
                  <c:v>79.381443298969074</c:v>
                </c:pt>
                <c:pt idx="311">
                  <c:v>79.381443298969074</c:v>
                </c:pt>
                <c:pt idx="312">
                  <c:v>78.865979381443296</c:v>
                </c:pt>
                <c:pt idx="313">
                  <c:v>78.865979381443296</c:v>
                </c:pt>
                <c:pt idx="314">
                  <c:v>78.865979381443296</c:v>
                </c:pt>
                <c:pt idx="315">
                  <c:v>78.865979381443296</c:v>
                </c:pt>
                <c:pt idx="316">
                  <c:v>78.865979381443296</c:v>
                </c:pt>
                <c:pt idx="317">
                  <c:v>78.865979381443296</c:v>
                </c:pt>
                <c:pt idx="318">
                  <c:v>78.865979381443296</c:v>
                </c:pt>
                <c:pt idx="319">
                  <c:v>78.865979381443296</c:v>
                </c:pt>
                <c:pt idx="320">
                  <c:v>78.865979381443296</c:v>
                </c:pt>
                <c:pt idx="321">
                  <c:v>78.865979381443296</c:v>
                </c:pt>
                <c:pt idx="322">
                  <c:v>78.865979381443296</c:v>
                </c:pt>
                <c:pt idx="323">
                  <c:v>78.865979381443296</c:v>
                </c:pt>
                <c:pt idx="324">
                  <c:v>78.865979381443296</c:v>
                </c:pt>
                <c:pt idx="325">
                  <c:v>78.865979381443296</c:v>
                </c:pt>
                <c:pt idx="326">
                  <c:v>78.865979381443296</c:v>
                </c:pt>
                <c:pt idx="327">
                  <c:v>78.865979381443296</c:v>
                </c:pt>
                <c:pt idx="328">
                  <c:v>78.865979381443296</c:v>
                </c:pt>
                <c:pt idx="329">
                  <c:v>78.350515463917532</c:v>
                </c:pt>
                <c:pt idx="330">
                  <c:v>78.350515463917532</c:v>
                </c:pt>
                <c:pt idx="331">
                  <c:v>78.350515463917532</c:v>
                </c:pt>
                <c:pt idx="332">
                  <c:v>78.350515463917532</c:v>
                </c:pt>
                <c:pt idx="333">
                  <c:v>77.835051546391753</c:v>
                </c:pt>
                <c:pt idx="334">
                  <c:v>77.835051546391753</c:v>
                </c:pt>
                <c:pt idx="335">
                  <c:v>77.319587628865989</c:v>
                </c:pt>
                <c:pt idx="336">
                  <c:v>77.319587628865989</c:v>
                </c:pt>
                <c:pt idx="337">
                  <c:v>77.319587628865989</c:v>
                </c:pt>
                <c:pt idx="338">
                  <c:v>77.319587628865989</c:v>
                </c:pt>
                <c:pt idx="339">
                  <c:v>77.319587628865989</c:v>
                </c:pt>
                <c:pt idx="340">
                  <c:v>76.80412371134021</c:v>
                </c:pt>
                <c:pt idx="341">
                  <c:v>77.319587628865989</c:v>
                </c:pt>
                <c:pt idx="342">
                  <c:v>77.319587628865989</c:v>
                </c:pt>
                <c:pt idx="343">
                  <c:v>77.319587628865989</c:v>
                </c:pt>
                <c:pt idx="344">
                  <c:v>77.319587628865989</c:v>
                </c:pt>
                <c:pt idx="345">
                  <c:v>77.319587628865989</c:v>
                </c:pt>
                <c:pt idx="346">
                  <c:v>77.319587628865989</c:v>
                </c:pt>
                <c:pt idx="347">
                  <c:v>77.835051546391753</c:v>
                </c:pt>
                <c:pt idx="348">
                  <c:v>77.835051546391753</c:v>
                </c:pt>
                <c:pt idx="349">
                  <c:v>77.319587628865989</c:v>
                </c:pt>
                <c:pt idx="350">
                  <c:v>77.319587628865989</c:v>
                </c:pt>
                <c:pt idx="351">
                  <c:v>77.319587628865989</c:v>
                </c:pt>
                <c:pt idx="352">
                  <c:v>77.835051546391753</c:v>
                </c:pt>
                <c:pt idx="353">
                  <c:v>77.835051546391753</c:v>
                </c:pt>
                <c:pt idx="354">
                  <c:v>77.835051546391753</c:v>
                </c:pt>
                <c:pt idx="355">
                  <c:v>77.319587628865989</c:v>
                </c:pt>
                <c:pt idx="356">
                  <c:v>77.319587628865989</c:v>
                </c:pt>
                <c:pt idx="357">
                  <c:v>76.80412371134021</c:v>
                </c:pt>
                <c:pt idx="358">
                  <c:v>77.319587628865989</c:v>
                </c:pt>
                <c:pt idx="359">
                  <c:v>77.319587628865989</c:v>
                </c:pt>
                <c:pt idx="360">
                  <c:v>77.835051546391753</c:v>
                </c:pt>
                <c:pt idx="361">
                  <c:v>77.835051546391753</c:v>
                </c:pt>
                <c:pt idx="362">
                  <c:v>77.319587628865989</c:v>
                </c:pt>
                <c:pt idx="363">
                  <c:v>77.319587628865989</c:v>
                </c:pt>
                <c:pt idx="364">
                  <c:v>77.319587628865989</c:v>
                </c:pt>
                <c:pt idx="365">
                  <c:v>76.80412371134021</c:v>
                </c:pt>
                <c:pt idx="366">
                  <c:v>76.80412371134021</c:v>
                </c:pt>
                <c:pt idx="367">
                  <c:v>77.319587628865989</c:v>
                </c:pt>
                <c:pt idx="368">
                  <c:v>76.80412371134021</c:v>
                </c:pt>
                <c:pt idx="369">
                  <c:v>77.319587628865989</c:v>
                </c:pt>
                <c:pt idx="370">
                  <c:v>77.319587628865989</c:v>
                </c:pt>
                <c:pt idx="371">
                  <c:v>77.835051546391753</c:v>
                </c:pt>
                <c:pt idx="372">
                  <c:v>77.835051546391753</c:v>
                </c:pt>
                <c:pt idx="373">
                  <c:v>77.835051546391753</c:v>
                </c:pt>
                <c:pt idx="374">
                  <c:v>77.835051546391753</c:v>
                </c:pt>
                <c:pt idx="375">
                  <c:v>77.835051546391753</c:v>
                </c:pt>
                <c:pt idx="376">
                  <c:v>76.80412371134021</c:v>
                </c:pt>
                <c:pt idx="377">
                  <c:v>76.80412371134021</c:v>
                </c:pt>
                <c:pt idx="378">
                  <c:v>76.288659793814432</c:v>
                </c:pt>
                <c:pt idx="379">
                  <c:v>75.257731958762889</c:v>
                </c:pt>
                <c:pt idx="380">
                  <c:v>72.680412371134011</c:v>
                </c:pt>
                <c:pt idx="381">
                  <c:v>71.649484536082468</c:v>
                </c:pt>
                <c:pt idx="382">
                  <c:v>70.618556701030926</c:v>
                </c:pt>
                <c:pt idx="383">
                  <c:v>69.072164948453604</c:v>
                </c:pt>
                <c:pt idx="384">
                  <c:v>69.587628865979383</c:v>
                </c:pt>
                <c:pt idx="385">
                  <c:v>69.587628865979383</c:v>
                </c:pt>
                <c:pt idx="386">
                  <c:v>69.587628865979383</c:v>
                </c:pt>
                <c:pt idx="387">
                  <c:v>69.587628865979383</c:v>
                </c:pt>
                <c:pt idx="388">
                  <c:v>69.587628865979383</c:v>
                </c:pt>
                <c:pt idx="389">
                  <c:v>69.587628865979383</c:v>
                </c:pt>
                <c:pt idx="390">
                  <c:v>68.55670103092784</c:v>
                </c:pt>
                <c:pt idx="391">
                  <c:v>68.55670103092784</c:v>
                </c:pt>
                <c:pt idx="392">
                  <c:v>68.55670103092784</c:v>
                </c:pt>
                <c:pt idx="393">
                  <c:v>68.55670103092784</c:v>
                </c:pt>
                <c:pt idx="394">
                  <c:v>68.041237113402062</c:v>
                </c:pt>
                <c:pt idx="395">
                  <c:v>68.041237113402062</c:v>
                </c:pt>
                <c:pt idx="396">
                  <c:v>67.010309278350505</c:v>
                </c:pt>
                <c:pt idx="397">
                  <c:v>64.948453608247419</c:v>
                </c:pt>
                <c:pt idx="398">
                  <c:v>65.463917525773198</c:v>
                </c:pt>
                <c:pt idx="399">
                  <c:v>64.432989690721655</c:v>
                </c:pt>
                <c:pt idx="400">
                  <c:v>64.432989690721655</c:v>
                </c:pt>
                <c:pt idx="401">
                  <c:v>63.917525773195869</c:v>
                </c:pt>
                <c:pt idx="402">
                  <c:v>62.371134020618555</c:v>
                </c:pt>
                <c:pt idx="403">
                  <c:v>62.371134020618555</c:v>
                </c:pt>
                <c:pt idx="404">
                  <c:v>62.371134020618555</c:v>
                </c:pt>
                <c:pt idx="405">
                  <c:v>62.371134020618555</c:v>
                </c:pt>
                <c:pt idx="406">
                  <c:v>62.371134020618555</c:v>
                </c:pt>
                <c:pt idx="407">
                  <c:v>61.855670103092784</c:v>
                </c:pt>
                <c:pt idx="408">
                  <c:v>61.340206185567013</c:v>
                </c:pt>
                <c:pt idx="409">
                  <c:v>60.309278350515463</c:v>
                </c:pt>
                <c:pt idx="410">
                  <c:v>60.309278350515463</c:v>
                </c:pt>
                <c:pt idx="411">
                  <c:v>59.793814432989691</c:v>
                </c:pt>
                <c:pt idx="412">
                  <c:v>60.824742268041234</c:v>
                </c:pt>
                <c:pt idx="413">
                  <c:v>60.824742268041234</c:v>
                </c:pt>
                <c:pt idx="414">
                  <c:v>59.27835051546392</c:v>
                </c:pt>
                <c:pt idx="415">
                  <c:v>59.27835051546392</c:v>
                </c:pt>
                <c:pt idx="416">
                  <c:v>59.27835051546392</c:v>
                </c:pt>
                <c:pt idx="417">
                  <c:v>58.762886597938149</c:v>
                </c:pt>
                <c:pt idx="418">
                  <c:v>58.762886597938149</c:v>
                </c:pt>
                <c:pt idx="419">
                  <c:v>58.247422680412377</c:v>
                </c:pt>
                <c:pt idx="420">
                  <c:v>58.247422680412377</c:v>
                </c:pt>
                <c:pt idx="421">
                  <c:v>58.247422680412377</c:v>
                </c:pt>
                <c:pt idx="422">
                  <c:v>57.731958762886592</c:v>
                </c:pt>
                <c:pt idx="423">
                  <c:v>57.21649484536082</c:v>
                </c:pt>
                <c:pt idx="424">
                  <c:v>56.701030927835049</c:v>
                </c:pt>
                <c:pt idx="425">
                  <c:v>56.701030927835049</c:v>
                </c:pt>
                <c:pt idx="426">
                  <c:v>56.701030927835049</c:v>
                </c:pt>
                <c:pt idx="427">
                  <c:v>56.701030927835049</c:v>
                </c:pt>
                <c:pt idx="428">
                  <c:v>56.185567010309278</c:v>
                </c:pt>
                <c:pt idx="429">
                  <c:v>55.154639175257735</c:v>
                </c:pt>
                <c:pt idx="430">
                  <c:v>55.154639175257735</c:v>
                </c:pt>
                <c:pt idx="431">
                  <c:v>55.154639175257735</c:v>
                </c:pt>
                <c:pt idx="432">
                  <c:v>54.639175257731956</c:v>
                </c:pt>
                <c:pt idx="433">
                  <c:v>54.639175257731956</c:v>
                </c:pt>
                <c:pt idx="434">
                  <c:v>54.639175257731956</c:v>
                </c:pt>
                <c:pt idx="435">
                  <c:v>54.639175257731956</c:v>
                </c:pt>
                <c:pt idx="436">
                  <c:v>54.639175257731956</c:v>
                </c:pt>
                <c:pt idx="437">
                  <c:v>54.639175257731956</c:v>
                </c:pt>
                <c:pt idx="438">
                  <c:v>54.639175257731956</c:v>
                </c:pt>
                <c:pt idx="439">
                  <c:v>54.639175257731956</c:v>
                </c:pt>
                <c:pt idx="440">
                  <c:v>54.123711340206185</c:v>
                </c:pt>
                <c:pt idx="441">
                  <c:v>54.123711340206185</c:v>
                </c:pt>
                <c:pt idx="442">
                  <c:v>54.123711340206185</c:v>
                </c:pt>
                <c:pt idx="443">
                  <c:v>54.123711340206185</c:v>
                </c:pt>
                <c:pt idx="444">
                  <c:v>54.123711340206185</c:v>
                </c:pt>
                <c:pt idx="445">
                  <c:v>54.123711340206185</c:v>
                </c:pt>
                <c:pt idx="446">
                  <c:v>54.639175257731956</c:v>
                </c:pt>
                <c:pt idx="447">
                  <c:v>54.639175257731956</c:v>
                </c:pt>
                <c:pt idx="448">
                  <c:v>54.639175257731956</c:v>
                </c:pt>
                <c:pt idx="449">
                  <c:v>54.639175257731956</c:v>
                </c:pt>
                <c:pt idx="450">
                  <c:v>54.639175257731956</c:v>
                </c:pt>
                <c:pt idx="451">
                  <c:v>54.639175257731956</c:v>
                </c:pt>
                <c:pt idx="452">
                  <c:v>54.123711340206185</c:v>
                </c:pt>
                <c:pt idx="453">
                  <c:v>54.123711340206185</c:v>
                </c:pt>
                <c:pt idx="454">
                  <c:v>54.123711340206185</c:v>
                </c:pt>
                <c:pt idx="455">
                  <c:v>54.123711340206185</c:v>
                </c:pt>
                <c:pt idx="456">
                  <c:v>53.092783505154642</c:v>
                </c:pt>
                <c:pt idx="457">
                  <c:v>53.092783505154642</c:v>
                </c:pt>
                <c:pt idx="458">
                  <c:v>53.092783505154642</c:v>
                </c:pt>
                <c:pt idx="459">
                  <c:v>52.577319587628871</c:v>
                </c:pt>
                <c:pt idx="460">
                  <c:v>52.577319587628871</c:v>
                </c:pt>
                <c:pt idx="461">
                  <c:v>52.577319587628871</c:v>
                </c:pt>
                <c:pt idx="462">
                  <c:v>52.577319587628871</c:v>
                </c:pt>
                <c:pt idx="463">
                  <c:v>52.577319587628871</c:v>
                </c:pt>
                <c:pt idx="464">
                  <c:v>52.0618556701031</c:v>
                </c:pt>
                <c:pt idx="465">
                  <c:v>52.0618556701031</c:v>
                </c:pt>
                <c:pt idx="466">
                  <c:v>52.0618556701031</c:v>
                </c:pt>
                <c:pt idx="467">
                  <c:v>52.0618556701031</c:v>
                </c:pt>
                <c:pt idx="468">
                  <c:v>52.0618556701031</c:v>
                </c:pt>
                <c:pt idx="469">
                  <c:v>52.0618556701031</c:v>
                </c:pt>
                <c:pt idx="470">
                  <c:v>52.0618556701031</c:v>
                </c:pt>
                <c:pt idx="471">
                  <c:v>51.546391752577314</c:v>
                </c:pt>
                <c:pt idx="472">
                  <c:v>52.0618556701031</c:v>
                </c:pt>
                <c:pt idx="473">
                  <c:v>52.577319587628871</c:v>
                </c:pt>
                <c:pt idx="474">
                  <c:v>52.577319587628871</c:v>
                </c:pt>
                <c:pt idx="475">
                  <c:v>52.0618556701031</c:v>
                </c:pt>
                <c:pt idx="476">
                  <c:v>52.0618556701031</c:v>
                </c:pt>
                <c:pt idx="477">
                  <c:v>52.0618556701031</c:v>
                </c:pt>
                <c:pt idx="478">
                  <c:v>52.0618556701031</c:v>
                </c:pt>
                <c:pt idx="479">
                  <c:v>52.0618556701031</c:v>
                </c:pt>
                <c:pt idx="480">
                  <c:v>51.546391752577314</c:v>
                </c:pt>
                <c:pt idx="481">
                  <c:v>51.546391752577314</c:v>
                </c:pt>
                <c:pt idx="482">
                  <c:v>50.515463917525771</c:v>
                </c:pt>
                <c:pt idx="483">
                  <c:v>50.515463917525771</c:v>
                </c:pt>
                <c:pt idx="484">
                  <c:v>50.515463917525771</c:v>
                </c:pt>
                <c:pt idx="485">
                  <c:v>50</c:v>
                </c:pt>
                <c:pt idx="486">
                  <c:v>50</c:v>
                </c:pt>
                <c:pt idx="487">
                  <c:v>50.515463917525771</c:v>
                </c:pt>
                <c:pt idx="488">
                  <c:v>50.515463917525771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49.484536082474229</c:v>
                </c:pt>
                <c:pt idx="493">
                  <c:v>49.484536082474229</c:v>
                </c:pt>
                <c:pt idx="494">
                  <c:v>49.484536082474229</c:v>
                </c:pt>
                <c:pt idx="495">
                  <c:v>49.484536082474229</c:v>
                </c:pt>
                <c:pt idx="496">
                  <c:v>48.96907216494845</c:v>
                </c:pt>
                <c:pt idx="497">
                  <c:v>48.96907216494845</c:v>
                </c:pt>
                <c:pt idx="498">
                  <c:v>48.96907216494845</c:v>
                </c:pt>
                <c:pt idx="499">
                  <c:v>48.96907216494845</c:v>
                </c:pt>
                <c:pt idx="500">
                  <c:v>48.96907216494845</c:v>
                </c:pt>
                <c:pt idx="501">
                  <c:v>48.96907216494845</c:v>
                </c:pt>
                <c:pt idx="502">
                  <c:v>48.96907216494845</c:v>
                </c:pt>
                <c:pt idx="503">
                  <c:v>48.96907216494845</c:v>
                </c:pt>
                <c:pt idx="504">
                  <c:v>47.938144329896907</c:v>
                </c:pt>
                <c:pt idx="505">
                  <c:v>47.422680412371129</c:v>
                </c:pt>
                <c:pt idx="506">
                  <c:v>46.907216494845358</c:v>
                </c:pt>
                <c:pt idx="507">
                  <c:v>46.391752577319586</c:v>
                </c:pt>
                <c:pt idx="508">
                  <c:v>46.391752577319586</c:v>
                </c:pt>
                <c:pt idx="509">
                  <c:v>45.876288659793815</c:v>
                </c:pt>
                <c:pt idx="510">
                  <c:v>45.360824742268044</c:v>
                </c:pt>
                <c:pt idx="511">
                  <c:v>45.360824742268044</c:v>
                </c:pt>
                <c:pt idx="512">
                  <c:v>45.360824742268044</c:v>
                </c:pt>
                <c:pt idx="513">
                  <c:v>45.360824742268044</c:v>
                </c:pt>
                <c:pt idx="514">
                  <c:v>45.360824742268044</c:v>
                </c:pt>
                <c:pt idx="515">
                  <c:v>45.360824742268044</c:v>
                </c:pt>
                <c:pt idx="516">
                  <c:v>44.845360824742272</c:v>
                </c:pt>
                <c:pt idx="517">
                  <c:v>44.845360824742272</c:v>
                </c:pt>
                <c:pt idx="518">
                  <c:v>44.845360824742272</c:v>
                </c:pt>
                <c:pt idx="519">
                  <c:v>44.845360824742272</c:v>
                </c:pt>
                <c:pt idx="520">
                  <c:v>44.845360824742272</c:v>
                </c:pt>
                <c:pt idx="521">
                  <c:v>44.845360824742272</c:v>
                </c:pt>
                <c:pt idx="522">
                  <c:v>44.845360824742272</c:v>
                </c:pt>
                <c:pt idx="523">
                  <c:v>44.845360824742272</c:v>
                </c:pt>
                <c:pt idx="524">
                  <c:v>44.329896907216494</c:v>
                </c:pt>
                <c:pt idx="525">
                  <c:v>44.329896907216494</c:v>
                </c:pt>
                <c:pt idx="526">
                  <c:v>44.845360824742272</c:v>
                </c:pt>
                <c:pt idx="527">
                  <c:v>44.329896907216494</c:v>
                </c:pt>
                <c:pt idx="528">
                  <c:v>43.814432989690722</c:v>
                </c:pt>
                <c:pt idx="529">
                  <c:v>43.814432989690722</c:v>
                </c:pt>
                <c:pt idx="530">
                  <c:v>43.814432989690722</c:v>
                </c:pt>
                <c:pt idx="531">
                  <c:v>43.814432989690722</c:v>
                </c:pt>
                <c:pt idx="532">
                  <c:v>43.814432989690722</c:v>
                </c:pt>
                <c:pt idx="533">
                  <c:v>43.814432989690722</c:v>
                </c:pt>
                <c:pt idx="534">
                  <c:v>43.814432989690722</c:v>
                </c:pt>
                <c:pt idx="535">
                  <c:v>43.814432989690722</c:v>
                </c:pt>
                <c:pt idx="536">
                  <c:v>44.329896907216494</c:v>
                </c:pt>
                <c:pt idx="537">
                  <c:v>44.329896907216494</c:v>
                </c:pt>
                <c:pt idx="538">
                  <c:v>44.329896907216494</c:v>
                </c:pt>
                <c:pt idx="539">
                  <c:v>44.329896907216494</c:v>
                </c:pt>
                <c:pt idx="540">
                  <c:v>43.814432989690722</c:v>
                </c:pt>
                <c:pt idx="541">
                  <c:v>43.814432989690722</c:v>
                </c:pt>
                <c:pt idx="542">
                  <c:v>43.298969072164951</c:v>
                </c:pt>
                <c:pt idx="543">
                  <c:v>42.783505154639172</c:v>
                </c:pt>
                <c:pt idx="544">
                  <c:v>42.783505154639172</c:v>
                </c:pt>
                <c:pt idx="545">
                  <c:v>42.783505154639172</c:v>
                </c:pt>
                <c:pt idx="546">
                  <c:v>43.298969072164951</c:v>
                </c:pt>
                <c:pt idx="547">
                  <c:v>43.298969072164951</c:v>
                </c:pt>
                <c:pt idx="548">
                  <c:v>43.298969072164951</c:v>
                </c:pt>
                <c:pt idx="549">
                  <c:v>42.783505154639172</c:v>
                </c:pt>
                <c:pt idx="550">
                  <c:v>42.783505154639172</c:v>
                </c:pt>
                <c:pt idx="551">
                  <c:v>42.783505154639172</c:v>
                </c:pt>
                <c:pt idx="552">
                  <c:v>42.268041237113401</c:v>
                </c:pt>
                <c:pt idx="553">
                  <c:v>42.268041237113401</c:v>
                </c:pt>
                <c:pt idx="554">
                  <c:v>42.783505154639172</c:v>
                </c:pt>
                <c:pt idx="555">
                  <c:v>42.268041237113401</c:v>
                </c:pt>
                <c:pt idx="556">
                  <c:v>42.268041237113401</c:v>
                </c:pt>
                <c:pt idx="557">
                  <c:v>42.783505154639172</c:v>
                </c:pt>
                <c:pt idx="558">
                  <c:v>42.783505154639172</c:v>
                </c:pt>
                <c:pt idx="559">
                  <c:v>42.783505154639172</c:v>
                </c:pt>
                <c:pt idx="560">
                  <c:v>42.783505154639172</c:v>
                </c:pt>
                <c:pt idx="561">
                  <c:v>42.783505154639172</c:v>
                </c:pt>
                <c:pt idx="562">
                  <c:v>42.783505154639172</c:v>
                </c:pt>
                <c:pt idx="563">
                  <c:v>42.783505154639172</c:v>
                </c:pt>
                <c:pt idx="564">
                  <c:v>42.783505154639172</c:v>
                </c:pt>
                <c:pt idx="565">
                  <c:v>42.783505154639172</c:v>
                </c:pt>
                <c:pt idx="566">
                  <c:v>42.783505154639172</c:v>
                </c:pt>
                <c:pt idx="567">
                  <c:v>42.783505154639172</c:v>
                </c:pt>
                <c:pt idx="568">
                  <c:v>42.783505154639172</c:v>
                </c:pt>
                <c:pt idx="569">
                  <c:v>42.783505154639172</c:v>
                </c:pt>
                <c:pt idx="570">
                  <c:v>42.783505154639172</c:v>
                </c:pt>
                <c:pt idx="571">
                  <c:v>42.783505154639172</c:v>
                </c:pt>
                <c:pt idx="572">
                  <c:v>42.783505154639172</c:v>
                </c:pt>
                <c:pt idx="573">
                  <c:v>42.783505154639172</c:v>
                </c:pt>
                <c:pt idx="574">
                  <c:v>42.783505154639172</c:v>
                </c:pt>
                <c:pt idx="575">
                  <c:v>42.783505154639172</c:v>
                </c:pt>
                <c:pt idx="576">
                  <c:v>42.268041237113401</c:v>
                </c:pt>
                <c:pt idx="577">
                  <c:v>42.268041237113401</c:v>
                </c:pt>
                <c:pt idx="578">
                  <c:v>42.268041237113401</c:v>
                </c:pt>
                <c:pt idx="579">
                  <c:v>42.268041237113401</c:v>
                </c:pt>
                <c:pt idx="580">
                  <c:v>42.268041237113401</c:v>
                </c:pt>
                <c:pt idx="581">
                  <c:v>42.268041237113401</c:v>
                </c:pt>
                <c:pt idx="582">
                  <c:v>42.268041237113401</c:v>
                </c:pt>
                <c:pt idx="583">
                  <c:v>42.268041237113401</c:v>
                </c:pt>
                <c:pt idx="584">
                  <c:v>42.268041237113401</c:v>
                </c:pt>
                <c:pt idx="585">
                  <c:v>41.75257731958763</c:v>
                </c:pt>
                <c:pt idx="586">
                  <c:v>41.75257731958763</c:v>
                </c:pt>
                <c:pt idx="587">
                  <c:v>41.75257731958763</c:v>
                </c:pt>
                <c:pt idx="588">
                  <c:v>41.75257731958763</c:v>
                </c:pt>
                <c:pt idx="589">
                  <c:v>42.268041237113401</c:v>
                </c:pt>
                <c:pt idx="590">
                  <c:v>42.268041237113401</c:v>
                </c:pt>
                <c:pt idx="591">
                  <c:v>42.268041237113401</c:v>
                </c:pt>
                <c:pt idx="592">
                  <c:v>41.75257731958763</c:v>
                </c:pt>
                <c:pt idx="593">
                  <c:v>41.75257731958763</c:v>
                </c:pt>
                <c:pt idx="594">
                  <c:v>41.75257731958763</c:v>
                </c:pt>
                <c:pt idx="595">
                  <c:v>41.75257731958763</c:v>
                </c:pt>
                <c:pt idx="596">
                  <c:v>42.268041237113401</c:v>
                </c:pt>
                <c:pt idx="597">
                  <c:v>42.268041237113401</c:v>
                </c:pt>
                <c:pt idx="598">
                  <c:v>42.783505154639172</c:v>
                </c:pt>
                <c:pt idx="599">
                  <c:v>42.783505154639172</c:v>
                </c:pt>
                <c:pt idx="600">
                  <c:v>42.783505154639172</c:v>
                </c:pt>
                <c:pt idx="601">
                  <c:v>42.783505154639172</c:v>
                </c:pt>
                <c:pt idx="602">
                  <c:v>43.298969072164951</c:v>
                </c:pt>
                <c:pt idx="603">
                  <c:v>43.298969072164951</c:v>
                </c:pt>
                <c:pt idx="604">
                  <c:v>43.298969072164951</c:v>
                </c:pt>
                <c:pt idx="605">
                  <c:v>43.814432989690722</c:v>
                </c:pt>
                <c:pt idx="606">
                  <c:v>43.814432989690722</c:v>
                </c:pt>
                <c:pt idx="607">
                  <c:v>43.814432989690722</c:v>
                </c:pt>
                <c:pt idx="608">
                  <c:v>43.814432989690722</c:v>
                </c:pt>
                <c:pt idx="609">
                  <c:v>43.298969072164951</c:v>
                </c:pt>
                <c:pt idx="610">
                  <c:v>43.298969072164951</c:v>
                </c:pt>
                <c:pt idx="611">
                  <c:v>43.298969072164951</c:v>
                </c:pt>
                <c:pt idx="612">
                  <c:v>40.206185567010309</c:v>
                </c:pt>
                <c:pt idx="613">
                  <c:v>39.175257731958766</c:v>
                </c:pt>
                <c:pt idx="614">
                  <c:v>39.175257731958766</c:v>
                </c:pt>
                <c:pt idx="615">
                  <c:v>38.659793814432994</c:v>
                </c:pt>
                <c:pt idx="616">
                  <c:v>39.175257731958766</c:v>
                </c:pt>
                <c:pt idx="617">
                  <c:v>39.175257731958766</c:v>
                </c:pt>
                <c:pt idx="618">
                  <c:v>39.175257731958766</c:v>
                </c:pt>
                <c:pt idx="619">
                  <c:v>39.175257731958766</c:v>
                </c:pt>
                <c:pt idx="620">
                  <c:v>39.175257731958766</c:v>
                </c:pt>
                <c:pt idx="621">
                  <c:v>39.175257731958766</c:v>
                </c:pt>
                <c:pt idx="622">
                  <c:v>39.175257731958766</c:v>
                </c:pt>
                <c:pt idx="623">
                  <c:v>39.175257731958766</c:v>
                </c:pt>
                <c:pt idx="624">
                  <c:v>37.305699481865283</c:v>
                </c:pt>
                <c:pt idx="625">
                  <c:v>37.305699481865283</c:v>
                </c:pt>
                <c:pt idx="626">
                  <c:v>37.305699481865283</c:v>
                </c:pt>
                <c:pt idx="627">
                  <c:v>37.823834196891191</c:v>
                </c:pt>
                <c:pt idx="628">
                  <c:v>38.341968911917093</c:v>
                </c:pt>
                <c:pt idx="629">
                  <c:v>38.341968911917093</c:v>
                </c:pt>
                <c:pt idx="630">
                  <c:v>38.860103626943001</c:v>
                </c:pt>
                <c:pt idx="631">
                  <c:v>38.860103626943001</c:v>
                </c:pt>
                <c:pt idx="632">
                  <c:v>38.860103626943001</c:v>
                </c:pt>
                <c:pt idx="633">
                  <c:v>38.860103626943001</c:v>
                </c:pt>
                <c:pt idx="634">
                  <c:v>38.860103626943001</c:v>
                </c:pt>
                <c:pt idx="635">
                  <c:v>38.860103626943001</c:v>
                </c:pt>
                <c:pt idx="636">
                  <c:v>36.787564766839374</c:v>
                </c:pt>
                <c:pt idx="637">
                  <c:v>37.305699481865283</c:v>
                </c:pt>
                <c:pt idx="638">
                  <c:v>37.823834196891191</c:v>
                </c:pt>
                <c:pt idx="639">
                  <c:v>37.305699481865283</c:v>
                </c:pt>
                <c:pt idx="640">
                  <c:v>36.787564766839374</c:v>
                </c:pt>
                <c:pt idx="641">
                  <c:v>36.787564766839374</c:v>
                </c:pt>
                <c:pt idx="642">
                  <c:v>37.305699481865283</c:v>
                </c:pt>
                <c:pt idx="643">
                  <c:v>37.305699481865283</c:v>
                </c:pt>
                <c:pt idx="644">
                  <c:v>37.305699481865283</c:v>
                </c:pt>
                <c:pt idx="645">
                  <c:v>37.305699481865283</c:v>
                </c:pt>
                <c:pt idx="646">
                  <c:v>37.305699481865283</c:v>
                </c:pt>
                <c:pt idx="647">
                  <c:v>37.305699481865283</c:v>
                </c:pt>
                <c:pt idx="648">
                  <c:v>37.823834196891191</c:v>
                </c:pt>
                <c:pt idx="649">
                  <c:v>37.823834196891191</c:v>
                </c:pt>
                <c:pt idx="650">
                  <c:v>37.823834196891191</c:v>
                </c:pt>
                <c:pt idx="651">
                  <c:v>38.341968911917093</c:v>
                </c:pt>
                <c:pt idx="652">
                  <c:v>38.860103626943001</c:v>
                </c:pt>
                <c:pt idx="653">
                  <c:v>38.860103626943001</c:v>
                </c:pt>
                <c:pt idx="654">
                  <c:v>39.37823834196891</c:v>
                </c:pt>
                <c:pt idx="655">
                  <c:v>39.37823834196891</c:v>
                </c:pt>
                <c:pt idx="656">
                  <c:v>38.860103626943001</c:v>
                </c:pt>
                <c:pt idx="657">
                  <c:v>38.860103626943001</c:v>
                </c:pt>
                <c:pt idx="658">
                  <c:v>38.860103626943001</c:v>
                </c:pt>
                <c:pt idx="659">
                  <c:v>38.860103626943001</c:v>
                </c:pt>
                <c:pt idx="660">
                  <c:v>39.690721649484537</c:v>
                </c:pt>
                <c:pt idx="661">
                  <c:v>39.690721649484537</c:v>
                </c:pt>
                <c:pt idx="662">
                  <c:v>40.206185567010309</c:v>
                </c:pt>
                <c:pt idx="663">
                  <c:v>40.206185567010309</c:v>
                </c:pt>
                <c:pt idx="664">
                  <c:v>40.206185567010309</c:v>
                </c:pt>
                <c:pt idx="665">
                  <c:v>40.206185567010309</c:v>
                </c:pt>
                <c:pt idx="666">
                  <c:v>39.175257731958766</c:v>
                </c:pt>
                <c:pt idx="667">
                  <c:v>39.175257731958766</c:v>
                </c:pt>
                <c:pt idx="668">
                  <c:v>40.206185567010309</c:v>
                </c:pt>
                <c:pt idx="669">
                  <c:v>40.206185567010309</c:v>
                </c:pt>
                <c:pt idx="670">
                  <c:v>40.206185567010309</c:v>
                </c:pt>
                <c:pt idx="671">
                  <c:v>40.206185567010309</c:v>
                </c:pt>
                <c:pt idx="672">
                  <c:v>40.932642487046635</c:v>
                </c:pt>
                <c:pt idx="673">
                  <c:v>41.450777202072537</c:v>
                </c:pt>
                <c:pt idx="674">
                  <c:v>41.450777202072537</c:v>
                </c:pt>
                <c:pt idx="675">
                  <c:v>41.450777202072537</c:v>
                </c:pt>
                <c:pt idx="676">
                  <c:v>41.450777202072537</c:v>
                </c:pt>
                <c:pt idx="677">
                  <c:v>41.450777202072537</c:v>
                </c:pt>
                <c:pt idx="678">
                  <c:v>41.450777202072537</c:v>
                </c:pt>
                <c:pt idx="679">
                  <c:v>41.450777202072537</c:v>
                </c:pt>
                <c:pt idx="680">
                  <c:v>41.450777202072537</c:v>
                </c:pt>
                <c:pt idx="681">
                  <c:v>41.450777202072537</c:v>
                </c:pt>
                <c:pt idx="682">
                  <c:v>41.968911917098445</c:v>
                </c:pt>
                <c:pt idx="683">
                  <c:v>42.487046632124354</c:v>
                </c:pt>
                <c:pt idx="684">
                  <c:v>42.487046632124354</c:v>
                </c:pt>
                <c:pt idx="685">
                  <c:v>42.487046632124354</c:v>
                </c:pt>
                <c:pt idx="686">
                  <c:v>42.487046632124354</c:v>
                </c:pt>
                <c:pt idx="687">
                  <c:v>42.487046632124354</c:v>
                </c:pt>
                <c:pt idx="688">
                  <c:v>43.005181347150256</c:v>
                </c:pt>
                <c:pt idx="689">
                  <c:v>43.005181347150256</c:v>
                </c:pt>
                <c:pt idx="690">
                  <c:v>42.487046632124354</c:v>
                </c:pt>
                <c:pt idx="691">
                  <c:v>41.450777202072537</c:v>
                </c:pt>
                <c:pt idx="692">
                  <c:v>41.450777202072537</c:v>
                </c:pt>
                <c:pt idx="693">
                  <c:v>41.968911917098445</c:v>
                </c:pt>
                <c:pt idx="694">
                  <c:v>43.005181347150256</c:v>
                </c:pt>
                <c:pt idx="695">
                  <c:v>43.005181347150256</c:v>
                </c:pt>
                <c:pt idx="696">
                  <c:v>43.005181347150256</c:v>
                </c:pt>
                <c:pt idx="697">
                  <c:v>43.005181347150256</c:v>
                </c:pt>
                <c:pt idx="698">
                  <c:v>43.005181347150256</c:v>
                </c:pt>
                <c:pt idx="699">
                  <c:v>43.005181347150256</c:v>
                </c:pt>
                <c:pt idx="700">
                  <c:v>43.005181347150256</c:v>
                </c:pt>
                <c:pt idx="701">
                  <c:v>42.487046632124354</c:v>
                </c:pt>
                <c:pt idx="702">
                  <c:v>42.487046632124354</c:v>
                </c:pt>
                <c:pt idx="703">
                  <c:v>42.487046632124354</c:v>
                </c:pt>
                <c:pt idx="704">
                  <c:v>41.968911917098445</c:v>
                </c:pt>
                <c:pt idx="705">
                  <c:v>41.450777202072537</c:v>
                </c:pt>
                <c:pt idx="706">
                  <c:v>41.450777202072537</c:v>
                </c:pt>
                <c:pt idx="707">
                  <c:v>41.450777202072537</c:v>
                </c:pt>
                <c:pt idx="708">
                  <c:v>43.005181347150256</c:v>
                </c:pt>
                <c:pt idx="709">
                  <c:v>43.005181347150256</c:v>
                </c:pt>
                <c:pt idx="710">
                  <c:v>43.005181347150256</c:v>
                </c:pt>
                <c:pt idx="711">
                  <c:v>43.005181347150256</c:v>
                </c:pt>
                <c:pt idx="712">
                  <c:v>43.005181347150256</c:v>
                </c:pt>
                <c:pt idx="713">
                  <c:v>43.005181347150256</c:v>
                </c:pt>
                <c:pt idx="714">
                  <c:v>43.005181347150256</c:v>
                </c:pt>
                <c:pt idx="715">
                  <c:v>43.005181347150256</c:v>
                </c:pt>
                <c:pt idx="716">
                  <c:v>43.005181347150256</c:v>
                </c:pt>
                <c:pt idx="717">
                  <c:v>43.005181347150256</c:v>
                </c:pt>
                <c:pt idx="718">
                  <c:v>43.005181347150256</c:v>
                </c:pt>
                <c:pt idx="719">
                  <c:v>43.523316062176164</c:v>
                </c:pt>
                <c:pt idx="720">
                  <c:v>43.523316062176164</c:v>
                </c:pt>
                <c:pt idx="721">
                  <c:v>43.523316062176164</c:v>
                </c:pt>
                <c:pt idx="722">
                  <c:v>44.041450777202073</c:v>
                </c:pt>
                <c:pt idx="723">
                  <c:v>44.041450777202073</c:v>
                </c:pt>
                <c:pt idx="724">
                  <c:v>44.041450777202073</c:v>
                </c:pt>
                <c:pt idx="725">
                  <c:v>44.041450777202073</c:v>
                </c:pt>
                <c:pt idx="726">
                  <c:v>44.041450777202073</c:v>
                </c:pt>
                <c:pt idx="727">
                  <c:v>44.041450777202073</c:v>
                </c:pt>
                <c:pt idx="728">
                  <c:v>44.041450777202073</c:v>
                </c:pt>
                <c:pt idx="729">
                  <c:v>44.559585492227974</c:v>
                </c:pt>
                <c:pt idx="730">
                  <c:v>44.559585492227974</c:v>
                </c:pt>
                <c:pt idx="731">
                  <c:v>44.559585492227974</c:v>
                </c:pt>
                <c:pt idx="732">
                  <c:v>44.845360824742272</c:v>
                </c:pt>
                <c:pt idx="733">
                  <c:v>44.329896907216494</c:v>
                </c:pt>
                <c:pt idx="734">
                  <c:v>44.329896907216494</c:v>
                </c:pt>
                <c:pt idx="735">
                  <c:v>44.329896907216494</c:v>
                </c:pt>
                <c:pt idx="736">
                  <c:v>44.329896907216494</c:v>
                </c:pt>
                <c:pt idx="737">
                  <c:v>44.329896907216494</c:v>
                </c:pt>
                <c:pt idx="738">
                  <c:v>44.329896907216494</c:v>
                </c:pt>
                <c:pt idx="739">
                  <c:v>44.329896907216494</c:v>
                </c:pt>
                <c:pt idx="740">
                  <c:v>44.845360824742272</c:v>
                </c:pt>
                <c:pt idx="741">
                  <c:v>44.845360824742272</c:v>
                </c:pt>
                <c:pt idx="742">
                  <c:v>44.845360824742272</c:v>
                </c:pt>
                <c:pt idx="743">
                  <c:v>44.329896907216494</c:v>
                </c:pt>
                <c:pt idx="744">
                  <c:v>45.077720207253883</c:v>
                </c:pt>
                <c:pt idx="745">
                  <c:v>45.077720207253883</c:v>
                </c:pt>
                <c:pt idx="746">
                  <c:v>45.077720207253883</c:v>
                </c:pt>
                <c:pt idx="747">
                  <c:v>45.077720207253883</c:v>
                </c:pt>
                <c:pt idx="748">
                  <c:v>45.077720207253883</c:v>
                </c:pt>
                <c:pt idx="749">
                  <c:v>45.077720207253883</c:v>
                </c:pt>
                <c:pt idx="750">
                  <c:v>45.077720207253883</c:v>
                </c:pt>
                <c:pt idx="751">
                  <c:v>45.077720207253883</c:v>
                </c:pt>
                <c:pt idx="752">
                  <c:v>45.077720207253883</c:v>
                </c:pt>
                <c:pt idx="753">
                  <c:v>45.077720207253883</c:v>
                </c:pt>
                <c:pt idx="754">
                  <c:v>45.077720207253883</c:v>
                </c:pt>
                <c:pt idx="755">
                  <c:v>45.077720207253883</c:v>
                </c:pt>
                <c:pt idx="756">
                  <c:v>45.595854922279791</c:v>
                </c:pt>
                <c:pt idx="757">
                  <c:v>45.595854922279791</c:v>
                </c:pt>
                <c:pt idx="758">
                  <c:v>45.595854922279791</c:v>
                </c:pt>
                <c:pt idx="759">
                  <c:v>45.595854922279791</c:v>
                </c:pt>
                <c:pt idx="760">
                  <c:v>46.1139896373057</c:v>
                </c:pt>
                <c:pt idx="761">
                  <c:v>46.1139896373057</c:v>
                </c:pt>
                <c:pt idx="762">
                  <c:v>46.1139896373057</c:v>
                </c:pt>
                <c:pt idx="763">
                  <c:v>46.1139896373057</c:v>
                </c:pt>
                <c:pt idx="764">
                  <c:v>46.1139896373057</c:v>
                </c:pt>
                <c:pt idx="765">
                  <c:v>46.1139896373057</c:v>
                </c:pt>
                <c:pt idx="766">
                  <c:v>46.1139896373057</c:v>
                </c:pt>
                <c:pt idx="767">
                  <c:v>46.1139896373057</c:v>
                </c:pt>
                <c:pt idx="768">
                  <c:v>46.1139896373057</c:v>
                </c:pt>
                <c:pt idx="769">
                  <c:v>46.1139896373057</c:v>
                </c:pt>
                <c:pt idx="770">
                  <c:v>46.1139896373057</c:v>
                </c:pt>
                <c:pt idx="771">
                  <c:v>46.1139896373057</c:v>
                </c:pt>
                <c:pt idx="772">
                  <c:v>46.1139896373057</c:v>
                </c:pt>
                <c:pt idx="773">
                  <c:v>46.1139896373057</c:v>
                </c:pt>
                <c:pt idx="774">
                  <c:v>46.1139896373057</c:v>
                </c:pt>
                <c:pt idx="775">
                  <c:v>46.1139896373057</c:v>
                </c:pt>
                <c:pt idx="776">
                  <c:v>46.1139896373057</c:v>
                </c:pt>
                <c:pt idx="777">
                  <c:v>46.1139896373057</c:v>
                </c:pt>
                <c:pt idx="778">
                  <c:v>46.1139896373057</c:v>
                </c:pt>
                <c:pt idx="779">
                  <c:v>46.1139896373057</c:v>
                </c:pt>
                <c:pt idx="780">
                  <c:v>46.1139896373057</c:v>
                </c:pt>
                <c:pt idx="781">
                  <c:v>46.1139896373057</c:v>
                </c:pt>
                <c:pt idx="782">
                  <c:v>46.1139896373057</c:v>
                </c:pt>
                <c:pt idx="783">
                  <c:v>46.1139896373057</c:v>
                </c:pt>
                <c:pt idx="784">
                  <c:v>46.632124352331608</c:v>
                </c:pt>
                <c:pt idx="785">
                  <c:v>47.150259067357517</c:v>
                </c:pt>
                <c:pt idx="786">
                  <c:v>46.632124352331608</c:v>
                </c:pt>
                <c:pt idx="787">
                  <c:v>46.1139896373057</c:v>
                </c:pt>
                <c:pt idx="788">
                  <c:v>46.1139896373057</c:v>
                </c:pt>
                <c:pt idx="789">
                  <c:v>46.1139896373057</c:v>
                </c:pt>
                <c:pt idx="790">
                  <c:v>46.1139896373057</c:v>
                </c:pt>
                <c:pt idx="791">
                  <c:v>46.1139896373057</c:v>
                </c:pt>
                <c:pt idx="792">
                  <c:v>46.1139896373057</c:v>
                </c:pt>
                <c:pt idx="793">
                  <c:v>46.1139896373057</c:v>
                </c:pt>
                <c:pt idx="794">
                  <c:v>46.1139896373057</c:v>
                </c:pt>
                <c:pt idx="795">
                  <c:v>46.1139896373057</c:v>
                </c:pt>
                <c:pt idx="796">
                  <c:v>46.1139896373057</c:v>
                </c:pt>
                <c:pt idx="797">
                  <c:v>46.1139896373057</c:v>
                </c:pt>
                <c:pt idx="798">
                  <c:v>46.1139896373057</c:v>
                </c:pt>
                <c:pt idx="799">
                  <c:v>46.1139896373057</c:v>
                </c:pt>
                <c:pt idx="800">
                  <c:v>46.1139896373057</c:v>
                </c:pt>
                <c:pt idx="801">
                  <c:v>46.1139896373057</c:v>
                </c:pt>
                <c:pt idx="802">
                  <c:v>46.1139896373057</c:v>
                </c:pt>
                <c:pt idx="803">
                  <c:v>46.1139896373057</c:v>
                </c:pt>
                <c:pt idx="804">
                  <c:v>46.1139896373057</c:v>
                </c:pt>
                <c:pt idx="805">
                  <c:v>46.1139896373057</c:v>
                </c:pt>
                <c:pt idx="806">
                  <c:v>46.1139896373057</c:v>
                </c:pt>
                <c:pt idx="807">
                  <c:v>46.1139896373057</c:v>
                </c:pt>
                <c:pt idx="808">
                  <c:v>46.1139896373057</c:v>
                </c:pt>
                <c:pt idx="809">
                  <c:v>46.1139896373057</c:v>
                </c:pt>
                <c:pt idx="810">
                  <c:v>46.1139896373057</c:v>
                </c:pt>
                <c:pt idx="811">
                  <c:v>46.1139896373057</c:v>
                </c:pt>
                <c:pt idx="812">
                  <c:v>46.1139896373057</c:v>
                </c:pt>
                <c:pt idx="813">
                  <c:v>46.1139896373057</c:v>
                </c:pt>
                <c:pt idx="814">
                  <c:v>46.1139896373057</c:v>
                </c:pt>
                <c:pt idx="815">
                  <c:v>46.1139896373057</c:v>
                </c:pt>
                <c:pt idx="816">
                  <c:v>46.632124352331608</c:v>
                </c:pt>
                <c:pt idx="817">
                  <c:v>46.632124352331608</c:v>
                </c:pt>
                <c:pt idx="818">
                  <c:v>46.632124352331608</c:v>
                </c:pt>
                <c:pt idx="819">
                  <c:v>46.632124352331608</c:v>
                </c:pt>
                <c:pt idx="820">
                  <c:v>47.150259067357517</c:v>
                </c:pt>
                <c:pt idx="821">
                  <c:v>47.150259067357517</c:v>
                </c:pt>
                <c:pt idx="822">
                  <c:v>48.186528497409327</c:v>
                </c:pt>
                <c:pt idx="823">
                  <c:v>48.186528497409327</c:v>
                </c:pt>
                <c:pt idx="824">
                  <c:v>48.186528497409327</c:v>
                </c:pt>
                <c:pt idx="825">
                  <c:v>48.186528497409327</c:v>
                </c:pt>
                <c:pt idx="826">
                  <c:v>48.704663212435236</c:v>
                </c:pt>
                <c:pt idx="827">
                  <c:v>48.704663212435236</c:v>
                </c:pt>
                <c:pt idx="828">
                  <c:v>49.484536082474229</c:v>
                </c:pt>
                <c:pt idx="829">
                  <c:v>49.484536082474229</c:v>
                </c:pt>
                <c:pt idx="830">
                  <c:v>49.484536082474229</c:v>
                </c:pt>
                <c:pt idx="831">
                  <c:v>50</c:v>
                </c:pt>
                <c:pt idx="832">
                  <c:v>50</c:v>
                </c:pt>
                <c:pt idx="833">
                  <c:v>50</c:v>
                </c:pt>
                <c:pt idx="834">
                  <c:v>50.515463917525771</c:v>
                </c:pt>
                <c:pt idx="835">
                  <c:v>50.515463917525771</c:v>
                </c:pt>
                <c:pt idx="836">
                  <c:v>50.515463917525771</c:v>
                </c:pt>
                <c:pt idx="837">
                  <c:v>50.515463917525771</c:v>
                </c:pt>
                <c:pt idx="838">
                  <c:v>50.515463917525771</c:v>
                </c:pt>
                <c:pt idx="839">
                  <c:v>50.515463917525771</c:v>
                </c:pt>
                <c:pt idx="840">
                  <c:v>51.546391752577314</c:v>
                </c:pt>
                <c:pt idx="841">
                  <c:v>51.546391752577314</c:v>
                </c:pt>
                <c:pt idx="842">
                  <c:v>51.546391752577314</c:v>
                </c:pt>
                <c:pt idx="843">
                  <c:v>51.546391752577314</c:v>
                </c:pt>
                <c:pt idx="844">
                  <c:v>51.546391752577314</c:v>
                </c:pt>
                <c:pt idx="845">
                  <c:v>51.546391752577314</c:v>
                </c:pt>
                <c:pt idx="846">
                  <c:v>51.546391752577314</c:v>
                </c:pt>
                <c:pt idx="847">
                  <c:v>51.546391752577314</c:v>
                </c:pt>
                <c:pt idx="848">
                  <c:v>51.546391752577314</c:v>
                </c:pt>
                <c:pt idx="849">
                  <c:v>51.546391752577314</c:v>
                </c:pt>
                <c:pt idx="850">
                  <c:v>51.546391752577314</c:v>
                </c:pt>
                <c:pt idx="851">
                  <c:v>51.546391752577314</c:v>
                </c:pt>
                <c:pt idx="852">
                  <c:v>51.295336787564771</c:v>
                </c:pt>
                <c:pt idx="853">
                  <c:v>50.777202072538863</c:v>
                </c:pt>
                <c:pt idx="854">
                  <c:v>50.259067357512954</c:v>
                </c:pt>
                <c:pt idx="855">
                  <c:v>50.259067357512954</c:v>
                </c:pt>
                <c:pt idx="856">
                  <c:v>50.259067357512954</c:v>
                </c:pt>
                <c:pt idx="857">
                  <c:v>50.259067357512954</c:v>
                </c:pt>
                <c:pt idx="858">
                  <c:v>50.259067357512954</c:v>
                </c:pt>
                <c:pt idx="859">
                  <c:v>50.259067357512954</c:v>
                </c:pt>
                <c:pt idx="860">
                  <c:v>50.777202072538863</c:v>
                </c:pt>
                <c:pt idx="861">
                  <c:v>50.777202072538863</c:v>
                </c:pt>
                <c:pt idx="862">
                  <c:v>50.777202072538863</c:v>
                </c:pt>
                <c:pt idx="863">
                  <c:v>50.777202072538863</c:v>
                </c:pt>
                <c:pt idx="864">
                  <c:v>50.777202072538863</c:v>
                </c:pt>
                <c:pt idx="865">
                  <c:v>51.295336787564771</c:v>
                </c:pt>
                <c:pt idx="866">
                  <c:v>51.295336787564771</c:v>
                </c:pt>
                <c:pt idx="867">
                  <c:v>51.295336787564771</c:v>
                </c:pt>
                <c:pt idx="868">
                  <c:v>51.295336787564771</c:v>
                </c:pt>
                <c:pt idx="869">
                  <c:v>51.295336787564771</c:v>
                </c:pt>
                <c:pt idx="870">
                  <c:v>51.295336787564771</c:v>
                </c:pt>
                <c:pt idx="871">
                  <c:v>51.295336787564771</c:v>
                </c:pt>
                <c:pt idx="872">
                  <c:v>51.295336787564771</c:v>
                </c:pt>
                <c:pt idx="873">
                  <c:v>51.295336787564771</c:v>
                </c:pt>
                <c:pt idx="874">
                  <c:v>51.295336787564771</c:v>
                </c:pt>
                <c:pt idx="875">
                  <c:v>51.813471502590666</c:v>
                </c:pt>
                <c:pt idx="876">
                  <c:v>51.295336787564771</c:v>
                </c:pt>
                <c:pt idx="877">
                  <c:v>51.295336787564771</c:v>
                </c:pt>
                <c:pt idx="878">
                  <c:v>51.295336787564771</c:v>
                </c:pt>
                <c:pt idx="879">
                  <c:v>51.295336787564771</c:v>
                </c:pt>
                <c:pt idx="880">
                  <c:v>51.295336787564771</c:v>
                </c:pt>
                <c:pt idx="881">
                  <c:v>51.295336787564771</c:v>
                </c:pt>
                <c:pt idx="882">
                  <c:v>51.295336787564771</c:v>
                </c:pt>
                <c:pt idx="883">
                  <c:v>51.295336787564771</c:v>
                </c:pt>
                <c:pt idx="884">
                  <c:v>51.295336787564771</c:v>
                </c:pt>
                <c:pt idx="885">
                  <c:v>51.295336787564771</c:v>
                </c:pt>
                <c:pt idx="886">
                  <c:v>51.295336787564771</c:v>
                </c:pt>
                <c:pt idx="887">
                  <c:v>51.295336787564771</c:v>
                </c:pt>
                <c:pt idx="888">
                  <c:v>52.331606217616574</c:v>
                </c:pt>
                <c:pt idx="889">
                  <c:v>51.813471502590666</c:v>
                </c:pt>
                <c:pt idx="890">
                  <c:v>51.813471502590666</c:v>
                </c:pt>
                <c:pt idx="891">
                  <c:v>51.813471502590666</c:v>
                </c:pt>
                <c:pt idx="892">
                  <c:v>51.813471502590666</c:v>
                </c:pt>
                <c:pt idx="893">
                  <c:v>51.813471502590666</c:v>
                </c:pt>
                <c:pt idx="894">
                  <c:v>51.813471502590666</c:v>
                </c:pt>
                <c:pt idx="895">
                  <c:v>51.813471502590666</c:v>
                </c:pt>
                <c:pt idx="896">
                  <c:v>51.813471502590666</c:v>
                </c:pt>
                <c:pt idx="897">
                  <c:v>51.813471502590666</c:v>
                </c:pt>
                <c:pt idx="898">
                  <c:v>51.813471502590666</c:v>
                </c:pt>
                <c:pt idx="899">
                  <c:v>51.813471502590666</c:v>
                </c:pt>
                <c:pt idx="900">
                  <c:v>51.813471502590666</c:v>
                </c:pt>
                <c:pt idx="901">
                  <c:v>50.777202072538863</c:v>
                </c:pt>
                <c:pt idx="902">
                  <c:v>50.777202072538863</c:v>
                </c:pt>
                <c:pt idx="903">
                  <c:v>50.777202072538863</c:v>
                </c:pt>
                <c:pt idx="904">
                  <c:v>50.777202072538863</c:v>
                </c:pt>
                <c:pt idx="905">
                  <c:v>50.777202072538863</c:v>
                </c:pt>
                <c:pt idx="906">
                  <c:v>50</c:v>
                </c:pt>
                <c:pt idx="907">
                  <c:v>50</c:v>
                </c:pt>
                <c:pt idx="908">
                  <c:v>50</c:v>
                </c:pt>
                <c:pt idx="909">
                  <c:v>50</c:v>
                </c:pt>
                <c:pt idx="910">
                  <c:v>49.738219895287962</c:v>
                </c:pt>
                <c:pt idx="911">
                  <c:v>49.738219895287962</c:v>
                </c:pt>
                <c:pt idx="912">
                  <c:v>49.735449735449734</c:v>
                </c:pt>
                <c:pt idx="913">
                  <c:v>49.735449735449734</c:v>
                </c:pt>
                <c:pt idx="914">
                  <c:v>49.206349206349202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32-4A37-B2CA-0C9D49C72B44}"/>
            </c:ext>
          </c:extLst>
        </c:ser>
        <c:ser>
          <c:idx val="1"/>
          <c:order val="1"/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cat>
            <c:numRef>
              <c:f>Coarse!$GW$8:$GW$922</c:f>
              <c:numCache>
                <c:formatCode>General</c:formatCode>
                <c:ptCount val="915"/>
                <c:pt idx="0">
                  <c:v>1940</c:v>
                </c:pt>
                <c:pt idx="1">
                  <c:v>1940</c:v>
                </c:pt>
                <c:pt idx="2">
                  <c:v>1940</c:v>
                </c:pt>
                <c:pt idx="3">
                  <c:v>1940</c:v>
                </c:pt>
                <c:pt idx="4">
                  <c:v>1940</c:v>
                </c:pt>
                <c:pt idx="5">
                  <c:v>1940</c:v>
                </c:pt>
                <c:pt idx="6">
                  <c:v>1940</c:v>
                </c:pt>
                <c:pt idx="7">
                  <c:v>1940</c:v>
                </c:pt>
                <c:pt idx="8">
                  <c:v>1940</c:v>
                </c:pt>
                <c:pt idx="9">
                  <c:v>1940</c:v>
                </c:pt>
                <c:pt idx="10">
                  <c:v>1940</c:v>
                </c:pt>
                <c:pt idx="11">
                  <c:v>1940</c:v>
                </c:pt>
                <c:pt idx="12">
                  <c:v>1941</c:v>
                </c:pt>
                <c:pt idx="13">
                  <c:v>1941</c:v>
                </c:pt>
                <c:pt idx="14">
                  <c:v>1941</c:v>
                </c:pt>
                <c:pt idx="15">
                  <c:v>1941</c:v>
                </c:pt>
                <c:pt idx="16">
                  <c:v>1941</c:v>
                </c:pt>
                <c:pt idx="17">
                  <c:v>1941</c:v>
                </c:pt>
                <c:pt idx="18">
                  <c:v>1941</c:v>
                </c:pt>
                <c:pt idx="19">
                  <c:v>1941</c:v>
                </c:pt>
                <c:pt idx="20">
                  <c:v>1941</c:v>
                </c:pt>
                <c:pt idx="21">
                  <c:v>1941</c:v>
                </c:pt>
                <c:pt idx="22">
                  <c:v>1941</c:v>
                </c:pt>
                <c:pt idx="23">
                  <c:v>1941</c:v>
                </c:pt>
                <c:pt idx="24">
                  <c:v>1942</c:v>
                </c:pt>
                <c:pt idx="25">
                  <c:v>1942</c:v>
                </c:pt>
                <c:pt idx="26">
                  <c:v>1942</c:v>
                </c:pt>
                <c:pt idx="27">
                  <c:v>1942</c:v>
                </c:pt>
                <c:pt idx="28">
                  <c:v>1942</c:v>
                </c:pt>
                <c:pt idx="29">
                  <c:v>1942</c:v>
                </c:pt>
                <c:pt idx="30">
                  <c:v>1942</c:v>
                </c:pt>
                <c:pt idx="31">
                  <c:v>1942</c:v>
                </c:pt>
                <c:pt idx="32">
                  <c:v>1942</c:v>
                </c:pt>
                <c:pt idx="33">
                  <c:v>1942</c:v>
                </c:pt>
                <c:pt idx="34">
                  <c:v>1942</c:v>
                </c:pt>
                <c:pt idx="35">
                  <c:v>1942</c:v>
                </c:pt>
                <c:pt idx="36">
                  <c:v>1943</c:v>
                </c:pt>
                <c:pt idx="37">
                  <c:v>1943</c:v>
                </c:pt>
                <c:pt idx="38">
                  <c:v>1943</c:v>
                </c:pt>
                <c:pt idx="39">
                  <c:v>1943</c:v>
                </c:pt>
                <c:pt idx="40">
                  <c:v>1943</c:v>
                </c:pt>
                <c:pt idx="41">
                  <c:v>1943</c:v>
                </c:pt>
                <c:pt idx="42">
                  <c:v>1943</c:v>
                </c:pt>
                <c:pt idx="43">
                  <c:v>1943</c:v>
                </c:pt>
                <c:pt idx="44">
                  <c:v>1943</c:v>
                </c:pt>
                <c:pt idx="45">
                  <c:v>1943</c:v>
                </c:pt>
                <c:pt idx="46">
                  <c:v>1943</c:v>
                </c:pt>
                <c:pt idx="47">
                  <c:v>1943</c:v>
                </c:pt>
                <c:pt idx="48">
                  <c:v>1944</c:v>
                </c:pt>
                <c:pt idx="49">
                  <c:v>1944</c:v>
                </c:pt>
                <c:pt idx="50">
                  <c:v>1944</c:v>
                </c:pt>
                <c:pt idx="51">
                  <c:v>1944</c:v>
                </c:pt>
                <c:pt idx="52">
                  <c:v>1944</c:v>
                </c:pt>
                <c:pt idx="53">
                  <c:v>1944</c:v>
                </c:pt>
                <c:pt idx="54">
                  <c:v>1944</c:v>
                </c:pt>
                <c:pt idx="55">
                  <c:v>1944</c:v>
                </c:pt>
                <c:pt idx="56">
                  <c:v>1944</c:v>
                </c:pt>
                <c:pt idx="57">
                  <c:v>1944</c:v>
                </c:pt>
                <c:pt idx="58">
                  <c:v>1944</c:v>
                </c:pt>
                <c:pt idx="59">
                  <c:v>1944</c:v>
                </c:pt>
                <c:pt idx="60">
                  <c:v>1945</c:v>
                </c:pt>
                <c:pt idx="61">
                  <c:v>1945</c:v>
                </c:pt>
                <c:pt idx="62">
                  <c:v>1945</c:v>
                </c:pt>
                <c:pt idx="63">
                  <c:v>1945</c:v>
                </c:pt>
                <c:pt idx="64">
                  <c:v>1945</c:v>
                </c:pt>
                <c:pt idx="65">
                  <c:v>1945</c:v>
                </c:pt>
                <c:pt idx="66">
                  <c:v>1945</c:v>
                </c:pt>
                <c:pt idx="67">
                  <c:v>1945</c:v>
                </c:pt>
                <c:pt idx="68">
                  <c:v>1945</c:v>
                </c:pt>
                <c:pt idx="69">
                  <c:v>1945</c:v>
                </c:pt>
                <c:pt idx="70">
                  <c:v>1945</c:v>
                </c:pt>
                <c:pt idx="71">
                  <c:v>1945</c:v>
                </c:pt>
                <c:pt idx="72">
                  <c:v>1946</c:v>
                </c:pt>
                <c:pt idx="73">
                  <c:v>1946</c:v>
                </c:pt>
                <c:pt idx="74">
                  <c:v>1946</c:v>
                </c:pt>
                <c:pt idx="75">
                  <c:v>1946</c:v>
                </c:pt>
                <c:pt idx="76">
                  <c:v>1946</c:v>
                </c:pt>
                <c:pt idx="77">
                  <c:v>1946</c:v>
                </c:pt>
                <c:pt idx="78">
                  <c:v>1946</c:v>
                </c:pt>
                <c:pt idx="79">
                  <c:v>1946</c:v>
                </c:pt>
                <c:pt idx="80">
                  <c:v>1946</c:v>
                </c:pt>
                <c:pt idx="81">
                  <c:v>1946</c:v>
                </c:pt>
                <c:pt idx="82">
                  <c:v>1946</c:v>
                </c:pt>
                <c:pt idx="83">
                  <c:v>1946</c:v>
                </c:pt>
                <c:pt idx="84">
                  <c:v>1947</c:v>
                </c:pt>
                <c:pt idx="85">
                  <c:v>1947</c:v>
                </c:pt>
                <c:pt idx="86">
                  <c:v>1947</c:v>
                </c:pt>
                <c:pt idx="87">
                  <c:v>1947</c:v>
                </c:pt>
                <c:pt idx="88">
                  <c:v>1947</c:v>
                </c:pt>
                <c:pt idx="89">
                  <c:v>1947</c:v>
                </c:pt>
                <c:pt idx="90">
                  <c:v>1947</c:v>
                </c:pt>
                <c:pt idx="91">
                  <c:v>1947</c:v>
                </c:pt>
                <c:pt idx="92">
                  <c:v>1947</c:v>
                </c:pt>
                <c:pt idx="93">
                  <c:v>1947</c:v>
                </c:pt>
                <c:pt idx="94">
                  <c:v>1947</c:v>
                </c:pt>
                <c:pt idx="95">
                  <c:v>1947</c:v>
                </c:pt>
                <c:pt idx="96">
                  <c:v>1948</c:v>
                </c:pt>
                <c:pt idx="97">
                  <c:v>1948</c:v>
                </c:pt>
                <c:pt idx="98">
                  <c:v>1948</c:v>
                </c:pt>
                <c:pt idx="99">
                  <c:v>1948</c:v>
                </c:pt>
                <c:pt idx="100">
                  <c:v>1948</c:v>
                </c:pt>
                <c:pt idx="101">
                  <c:v>1948</c:v>
                </c:pt>
                <c:pt idx="102">
                  <c:v>1948</c:v>
                </c:pt>
                <c:pt idx="103">
                  <c:v>1948</c:v>
                </c:pt>
                <c:pt idx="104">
                  <c:v>1948</c:v>
                </c:pt>
                <c:pt idx="105">
                  <c:v>1948</c:v>
                </c:pt>
                <c:pt idx="106">
                  <c:v>1948</c:v>
                </c:pt>
                <c:pt idx="107">
                  <c:v>1948</c:v>
                </c:pt>
                <c:pt idx="108">
                  <c:v>1949</c:v>
                </c:pt>
                <c:pt idx="109">
                  <c:v>1949</c:v>
                </c:pt>
                <c:pt idx="110">
                  <c:v>1949</c:v>
                </c:pt>
                <c:pt idx="111">
                  <c:v>1949</c:v>
                </c:pt>
                <c:pt idx="112">
                  <c:v>1949</c:v>
                </c:pt>
                <c:pt idx="113">
                  <c:v>1949</c:v>
                </c:pt>
                <c:pt idx="114">
                  <c:v>1949</c:v>
                </c:pt>
                <c:pt idx="115">
                  <c:v>1949</c:v>
                </c:pt>
                <c:pt idx="116">
                  <c:v>1949</c:v>
                </c:pt>
                <c:pt idx="117">
                  <c:v>1949</c:v>
                </c:pt>
                <c:pt idx="118">
                  <c:v>1949</c:v>
                </c:pt>
                <c:pt idx="119">
                  <c:v>1949</c:v>
                </c:pt>
                <c:pt idx="120">
                  <c:v>1950</c:v>
                </c:pt>
                <c:pt idx="121">
                  <c:v>1950</c:v>
                </c:pt>
                <c:pt idx="122">
                  <c:v>1950</c:v>
                </c:pt>
                <c:pt idx="123">
                  <c:v>1950</c:v>
                </c:pt>
                <c:pt idx="124">
                  <c:v>1950</c:v>
                </c:pt>
                <c:pt idx="125">
                  <c:v>1950</c:v>
                </c:pt>
                <c:pt idx="126">
                  <c:v>1950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1950</c:v>
                </c:pt>
                <c:pt idx="131">
                  <c:v>1950</c:v>
                </c:pt>
                <c:pt idx="132">
                  <c:v>1951</c:v>
                </c:pt>
                <c:pt idx="133">
                  <c:v>1951</c:v>
                </c:pt>
                <c:pt idx="134">
                  <c:v>1951</c:v>
                </c:pt>
                <c:pt idx="135">
                  <c:v>1951</c:v>
                </c:pt>
                <c:pt idx="136">
                  <c:v>1951</c:v>
                </c:pt>
                <c:pt idx="137">
                  <c:v>1951</c:v>
                </c:pt>
                <c:pt idx="138">
                  <c:v>1951</c:v>
                </c:pt>
                <c:pt idx="139">
                  <c:v>1951</c:v>
                </c:pt>
                <c:pt idx="140">
                  <c:v>1951</c:v>
                </c:pt>
                <c:pt idx="141">
                  <c:v>1951</c:v>
                </c:pt>
                <c:pt idx="142">
                  <c:v>1951</c:v>
                </c:pt>
                <c:pt idx="143">
                  <c:v>1951</c:v>
                </c:pt>
                <c:pt idx="144">
                  <c:v>1952</c:v>
                </c:pt>
                <c:pt idx="145">
                  <c:v>1952</c:v>
                </c:pt>
                <c:pt idx="146">
                  <c:v>1952</c:v>
                </c:pt>
                <c:pt idx="147">
                  <c:v>1952</c:v>
                </c:pt>
                <c:pt idx="148">
                  <c:v>1952</c:v>
                </c:pt>
                <c:pt idx="149">
                  <c:v>1952</c:v>
                </c:pt>
                <c:pt idx="150">
                  <c:v>1952</c:v>
                </c:pt>
                <c:pt idx="151">
                  <c:v>1952</c:v>
                </c:pt>
                <c:pt idx="152">
                  <c:v>1952</c:v>
                </c:pt>
                <c:pt idx="153">
                  <c:v>1952</c:v>
                </c:pt>
                <c:pt idx="154">
                  <c:v>1952</c:v>
                </c:pt>
                <c:pt idx="155">
                  <c:v>1952</c:v>
                </c:pt>
                <c:pt idx="156">
                  <c:v>1953</c:v>
                </c:pt>
                <c:pt idx="157">
                  <c:v>1953</c:v>
                </c:pt>
                <c:pt idx="158">
                  <c:v>1953</c:v>
                </c:pt>
                <c:pt idx="159">
                  <c:v>1953</c:v>
                </c:pt>
                <c:pt idx="160">
                  <c:v>1953</c:v>
                </c:pt>
                <c:pt idx="161">
                  <c:v>1953</c:v>
                </c:pt>
                <c:pt idx="162">
                  <c:v>1953</c:v>
                </c:pt>
                <c:pt idx="163">
                  <c:v>1953</c:v>
                </c:pt>
                <c:pt idx="164">
                  <c:v>1953</c:v>
                </c:pt>
                <c:pt idx="165">
                  <c:v>1953</c:v>
                </c:pt>
                <c:pt idx="166">
                  <c:v>1953</c:v>
                </c:pt>
                <c:pt idx="167">
                  <c:v>1953</c:v>
                </c:pt>
                <c:pt idx="168">
                  <c:v>1954</c:v>
                </c:pt>
                <c:pt idx="169">
                  <c:v>1954</c:v>
                </c:pt>
                <c:pt idx="170">
                  <c:v>1954</c:v>
                </c:pt>
                <c:pt idx="171">
                  <c:v>1954</c:v>
                </c:pt>
                <c:pt idx="172">
                  <c:v>1954</c:v>
                </c:pt>
                <c:pt idx="173">
                  <c:v>1954</c:v>
                </c:pt>
                <c:pt idx="174">
                  <c:v>1954</c:v>
                </c:pt>
                <c:pt idx="175">
                  <c:v>1954</c:v>
                </c:pt>
                <c:pt idx="176">
                  <c:v>1954</c:v>
                </c:pt>
                <c:pt idx="177">
                  <c:v>1954</c:v>
                </c:pt>
                <c:pt idx="178">
                  <c:v>1954</c:v>
                </c:pt>
                <c:pt idx="179">
                  <c:v>1954</c:v>
                </c:pt>
                <c:pt idx="180">
                  <c:v>1955</c:v>
                </c:pt>
                <c:pt idx="181">
                  <c:v>1955</c:v>
                </c:pt>
                <c:pt idx="182">
                  <c:v>1955</c:v>
                </c:pt>
                <c:pt idx="183">
                  <c:v>1955</c:v>
                </c:pt>
                <c:pt idx="184">
                  <c:v>1955</c:v>
                </c:pt>
                <c:pt idx="185">
                  <c:v>1955</c:v>
                </c:pt>
                <c:pt idx="186">
                  <c:v>1955</c:v>
                </c:pt>
                <c:pt idx="187">
                  <c:v>1955</c:v>
                </c:pt>
                <c:pt idx="188">
                  <c:v>1955</c:v>
                </c:pt>
                <c:pt idx="189">
                  <c:v>1955</c:v>
                </c:pt>
                <c:pt idx="190">
                  <c:v>1955</c:v>
                </c:pt>
                <c:pt idx="191">
                  <c:v>1955</c:v>
                </c:pt>
                <c:pt idx="192">
                  <c:v>1956</c:v>
                </c:pt>
                <c:pt idx="193">
                  <c:v>1956</c:v>
                </c:pt>
                <c:pt idx="194">
                  <c:v>1956</c:v>
                </c:pt>
                <c:pt idx="195">
                  <c:v>1956</c:v>
                </c:pt>
                <c:pt idx="196">
                  <c:v>1956</c:v>
                </c:pt>
                <c:pt idx="197">
                  <c:v>1956</c:v>
                </c:pt>
                <c:pt idx="198">
                  <c:v>1956</c:v>
                </c:pt>
                <c:pt idx="199">
                  <c:v>1956</c:v>
                </c:pt>
                <c:pt idx="200">
                  <c:v>1956</c:v>
                </c:pt>
                <c:pt idx="201">
                  <c:v>1956</c:v>
                </c:pt>
                <c:pt idx="202">
                  <c:v>1956</c:v>
                </c:pt>
                <c:pt idx="203">
                  <c:v>1956</c:v>
                </c:pt>
                <c:pt idx="204">
                  <c:v>1957</c:v>
                </c:pt>
                <c:pt idx="205">
                  <c:v>1957</c:v>
                </c:pt>
                <c:pt idx="206">
                  <c:v>1957</c:v>
                </c:pt>
                <c:pt idx="207">
                  <c:v>1957</c:v>
                </c:pt>
                <c:pt idx="208">
                  <c:v>1957</c:v>
                </c:pt>
                <c:pt idx="209">
                  <c:v>1957</c:v>
                </c:pt>
                <c:pt idx="210">
                  <c:v>1957</c:v>
                </c:pt>
                <c:pt idx="211">
                  <c:v>1957</c:v>
                </c:pt>
                <c:pt idx="212">
                  <c:v>1957</c:v>
                </c:pt>
                <c:pt idx="213">
                  <c:v>1957</c:v>
                </c:pt>
                <c:pt idx="214">
                  <c:v>1957</c:v>
                </c:pt>
                <c:pt idx="215">
                  <c:v>1957</c:v>
                </c:pt>
                <c:pt idx="216">
                  <c:v>1958</c:v>
                </c:pt>
                <c:pt idx="217">
                  <c:v>1958</c:v>
                </c:pt>
                <c:pt idx="218">
                  <c:v>1958</c:v>
                </c:pt>
                <c:pt idx="219">
                  <c:v>1958</c:v>
                </c:pt>
                <c:pt idx="220">
                  <c:v>1958</c:v>
                </c:pt>
                <c:pt idx="221">
                  <c:v>1958</c:v>
                </c:pt>
                <c:pt idx="222">
                  <c:v>1958</c:v>
                </c:pt>
                <c:pt idx="223">
                  <c:v>1958</c:v>
                </c:pt>
                <c:pt idx="224">
                  <c:v>1958</c:v>
                </c:pt>
                <c:pt idx="225">
                  <c:v>1958</c:v>
                </c:pt>
                <c:pt idx="226">
                  <c:v>1958</c:v>
                </c:pt>
                <c:pt idx="227">
                  <c:v>1958</c:v>
                </c:pt>
                <c:pt idx="228">
                  <c:v>1959</c:v>
                </c:pt>
                <c:pt idx="229">
                  <c:v>1959</c:v>
                </c:pt>
                <c:pt idx="230">
                  <c:v>1959</c:v>
                </c:pt>
                <c:pt idx="231">
                  <c:v>1959</c:v>
                </c:pt>
                <c:pt idx="232">
                  <c:v>1959</c:v>
                </c:pt>
                <c:pt idx="233">
                  <c:v>1959</c:v>
                </c:pt>
                <c:pt idx="234">
                  <c:v>1959</c:v>
                </c:pt>
                <c:pt idx="235">
                  <c:v>1959</c:v>
                </c:pt>
                <c:pt idx="236">
                  <c:v>1959</c:v>
                </c:pt>
                <c:pt idx="237">
                  <c:v>1959</c:v>
                </c:pt>
                <c:pt idx="238">
                  <c:v>1959</c:v>
                </c:pt>
                <c:pt idx="239">
                  <c:v>1959</c:v>
                </c:pt>
                <c:pt idx="240">
                  <c:v>1960</c:v>
                </c:pt>
                <c:pt idx="241">
                  <c:v>1960</c:v>
                </c:pt>
                <c:pt idx="242">
                  <c:v>1960</c:v>
                </c:pt>
                <c:pt idx="243">
                  <c:v>1960</c:v>
                </c:pt>
                <c:pt idx="244">
                  <c:v>1960</c:v>
                </c:pt>
                <c:pt idx="245">
                  <c:v>1960</c:v>
                </c:pt>
                <c:pt idx="246">
                  <c:v>1960</c:v>
                </c:pt>
                <c:pt idx="247">
                  <c:v>1960</c:v>
                </c:pt>
                <c:pt idx="248">
                  <c:v>1960</c:v>
                </c:pt>
                <c:pt idx="249">
                  <c:v>1960</c:v>
                </c:pt>
                <c:pt idx="250">
                  <c:v>1960</c:v>
                </c:pt>
                <c:pt idx="251">
                  <c:v>1960</c:v>
                </c:pt>
                <c:pt idx="252">
                  <c:v>1961</c:v>
                </c:pt>
                <c:pt idx="253">
                  <c:v>1961</c:v>
                </c:pt>
                <c:pt idx="254">
                  <c:v>1961</c:v>
                </c:pt>
                <c:pt idx="255">
                  <c:v>1961</c:v>
                </c:pt>
                <c:pt idx="256">
                  <c:v>1961</c:v>
                </c:pt>
                <c:pt idx="257">
                  <c:v>1961</c:v>
                </c:pt>
                <c:pt idx="258">
                  <c:v>1961</c:v>
                </c:pt>
                <c:pt idx="259">
                  <c:v>1961</c:v>
                </c:pt>
                <c:pt idx="260">
                  <c:v>1961</c:v>
                </c:pt>
                <c:pt idx="261">
                  <c:v>1961</c:v>
                </c:pt>
                <c:pt idx="262">
                  <c:v>1961</c:v>
                </c:pt>
                <c:pt idx="263">
                  <c:v>1961</c:v>
                </c:pt>
                <c:pt idx="264">
                  <c:v>1962</c:v>
                </c:pt>
                <c:pt idx="265">
                  <c:v>1962</c:v>
                </c:pt>
                <c:pt idx="266">
                  <c:v>1962</c:v>
                </c:pt>
                <c:pt idx="267">
                  <c:v>1962</c:v>
                </c:pt>
                <c:pt idx="268">
                  <c:v>1962</c:v>
                </c:pt>
                <c:pt idx="269">
                  <c:v>1962</c:v>
                </c:pt>
                <c:pt idx="270">
                  <c:v>1962</c:v>
                </c:pt>
                <c:pt idx="271">
                  <c:v>1962</c:v>
                </c:pt>
                <c:pt idx="272">
                  <c:v>1962</c:v>
                </c:pt>
                <c:pt idx="273">
                  <c:v>1962</c:v>
                </c:pt>
                <c:pt idx="274">
                  <c:v>1962</c:v>
                </c:pt>
                <c:pt idx="275">
                  <c:v>1962</c:v>
                </c:pt>
                <c:pt idx="276">
                  <c:v>1963</c:v>
                </c:pt>
                <c:pt idx="277">
                  <c:v>1963</c:v>
                </c:pt>
                <c:pt idx="278">
                  <c:v>1963</c:v>
                </c:pt>
                <c:pt idx="279">
                  <c:v>1963</c:v>
                </c:pt>
                <c:pt idx="280">
                  <c:v>1963</c:v>
                </c:pt>
                <c:pt idx="281">
                  <c:v>1963</c:v>
                </c:pt>
                <c:pt idx="282">
                  <c:v>1963</c:v>
                </c:pt>
                <c:pt idx="283">
                  <c:v>1963</c:v>
                </c:pt>
                <c:pt idx="284">
                  <c:v>1963</c:v>
                </c:pt>
                <c:pt idx="285">
                  <c:v>1963</c:v>
                </c:pt>
                <c:pt idx="286">
                  <c:v>1963</c:v>
                </c:pt>
                <c:pt idx="287">
                  <c:v>1963</c:v>
                </c:pt>
                <c:pt idx="288">
                  <c:v>1964</c:v>
                </c:pt>
                <c:pt idx="289">
                  <c:v>1964</c:v>
                </c:pt>
                <c:pt idx="290">
                  <c:v>1964</c:v>
                </c:pt>
                <c:pt idx="291">
                  <c:v>1964</c:v>
                </c:pt>
                <c:pt idx="292">
                  <c:v>1964</c:v>
                </c:pt>
                <c:pt idx="293">
                  <c:v>1964</c:v>
                </c:pt>
                <c:pt idx="294">
                  <c:v>1964</c:v>
                </c:pt>
                <c:pt idx="295">
                  <c:v>1964</c:v>
                </c:pt>
                <c:pt idx="296">
                  <c:v>1964</c:v>
                </c:pt>
                <c:pt idx="297">
                  <c:v>1964</c:v>
                </c:pt>
                <c:pt idx="298">
                  <c:v>1964</c:v>
                </c:pt>
                <c:pt idx="299">
                  <c:v>1964</c:v>
                </c:pt>
                <c:pt idx="300">
                  <c:v>1965</c:v>
                </c:pt>
                <c:pt idx="301">
                  <c:v>1965</c:v>
                </c:pt>
                <c:pt idx="302">
                  <c:v>1965</c:v>
                </c:pt>
                <c:pt idx="303">
                  <c:v>1965</c:v>
                </c:pt>
                <c:pt idx="304">
                  <c:v>1965</c:v>
                </c:pt>
                <c:pt idx="305">
                  <c:v>1965</c:v>
                </c:pt>
                <c:pt idx="306">
                  <c:v>1965</c:v>
                </c:pt>
                <c:pt idx="307">
                  <c:v>1965</c:v>
                </c:pt>
                <c:pt idx="308">
                  <c:v>1965</c:v>
                </c:pt>
                <c:pt idx="309">
                  <c:v>1965</c:v>
                </c:pt>
                <c:pt idx="310">
                  <c:v>1965</c:v>
                </c:pt>
                <c:pt idx="311">
                  <c:v>1965</c:v>
                </c:pt>
                <c:pt idx="312">
                  <c:v>1966</c:v>
                </c:pt>
                <c:pt idx="313">
                  <c:v>1966</c:v>
                </c:pt>
                <c:pt idx="314">
                  <c:v>1966</c:v>
                </c:pt>
                <c:pt idx="315">
                  <c:v>1966</c:v>
                </c:pt>
                <c:pt idx="316">
                  <c:v>1966</c:v>
                </c:pt>
                <c:pt idx="317">
                  <c:v>1966</c:v>
                </c:pt>
                <c:pt idx="318">
                  <c:v>1966</c:v>
                </c:pt>
                <c:pt idx="319">
                  <c:v>1966</c:v>
                </c:pt>
                <c:pt idx="320">
                  <c:v>1966</c:v>
                </c:pt>
                <c:pt idx="321">
                  <c:v>1966</c:v>
                </c:pt>
                <c:pt idx="322">
                  <c:v>1966</c:v>
                </c:pt>
                <c:pt idx="323">
                  <c:v>1966</c:v>
                </c:pt>
                <c:pt idx="324">
                  <c:v>1967</c:v>
                </c:pt>
                <c:pt idx="325">
                  <c:v>1967</c:v>
                </c:pt>
                <c:pt idx="326">
                  <c:v>1967</c:v>
                </c:pt>
                <c:pt idx="327">
                  <c:v>1967</c:v>
                </c:pt>
                <c:pt idx="328">
                  <c:v>1967</c:v>
                </c:pt>
                <c:pt idx="329">
                  <c:v>1967</c:v>
                </c:pt>
                <c:pt idx="330">
                  <c:v>1967</c:v>
                </c:pt>
                <c:pt idx="331">
                  <c:v>1967</c:v>
                </c:pt>
                <c:pt idx="332">
                  <c:v>1967</c:v>
                </c:pt>
                <c:pt idx="333">
                  <c:v>1967</c:v>
                </c:pt>
                <c:pt idx="334">
                  <c:v>1967</c:v>
                </c:pt>
                <c:pt idx="335">
                  <c:v>1967</c:v>
                </c:pt>
                <c:pt idx="336">
                  <c:v>1968</c:v>
                </c:pt>
                <c:pt idx="337">
                  <c:v>1968</c:v>
                </c:pt>
                <c:pt idx="338">
                  <c:v>1968</c:v>
                </c:pt>
                <c:pt idx="339">
                  <c:v>1968</c:v>
                </c:pt>
                <c:pt idx="340">
                  <c:v>1968</c:v>
                </c:pt>
                <c:pt idx="341">
                  <c:v>1968</c:v>
                </c:pt>
                <c:pt idx="342">
                  <c:v>1968</c:v>
                </c:pt>
                <c:pt idx="343">
                  <c:v>1968</c:v>
                </c:pt>
                <c:pt idx="344">
                  <c:v>1968</c:v>
                </c:pt>
                <c:pt idx="345">
                  <c:v>1968</c:v>
                </c:pt>
                <c:pt idx="346">
                  <c:v>1968</c:v>
                </c:pt>
                <c:pt idx="347">
                  <c:v>1968</c:v>
                </c:pt>
                <c:pt idx="348">
                  <c:v>1969</c:v>
                </c:pt>
                <c:pt idx="349">
                  <c:v>1969</c:v>
                </c:pt>
                <c:pt idx="350">
                  <c:v>1969</c:v>
                </c:pt>
                <c:pt idx="351">
                  <c:v>1969</c:v>
                </c:pt>
                <c:pt idx="352">
                  <c:v>1969</c:v>
                </c:pt>
                <c:pt idx="353">
                  <c:v>1969</c:v>
                </c:pt>
                <c:pt idx="354">
                  <c:v>1969</c:v>
                </c:pt>
                <c:pt idx="355">
                  <c:v>1969</c:v>
                </c:pt>
                <c:pt idx="356">
                  <c:v>1969</c:v>
                </c:pt>
                <c:pt idx="357">
                  <c:v>1969</c:v>
                </c:pt>
                <c:pt idx="358">
                  <c:v>1969</c:v>
                </c:pt>
                <c:pt idx="359">
                  <c:v>1969</c:v>
                </c:pt>
                <c:pt idx="360">
                  <c:v>1970</c:v>
                </c:pt>
                <c:pt idx="361">
                  <c:v>1970</c:v>
                </c:pt>
                <c:pt idx="362">
                  <c:v>1970</c:v>
                </c:pt>
                <c:pt idx="363">
                  <c:v>1970</c:v>
                </c:pt>
                <c:pt idx="364">
                  <c:v>1970</c:v>
                </c:pt>
                <c:pt idx="365">
                  <c:v>1970</c:v>
                </c:pt>
                <c:pt idx="366">
                  <c:v>1970</c:v>
                </c:pt>
                <c:pt idx="367">
                  <c:v>1970</c:v>
                </c:pt>
                <c:pt idx="368">
                  <c:v>1970</c:v>
                </c:pt>
                <c:pt idx="369">
                  <c:v>1970</c:v>
                </c:pt>
                <c:pt idx="370">
                  <c:v>1970</c:v>
                </c:pt>
                <c:pt idx="371">
                  <c:v>1970</c:v>
                </c:pt>
                <c:pt idx="372">
                  <c:v>1971</c:v>
                </c:pt>
                <c:pt idx="373">
                  <c:v>1971</c:v>
                </c:pt>
                <c:pt idx="374">
                  <c:v>1971</c:v>
                </c:pt>
                <c:pt idx="375">
                  <c:v>1971</c:v>
                </c:pt>
                <c:pt idx="376">
                  <c:v>1971</c:v>
                </c:pt>
                <c:pt idx="377">
                  <c:v>1971</c:v>
                </c:pt>
                <c:pt idx="378">
                  <c:v>1971</c:v>
                </c:pt>
                <c:pt idx="379">
                  <c:v>1971</c:v>
                </c:pt>
                <c:pt idx="380">
                  <c:v>1971</c:v>
                </c:pt>
                <c:pt idx="381">
                  <c:v>1971</c:v>
                </c:pt>
                <c:pt idx="382">
                  <c:v>1971</c:v>
                </c:pt>
                <c:pt idx="383">
                  <c:v>1971</c:v>
                </c:pt>
                <c:pt idx="384">
                  <c:v>1972</c:v>
                </c:pt>
                <c:pt idx="385">
                  <c:v>1972</c:v>
                </c:pt>
                <c:pt idx="386">
                  <c:v>1972</c:v>
                </c:pt>
                <c:pt idx="387">
                  <c:v>1972</c:v>
                </c:pt>
                <c:pt idx="388">
                  <c:v>1972</c:v>
                </c:pt>
                <c:pt idx="389">
                  <c:v>1972</c:v>
                </c:pt>
                <c:pt idx="390">
                  <c:v>1972</c:v>
                </c:pt>
                <c:pt idx="391">
                  <c:v>1972</c:v>
                </c:pt>
                <c:pt idx="392">
                  <c:v>1972</c:v>
                </c:pt>
                <c:pt idx="393">
                  <c:v>1972</c:v>
                </c:pt>
                <c:pt idx="394">
                  <c:v>1972</c:v>
                </c:pt>
                <c:pt idx="395">
                  <c:v>1972</c:v>
                </c:pt>
                <c:pt idx="396">
                  <c:v>1973</c:v>
                </c:pt>
                <c:pt idx="397">
                  <c:v>1973</c:v>
                </c:pt>
                <c:pt idx="398">
                  <c:v>1973</c:v>
                </c:pt>
                <c:pt idx="399">
                  <c:v>1973</c:v>
                </c:pt>
                <c:pt idx="400">
                  <c:v>1973</c:v>
                </c:pt>
                <c:pt idx="401">
                  <c:v>1973</c:v>
                </c:pt>
                <c:pt idx="402">
                  <c:v>1973</c:v>
                </c:pt>
                <c:pt idx="403">
                  <c:v>1973</c:v>
                </c:pt>
                <c:pt idx="404">
                  <c:v>1973</c:v>
                </c:pt>
                <c:pt idx="405">
                  <c:v>1973</c:v>
                </c:pt>
                <c:pt idx="406">
                  <c:v>1973</c:v>
                </c:pt>
                <c:pt idx="407">
                  <c:v>1973</c:v>
                </c:pt>
                <c:pt idx="408">
                  <c:v>1974</c:v>
                </c:pt>
                <c:pt idx="409">
                  <c:v>1974</c:v>
                </c:pt>
                <c:pt idx="410">
                  <c:v>1974</c:v>
                </c:pt>
                <c:pt idx="411">
                  <c:v>1974</c:v>
                </c:pt>
                <c:pt idx="412">
                  <c:v>1974</c:v>
                </c:pt>
                <c:pt idx="413">
                  <c:v>1974</c:v>
                </c:pt>
                <c:pt idx="414">
                  <c:v>1974</c:v>
                </c:pt>
                <c:pt idx="415">
                  <c:v>1974</c:v>
                </c:pt>
                <c:pt idx="416">
                  <c:v>1974</c:v>
                </c:pt>
                <c:pt idx="417">
                  <c:v>1974</c:v>
                </c:pt>
                <c:pt idx="418">
                  <c:v>1974</c:v>
                </c:pt>
                <c:pt idx="419">
                  <c:v>1974</c:v>
                </c:pt>
                <c:pt idx="420">
                  <c:v>1975</c:v>
                </c:pt>
                <c:pt idx="421">
                  <c:v>1975</c:v>
                </c:pt>
                <c:pt idx="422">
                  <c:v>1975</c:v>
                </c:pt>
                <c:pt idx="423">
                  <c:v>1975</c:v>
                </c:pt>
                <c:pt idx="424">
                  <c:v>1975</c:v>
                </c:pt>
                <c:pt idx="425">
                  <c:v>1975</c:v>
                </c:pt>
                <c:pt idx="426">
                  <c:v>1975</c:v>
                </c:pt>
                <c:pt idx="427">
                  <c:v>1975</c:v>
                </c:pt>
                <c:pt idx="428">
                  <c:v>1975</c:v>
                </c:pt>
                <c:pt idx="429">
                  <c:v>1975</c:v>
                </c:pt>
                <c:pt idx="430">
                  <c:v>1975</c:v>
                </c:pt>
                <c:pt idx="431">
                  <c:v>1975</c:v>
                </c:pt>
                <c:pt idx="432">
                  <c:v>1976</c:v>
                </c:pt>
                <c:pt idx="433">
                  <c:v>1976</c:v>
                </c:pt>
                <c:pt idx="434">
                  <c:v>1976</c:v>
                </c:pt>
                <c:pt idx="435">
                  <c:v>1976</c:v>
                </c:pt>
                <c:pt idx="436">
                  <c:v>1976</c:v>
                </c:pt>
                <c:pt idx="437">
                  <c:v>1976</c:v>
                </c:pt>
                <c:pt idx="438">
                  <c:v>1976</c:v>
                </c:pt>
                <c:pt idx="439">
                  <c:v>1976</c:v>
                </c:pt>
                <c:pt idx="440">
                  <c:v>1976</c:v>
                </c:pt>
                <c:pt idx="441">
                  <c:v>1976</c:v>
                </c:pt>
                <c:pt idx="442">
                  <c:v>1976</c:v>
                </c:pt>
                <c:pt idx="443">
                  <c:v>1976</c:v>
                </c:pt>
                <c:pt idx="444">
                  <c:v>1977</c:v>
                </c:pt>
                <c:pt idx="445">
                  <c:v>1977</c:v>
                </c:pt>
                <c:pt idx="446">
                  <c:v>1977</c:v>
                </c:pt>
                <c:pt idx="447">
                  <c:v>1977</c:v>
                </c:pt>
                <c:pt idx="448">
                  <c:v>1977</c:v>
                </c:pt>
                <c:pt idx="449">
                  <c:v>1977</c:v>
                </c:pt>
                <c:pt idx="450">
                  <c:v>1977</c:v>
                </c:pt>
                <c:pt idx="451">
                  <c:v>1977</c:v>
                </c:pt>
                <c:pt idx="452">
                  <c:v>1977</c:v>
                </c:pt>
                <c:pt idx="453">
                  <c:v>1977</c:v>
                </c:pt>
                <c:pt idx="454">
                  <c:v>1977</c:v>
                </c:pt>
                <c:pt idx="455">
                  <c:v>1977</c:v>
                </c:pt>
                <c:pt idx="456">
                  <c:v>1978</c:v>
                </c:pt>
                <c:pt idx="457">
                  <c:v>1978</c:v>
                </c:pt>
                <c:pt idx="458">
                  <c:v>1978</c:v>
                </c:pt>
                <c:pt idx="459">
                  <c:v>1978</c:v>
                </c:pt>
                <c:pt idx="460">
                  <c:v>1978</c:v>
                </c:pt>
                <c:pt idx="461">
                  <c:v>1978</c:v>
                </c:pt>
                <c:pt idx="462">
                  <c:v>1978</c:v>
                </c:pt>
                <c:pt idx="463">
                  <c:v>1978</c:v>
                </c:pt>
                <c:pt idx="464">
                  <c:v>1978</c:v>
                </c:pt>
                <c:pt idx="465">
                  <c:v>1978</c:v>
                </c:pt>
                <c:pt idx="466">
                  <c:v>1978</c:v>
                </c:pt>
                <c:pt idx="467">
                  <c:v>1978</c:v>
                </c:pt>
                <c:pt idx="468">
                  <c:v>1979</c:v>
                </c:pt>
                <c:pt idx="469">
                  <c:v>1979</c:v>
                </c:pt>
                <c:pt idx="470">
                  <c:v>1979</c:v>
                </c:pt>
                <c:pt idx="471">
                  <c:v>1979</c:v>
                </c:pt>
                <c:pt idx="472">
                  <c:v>1979</c:v>
                </c:pt>
                <c:pt idx="473">
                  <c:v>1979</c:v>
                </c:pt>
                <c:pt idx="474">
                  <c:v>1979</c:v>
                </c:pt>
                <c:pt idx="475">
                  <c:v>1979</c:v>
                </c:pt>
                <c:pt idx="476">
                  <c:v>1979</c:v>
                </c:pt>
                <c:pt idx="477">
                  <c:v>1979</c:v>
                </c:pt>
                <c:pt idx="478">
                  <c:v>1979</c:v>
                </c:pt>
                <c:pt idx="479">
                  <c:v>1979</c:v>
                </c:pt>
                <c:pt idx="480">
                  <c:v>1980</c:v>
                </c:pt>
                <c:pt idx="481">
                  <c:v>1980</c:v>
                </c:pt>
                <c:pt idx="482">
                  <c:v>1980</c:v>
                </c:pt>
                <c:pt idx="483">
                  <c:v>1980</c:v>
                </c:pt>
                <c:pt idx="484">
                  <c:v>1980</c:v>
                </c:pt>
                <c:pt idx="485">
                  <c:v>1980</c:v>
                </c:pt>
                <c:pt idx="486">
                  <c:v>1980</c:v>
                </c:pt>
                <c:pt idx="487">
                  <c:v>1980</c:v>
                </c:pt>
                <c:pt idx="488">
                  <c:v>1980</c:v>
                </c:pt>
                <c:pt idx="489">
                  <c:v>1980</c:v>
                </c:pt>
                <c:pt idx="490">
                  <c:v>1980</c:v>
                </c:pt>
                <c:pt idx="491">
                  <c:v>1980</c:v>
                </c:pt>
                <c:pt idx="492">
                  <c:v>1981</c:v>
                </c:pt>
                <c:pt idx="493">
                  <c:v>1981</c:v>
                </c:pt>
                <c:pt idx="494">
                  <c:v>1981</c:v>
                </c:pt>
                <c:pt idx="495">
                  <c:v>1981</c:v>
                </c:pt>
                <c:pt idx="496">
                  <c:v>1981</c:v>
                </c:pt>
                <c:pt idx="497">
                  <c:v>1981</c:v>
                </c:pt>
                <c:pt idx="498">
                  <c:v>1981</c:v>
                </c:pt>
                <c:pt idx="499">
                  <c:v>1981</c:v>
                </c:pt>
                <c:pt idx="500">
                  <c:v>1981</c:v>
                </c:pt>
                <c:pt idx="501">
                  <c:v>1981</c:v>
                </c:pt>
                <c:pt idx="502">
                  <c:v>1981</c:v>
                </c:pt>
                <c:pt idx="503">
                  <c:v>1981</c:v>
                </c:pt>
                <c:pt idx="504">
                  <c:v>1982</c:v>
                </c:pt>
                <c:pt idx="505">
                  <c:v>1982</c:v>
                </c:pt>
                <c:pt idx="506">
                  <c:v>1982</c:v>
                </c:pt>
                <c:pt idx="507">
                  <c:v>1982</c:v>
                </c:pt>
                <c:pt idx="508">
                  <c:v>1982</c:v>
                </c:pt>
                <c:pt idx="509">
                  <c:v>1982</c:v>
                </c:pt>
                <c:pt idx="510">
                  <c:v>1982</c:v>
                </c:pt>
                <c:pt idx="511">
                  <c:v>1982</c:v>
                </c:pt>
                <c:pt idx="512">
                  <c:v>1982</c:v>
                </c:pt>
                <c:pt idx="513">
                  <c:v>1982</c:v>
                </c:pt>
                <c:pt idx="514">
                  <c:v>1982</c:v>
                </c:pt>
                <c:pt idx="515">
                  <c:v>1982</c:v>
                </c:pt>
                <c:pt idx="516">
                  <c:v>1983</c:v>
                </c:pt>
                <c:pt idx="517">
                  <c:v>1983</c:v>
                </c:pt>
                <c:pt idx="518">
                  <c:v>1983</c:v>
                </c:pt>
                <c:pt idx="519">
                  <c:v>1983</c:v>
                </c:pt>
                <c:pt idx="520">
                  <c:v>1983</c:v>
                </c:pt>
                <c:pt idx="521">
                  <c:v>1983</c:v>
                </c:pt>
                <c:pt idx="522">
                  <c:v>1983</c:v>
                </c:pt>
                <c:pt idx="523">
                  <c:v>1983</c:v>
                </c:pt>
                <c:pt idx="524">
                  <c:v>1983</c:v>
                </c:pt>
                <c:pt idx="525">
                  <c:v>1983</c:v>
                </c:pt>
                <c:pt idx="526">
                  <c:v>1983</c:v>
                </c:pt>
                <c:pt idx="527">
                  <c:v>1983</c:v>
                </c:pt>
                <c:pt idx="528">
                  <c:v>1984</c:v>
                </c:pt>
                <c:pt idx="529">
                  <c:v>1984</c:v>
                </c:pt>
                <c:pt idx="530">
                  <c:v>1984</c:v>
                </c:pt>
                <c:pt idx="531">
                  <c:v>1984</c:v>
                </c:pt>
                <c:pt idx="532">
                  <c:v>1984</c:v>
                </c:pt>
                <c:pt idx="533">
                  <c:v>1984</c:v>
                </c:pt>
                <c:pt idx="534">
                  <c:v>1984</c:v>
                </c:pt>
                <c:pt idx="535">
                  <c:v>1984</c:v>
                </c:pt>
                <c:pt idx="536">
                  <c:v>1984</c:v>
                </c:pt>
                <c:pt idx="537">
                  <c:v>1984</c:v>
                </c:pt>
                <c:pt idx="538">
                  <c:v>1984</c:v>
                </c:pt>
                <c:pt idx="539">
                  <c:v>1984</c:v>
                </c:pt>
                <c:pt idx="540">
                  <c:v>1985</c:v>
                </c:pt>
                <c:pt idx="541">
                  <c:v>1985</c:v>
                </c:pt>
                <c:pt idx="542">
                  <c:v>1985</c:v>
                </c:pt>
                <c:pt idx="543">
                  <c:v>1985</c:v>
                </c:pt>
                <c:pt idx="544">
                  <c:v>1985</c:v>
                </c:pt>
                <c:pt idx="545">
                  <c:v>1985</c:v>
                </c:pt>
                <c:pt idx="546">
                  <c:v>1985</c:v>
                </c:pt>
                <c:pt idx="547">
                  <c:v>1985</c:v>
                </c:pt>
                <c:pt idx="548">
                  <c:v>1985</c:v>
                </c:pt>
                <c:pt idx="549">
                  <c:v>1985</c:v>
                </c:pt>
                <c:pt idx="550">
                  <c:v>1985</c:v>
                </c:pt>
                <c:pt idx="551">
                  <c:v>1985</c:v>
                </c:pt>
                <c:pt idx="552">
                  <c:v>1986</c:v>
                </c:pt>
                <c:pt idx="553">
                  <c:v>1986</c:v>
                </c:pt>
                <c:pt idx="554">
                  <c:v>1986</c:v>
                </c:pt>
                <c:pt idx="555">
                  <c:v>1986</c:v>
                </c:pt>
                <c:pt idx="556">
                  <c:v>1986</c:v>
                </c:pt>
                <c:pt idx="557">
                  <c:v>1986</c:v>
                </c:pt>
                <c:pt idx="558">
                  <c:v>1986</c:v>
                </c:pt>
                <c:pt idx="559">
                  <c:v>1986</c:v>
                </c:pt>
                <c:pt idx="560">
                  <c:v>1986</c:v>
                </c:pt>
                <c:pt idx="561">
                  <c:v>1986</c:v>
                </c:pt>
                <c:pt idx="562">
                  <c:v>1986</c:v>
                </c:pt>
                <c:pt idx="563">
                  <c:v>1986</c:v>
                </c:pt>
                <c:pt idx="564">
                  <c:v>1987</c:v>
                </c:pt>
                <c:pt idx="565">
                  <c:v>1987</c:v>
                </c:pt>
                <c:pt idx="566">
                  <c:v>1987</c:v>
                </c:pt>
                <c:pt idx="567">
                  <c:v>1987</c:v>
                </c:pt>
                <c:pt idx="568">
                  <c:v>1987</c:v>
                </c:pt>
                <c:pt idx="569">
                  <c:v>1987</c:v>
                </c:pt>
                <c:pt idx="570">
                  <c:v>1987</c:v>
                </c:pt>
                <c:pt idx="571">
                  <c:v>1987</c:v>
                </c:pt>
                <c:pt idx="572">
                  <c:v>1987</c:v>
                </c:pt>
                <c:pt idx="573">
                  <c:v>1987</c:v>
                </c:pt>
                <c:pt idx="574">
                  <c:v>1987</c:v>
                </c:pt>
                <c:pt idx="575">
                  <c:v>1987</c:v>
                </c:pt>
                <c:pt idx="576">
                  <c:v>1988</c:v>
                </c:pt>
                <c:pt idx="577">
                  <c:v>1988</c:v>
                </c:pt>
                <c:pt idx="578">
                  <c:v>1988</c:v>
                </c:pt>
                <c:pt idx="579">
                  <c:v>1988</c:v>
                </c:pt>
                <c:pt idx="580">
                  <c:v>1988</c:v>
                </c:pt>
                <c:pt idx="581">
                  <c:v>1988</c:v>
                </c:pt>
                <c:pt idx="582">
                  <c:v>1988</c:v>
                </c:pt>
                <c:pt idx="583">
                  <c:v>1988</c:v>
                </c:pt>
                <c:pt idx="584">
                  <c:v>1988</c:v>
                </c:pt>
                <c:pt idx="585">
                  <c:v>1988</c:v>
                </c:pt>
                <c:pt idx="586">
                  <c:v>1988</c:v>
                </c:pt>
                <c:pt idx="587">
                  <c:v>1988</c:v>
                </c:pt>
                <c:pt idx="588">
                  <c:v>1989</c:v>
                </c:pt>
                <c:pt idx="589">
                  <c:v>1989</c:v>
                </c:pt>
                <c:pt idx="590">
                  <c:v>1989</c:v>
                </c:pt>
                <c:pt idx="591">
                  <c:v>1989</c:v>
                </c:pt>
                <c:pt idx="592">
                  <c:v>1989</c:v>
                </c:pt>
                <c:pt idx="593">
                  <c:v>1989</c:v>
                </c:pt>
                <c:pt idx="594">
                  <c:v>1989</c:v>
                </c:pt>
                <c:pt idx="595">
                  <c:v>1989</c:v>
                </c:pt>
                <c:pt idx="596">
                  <c:v>1989</c:v>
                </c:pt>
                <c:pt idx="597">
                  <c:v>1989</c:v>
                </c:pt>
                <c:pt idx="598">
                  <c:v>1989</c:v>
                </c:pt>
                <c:pt idx="599">
                  <c:v>1989</c:v>
                </c:pt>
                <c:pt idx="600">
                  <c:v>1990</c:v>
                </c:pt>
                <c:pt idx="601">
                  <c:v>1990</c:v>
                </c:pt>
                <c:pt idx="602">
                  <c:v>1990</c:v>
                </c:pt>
                <c:pt idx="603">
                  <c:v>1990</c:v>
                </c:pt>
                <c:pt idx="604">
                  <c:v>1990</c:v>
                </c:pt>
                <c:pt idx="605">
                  <c:v>1990</c:v>
                </c:pt>
                <c:pt idx="606">
                  <c:v>1990</c:v>
                </c:pt>
                <c:pt idx="607">
                  <c:v>1990</c:v>
                </c:pt>
                <c:pt idx="608">
                  <c:v>1990</c:v>
                </c:pt>
                <c:pt idx="609">
                  <c:v>1990</c:v>
                </c:pt>
                <c:pt idx="610">
                  <c:v>1990</c:v>
                </c:pt>
                <c:pt idx="611">
                  <c:v>1990</c:v>
                </c:pt>
                <c:pt idx="612">
                  <c:v>1991</c:v>
                </c:pt>
                <c:pt idx="613">
                  <c:v>1991</c:v>
                </c:pt>
                <c:pt idx="614">
                  <c:v>1991</c:v>
                </c:pt>
                <c:pt idx="615">
                  <c:v>1991</c:v>
                </c:pt>
                <c:pt idx="616">
                  <c:v>1991</c:v>
                </c:pt>
                <c:pt idx="617">
                  <c:v>1991</c:v>
                </c:pt>
                <c:pt idx="618">
                  <c:v>1991</c:v>
                </c:pt>
                <c:pt idx="619">
                  <c:v>1991</c:v>
                </c:pt>
                <c:pt idx="620">
                  <c:v>1991</c:v>
                </c:pt>
                <c:pt idx="621">
                  <c:v>1991</c:v>
                </c:pt>
                <c:pt idx="622">
                  <c:v>1991</c:v>
                </c:pt>
                <c:pt idx="623">
                  <c:v>1991</c:v>
                </c:pt>
                <c:pt idx="624">
                  <c:v>1992</c:v>
                </c:pt>
                <c:pt idx="625">
                  <c:v>1992</c:v>
                </c:pt>
                <c:pt idx="626">
                  <c:v>1992</c:v>
                </c:pt>
                <c:pt idx="627">
                  <c:v>1992</c:v>
                </c:pt>
                <c:pt idx="628">
                  <c:v>1992</c:v>
                </c:pt>
                <c:pt idx="629">
                  <c:v>1992</c:v>
                </c:pt>
                <c:pt idx="630">
                  <c:v>1992</c:v>
                </c:pt>
                <c:pt idx="631">
                  <c:v>1992</c:v>
                </c:pt>
                <c:pt idx="632">
                  <c:v>1992</c:v>
                </c:pt>
                <c:pt idx="633">
                  <c:v>1992</c:v>
                </c:pt>
                <c:pt idx="634">
                  <c:v>1992</c:v>
                </c:pt>
                <c:pt idx="635">
                  <c:v>1992</c:v>
                </c:pt>
                <c:pt idx="636">
                  <c:v>1993</c:v>
                </c:pt>
                <c:pt idx="637">
                  <c:v>1993</c:v>
                </c:pt>
                <c:pt idx="638">
                  <c:v>1993</c:v>
                </c:pt>
                <c:pt idx="639">
                  <c:v>1993</c:v>
                </c:pt>
                <c:pt idx="640">
                  <c:v>1993</c:v>
                </c:pt>
                <c:pt idx="641">
                  <c:v>1993</c:v>
                </c:pt>
                <c:pt idx="642">
                  <c:v>1993</c:v>
                </c:pt>
                <c:pt idx="643">
                  <c:v>1993</c:v>
                </c:pt>
                <c:pt idx="644">
                  <c:v>1993</c:v>
                </c:pt>
                <c:pt idx="645">
                  <c:v>1993</c:v>
                </c:pt>
                <c:pt idx="646">
                  <c:v>1993</c:v>
                </c:pt>
                <c:pt idx="647">
                  <c:v>1993</c:v>
                </c:pt>
                <c:pt idx="648">
                  <c:v>1994</c:v>
                </c:pt>
                <c:pt idx="649">
                  <c:v>1994</c:v>
                </c:pt>
                <c:pt idx="650">
                  <c:v>1994</c:v>
                </c:pt>
                <c:pt idx="651">
                  <c:v>1994</c:v>
                </c:pt>
                <c:pt idx="652">
                  <c:v>1994</c:v>
                </c:pt>
                <c:pt idx="653">
                  <c:v>1994</c:v>
                </c:pt>
                <c:pt idx="654">
                  <c:v>1994</c:v>
                </c:pt>
                <c:pt idx="655">
                  <c:v>1994</c:v>
                </c:pt>
                <c:pt idx="656">
                  <c:v>1994</c:v>
                </c:pt>
                <c:pt idx="657">
                  <c:v>1994</c:v>
                </c:pt>
                <c:pt idx="658">
                  <c:v>1994</c:v>
                </c:pt>
                <c:pt idx="659">
                  <c:v>1994</c:v>
                </c:pt>
                <c:pt idx="660">
                  <c:v>1995</c:v>
                </c:pt>
                <c:pt idx="661">
                  <c:v>1995</c:v>
                </c:pt>
                <c:pt idx="662">
                  <c:v>1995</c:v>
                </c:pt>
                <c:pt idx="663">
                  <c:v>1995</c:v>
                </c:pt>
                <c:pt idx="664">
                  <c:v>1995</c:v>
                </c:pt>
                <c:pt idx="665">
                  <c:v>1995</c:v>
                </c:pt>
                <c:pt idx="666">
                  <c:v>1995</c:v>
                </c:pt>
                <c:pt idx="667">
                  <c:v>1995</c:v>
                </c:pt>
                <c:pt idx="668">
                  <c:v>1995</c:v>
                </c:pt>
                <c:pt idx="669">
                  <c:v>1995</c:v>
                </c:pt>
                <c:pt idx="670">
                  <c:v>1995</c:v>
                </c:pt>
                <c:pt idx="671">
                  <c:v>1995</c:v>
                </c:pt>
                <c:pt idx="672">
                  <c:v>1996</c:v>
                </c:pt>
                <c:pt idx="673">
                  <c:v>1996</c:v>
                </c:pt>
                <c:pt idx="674">
                  <c:v>1996</c:v>
                </c:pt>
                <c:pt idx="675">
                  <c:v>1996</c:v>
                </c:pt>
                <c:pt idx="676">
                  <c:v>1996</c:v>
                </c:pt>
                <c:pt idx="677">
                  <c:v>1996</c:v>
                </c:pt>
                <c:pt idx="678">
                  <c:v>1996</c:v>
                </c:pt>
                <c:pt idx="679">
                  <c:v>1996</c:v>
                </c:pt>
                <c:pt idx="680">
                  <c:v>1996</c:v>
                </c:pt>
                <c:pt idx="681">
                  <c:v>1996</c:v>
                </c:pt>
                <c:pt idx="682">
                  <c:v>1996</c:v>
                </c:pt>
                <c:pt idx="683">
                  <c:v>1996</c:v>
                </c:pt>
                <c:pt idx="684">
                  <c:v>1997</c:v>
                </c:pt>
                <c:pt idx="685">
                  <c:v>1997</c:v>
                </c:pt>
                <c:pt idx="686">
                  <c:v>1997</c:v>
                </c:pt>
                <c:pt idx="687">
                  <c:v>1997</c:v>
                </c:pt>
                <c:pt idx="688">
                  <c:v>1997</c:v>
                </c:pt>
                <c:pt idx="689">
                  <c:v>1997</c:v>
                </c:pt>
                <c:pt idx="690">
                  <c:v>1997</c:v>
                </c:pt>
                <c:pt idx="691">
                  <c:v>1997</c:v>
                </c:pt>
                <c:pt idx="692">
                  <c:v>1997</c:v>
                </c:pt>
                <c:pt idx="693">
                  <c:v>1997</c:v>
                </c:pt>
                <c:pt idx="694">
                  <c:v>1997</c:v>
                </c:pt>
                <c:pt idx="695">
                  <c:v>1997</c:v>
                </c:pt>
                <c:pt idx="696">
                  <c:v>1998</c:v>
                </c:pt>
                <c:pt idx="697">
                  <c:v>1998</c:v>
                </c:pt>
                <c:pt idx="698">
                  <c:v>1998</c:v>
                </c:pt>
                <c:pt idx="699">
                  <c:v>1998</c:v>
                </c:pt>
                <c:pt idx="700">
                  <c:v>1998</c:v>
                </c:pt>
                <c:pt idx="701">
                  <c:v>1998</c:v>
                </c:pt>
                <c:pt idx="702">
                  <c:v>1998</c:v>
                </c:pt>
                <c:pt idx="703">
                  <c:v>1998</c:v>
                </c:pt>
                <c:pt idx="704">
                  <c:v>1998</c:v>
                </c:pt>
                <c:pt idx="705">
                  <c:v>1998</c:v>
                </c:pt>
                <c:pt idx="706">
                  <c:v>1998</c:v>
                </c:pt>
                <c:pt idx="707">
                  <c:v>1998</c:v>
                </c:pt>
                <c:pt idx="708">
                  <c:v>1999</c:v>
                </c:pt>
                <c:pt idx="709">
                  <c:v>1999</c:v>
                </c:pt>
                <c:pt idx="710">
                  <c:v>1999</c:v>
                </c:pt>
                <c:pt idx="711">
                  <c:v>1999</c:v>
                </c:pt>
                <c:pt idx="712">
                  <c:v>1999</c:v>
                </c:pt>
                <c:pt idx="713">
                  <c:v>1999</c:v>
                </c:pt>
                <c:pt idx="714">
                  <c:v>1999</c:v>
                </c:pt>
                <c:pt idx="715">
                  <c:v>1999</c:v>
                </c:pt>
                <c:pt idx="716">
                  <c:v>1999</c:v>
                </c:pt>
                <c:pt idx="717">
                  <c:v>1999</c:v>
                </c:pt>
                <c:pt idx="718">
                  <c:v>1999</c:v>
                </c:pt>
                <c:pt idx="719">
                  <c:v>1999</c:v>
                </c:pt>
                <c:pt idx="720">
                  <c:v>2000</c:v>
                </c:pt>
                <c:pt idx="721">
                  <c:v>2000</c:v>
                </c:pt>
                <c:pt idx="722">
                  <c:v>2000</c:v>
                </c:pt>
                <c:pt idx="723">
                  <c:v>2000</c:v>
                </c:pt>
                <c:pt idx="724">
                  <c:v>2000</c:v>
                </c:pt>
                <c:pt idx="725">
                  <c:v>2000</c:v>
                </c:pt>
                <c:pt idx="726">
                  <c:v>2000</c:v>
                </c:pt>
                <c:pt idx="727">
                  <c:v>2000</c:v>
                </c:pt>
                <c:pt idx="728">
                  <c:v>2000</c:v>
                </c:pt>
                <c:pt idx="729">
                  <c:v>2000</c:v>
                </c:pt>
                <c:pt idx="730">
                  <c:v>2000</c:v>
                </c:pt>
                <c:pt idx="731">
                  <c:v>2000</c:v>
                </c:pt>
                <c:pt idx="732">
                  <c:v>2001</c:v>
                </c:pt>
                <c:pt idx="733">
                  <c:v>2001</c:v>
                </c:pt>
                <c:pt idx="734">
                  <c:v>2001</c:v>
                </c:pt>
                <c:pt idx="735">
                  <c:v>2001</c:v>
                </c:pt>
                <c:pt idx="736">
                  <c:v>2001</c:v>
                </c:pt>
                <c:pt idx="737">
                  <c:v>2001</c:v>
                </c:pt>
                <c:pt idx="738">
                  <c:v>2001</c:v>
                </c:pt>
                <c:pt idx="739">
                  <c:v>2001</c:v>
                </c:pt>
                <c:pt idx="740">
                  <c:v>2001</c:v>
                </c:pt>
                <c:pt idx="741">
                  <c:v>2001</c:v>
                </c:pt>
                <c:pt idx="742">
                  <c:v>2001</c:v>
                </c:pt>
                <c:pt idx="743">
                  <c:v>2001</c:v>
                </c:pt>
                <c:pt idx="744">
                  <c:v>2002</c:v>
                </c:pt>
                <c:pt idx="745">
                  <c:v>2002</c:v>
                </c:pt>
                <c:pt idx="746">
                  <c:v>2002</c:v>
                </c:pt>
                <c:pt idx="747">
                  <c:v>2002</c:v>
                </c:pt>
                <c:pt idx="748">
                  <c:v>2002</c:v>
                </c:pt>
                <c:pt idx="749">
                  <c:v>2002</c:v>
                </c:pt>
                <c:pt idx="750">
                  <c:v>2002</c:v>
                </c:pt>
                <c:pt idx="751">
                  <c:v>2002</c:v>
                </c:pt>
                <c:pt idx="752">
                  <c:v>2002</c:v>
                </c:pt>
                <c:pt idx="753">
                  <c:v>2002</c:v>
                </c:pt>
                <c:pt idx="754">
                  <c:v>2002</c:v>
                </c:pt>
                <c:pt idx="755">
                  <c:v>2002</c:v>
                </c:pt>
                <c:pt idx="756">
                  <c:v>2003</c:v>
                </c:pt>
                <c:pt idx="757">
                  <c:v>2003</c:v>
                </c:pt>
                <c:pt idx="758">
                  <c:v>2003</c:v>
                </c:pt>
                <c:pt idx="759">
                  <c:v>2003</c:v>
                </c:pt>
                <c:pt idx="760">
                  <c:v>2003</c:v>
                </c:pt>
                <c:pt idx="761">
                  <c:v>2003</c:v>
                </c:pt>
                <c:pt idx="762">
                  <c:v>2003</c:v>
                </c:pt>
                <c:pt idx="763">
                  <c:v>2003</c:v>
                </c:pt>
                <c:pt idx="764">
                  <c:v>2003</c:v>
                </c:pt>
                <c:pt idx="765">
                  <c:v>2003</c:v>
                </c:pt>
                <c:pt idx="766">
                  <c:v>2003</c:v>
                </c:pt>
                <c:pt idx="767">
                  <c:v>2003</c:v>
                </c:pt>
                <c:pt idx="768">
                  <c:v>2004</c:v>
                </c:pt>
                <c:pt idx="769">
                  <c:v>2004</c:v>
                </c:pt>
                <c:pt idx="770">
                  <c:v>2004</c:v>
                </c:pt>
                <c:pt idx="771">
                  <c:v>2004</c:v>
                </c:pt>
                <c:pt idx="772">
                  <c:v>2004</c:v>
                </c:pt>
                <c:pt idx="773">
                  <c:v>2004</c:v>
                </c:pt>
                <c:pt idx="774">
                  <c:v>2004</c:v>
                </c:pt>
                <c:pt idx="775">
                  <c:v>2004</c:v>
                </c:pt>
                <c:pt idx="776">
                  <c:v>2004</c:v>
                </c:pt>
                <c:pt idx="777">
                  <c:v>2004</c:v>
                </c:pt>
                <c:pt idx="778">
                  <c:v>2004</c:v>
                </c:pt>
                <c:pt idx="779">
                  <c:v>2004</c:v>
                </c:pt>
                <c:pt idx="780">
                  <c:v>2005</c:v>
                </c:pt>
                <c:pt idx="781">
                  <c:v>2005</c:v>
                </c:pt>
                <c:pt idx="782">
                  <c:v>2005</c:v>
                </c:pt>
                <c:pt idx="783">
                  <c:v>2005</c:v>
                </c:pt>
                <c:pt idx="784">
                  <c:v>2005</c:v>
                </c:pt>
                <c:pt idx="785">
                  <c:v>2005</c:v>
                </c:pt>
                <c:pt idx="786">
                  <c:v>2005</c:v>
                </c:pt>
                <c:pt idx="787">
                  <c:v>2005</c:v>
                </c:pt>
                <c:pt idx="788">
                  <c:v>2005</c:v>
                </c:pt>
                <c:pt idx="789">
                  <c:v>2005</c:v>
                </c:pt>
                <c:pt idx="790">
                  <c:v>2005</c:v>
                </c:pt>
                <c:pt idx="791">
                  <c:v>2005</c:v>
                </c:pt>
                <c:pt idx="792">
                  <c:v>2006</c:v>
                </c:pt>
                <c:pt idx="793">
                  <c:v>2006</c:v>
                </c:pt>
                <c:pt idx="794">
                  <c:v>2006</c:v>
                </c:pt>
                <c:pt idx="795">
                  <c:v>2006</c:v>
                </c:pt>
                <c:pt idx="796">
                  <c:v>2006</c:v>
                </c:pt>
                <c:pt idx="797">
                  <c:v>2006</c:v>
                </c:pt>
                <c:pt idx="798">
                  <c:v>2006</c:v>
                </c:pt>
                <c:pt idx="799">
                  <c:v>2006</c:v>
                </c:pt>
                <c:pt idx="800">
                  <c:v>2006</c:v>
                </c:pt>
                <c:pt idx="801">
                  <c:v>2006</c:v>
                </c:pt>
                <c:pt idx="802">
                  <c:v>2006</c:v>
                </c:pt>
                <c:pt idx="803">
                  <c:v>2006</c:v>
                </c:pt>
                <c:pt idx="804">
                  <c:v>2007</c:v>
                </c:pt>
                <c:pt idx="805">
                  <c:v>2007</c:v>
                </c:pt>
                <c:pt idx="806">
                  <c:v>2007</c:v>
                </c:pt>
                <c:pt idx="807">
                  <c:v>2007</c:v>
                </c:pt>
                <c:pt idx="808">
                  <c:v>2007</c:v>
                </c:pt>
                <c:pt idx="809">
                  <c:v>2007</c:v>
                </c:pt>
                <c:pt idx="810">
                  <c:v>2007</c:v>
                </c:pt>
                <c:pt idx="811">
                  <c:v>2007</c:v>
                </c:pt>
                <c:pt idx="812">
                  <c:v>2007</c:v>
                </c:pt>
                <c:pt idx="813">
                  <c:v>2007</c:v>
                </c:pt>
                <c:pt idx="814">
                  <c:v>2007</c:v>
                </c:pt>
                <c:pt idx="815">
                  <c:v>2007</c:v>
                </c:pt>
                <c:pt idx="816">
                  <c:v>2008</c:v>
                </c:pt>
                <c:pt idx="817">
                  <c:v>2008</c:v>
                </c:pt>
                <c:pt idx="818">
                  <c:v>2008</c:v>
                </c:pt>
                <c:pt idx="819">
                  <c:v>2008</c:v>
                </c:pt>
                <c:pt idx="820">
                  <c:v>2008</c:v>
                </c:pt>
                <c:pt idx="821">
                  <c:v>2008</c:v>
                </c:pt>
                <c:pt idx="822">
                  <c:v>2008</c:v>
                </c:pt>
                <c:pt idx="823">
                  <c:v>2008</c:v>
                </c:pt>
                <c:pt idx="824">
                  <c:v>2008</c:v>
                </c:pt>
                <c:pt idx="825">
                  <c:v>2008</c:v>
                </c:pt>
                <c:pt idx="826">
                  <c:v>2008</c:v>
                </c:pt>
                <c:pt idx="827">
                  <c:v>2008</c:v>
                </c:pt>
                <c:pt idx="828">
                  <c:v>2009</c:v>
                </c:pt>
                <c:pt idx="829">
                  <c:v>2009</c:v>
                </c:pt>
                <c:pt idx="830">
                  <c:v>2009</c:v>
                </c:pt>
                <c:pt idx="831">
                  <c:v>2009</c:v>
                </c:pt>
                <c:pt idx="832">
                  <c:v>2009</c:v>
                </c:pt>
                <c:pt idx="833">
                  <c:v>2009</c:v>
                </c:pt>
                <c:pt idx="834">
                  <c:v>2009</c:v>
                </c:pt>
                <c:pt idx="835">
                  <c:v>2009</c:v>
                </c:pt>
                <c:pt idx="836">
                  <c:v>2009</c:v>
                </c:pt>
                <c:pt idx="837">
                  <c:v>2009</c:v>
                </c:pt>
                <c:pt idx="838">
                  <c:v>2009</c:v>
                </c:pt>
                <c:pt idx="839">
                  <c:v>2009</c:v>
                </c:pt>
                <c:pt idx="840">
                  <c:v>2010</c:v>
                </c:pt>
                <c:pt idx="841">
                  <c:v>2010</c:v>
                </c:pt>
                <c:pt idx="842">
                  <c:v>2010</c:v>
                </c:pt>
                <c:pt idx="843">
                  <c:v>2010</c:v>
                </c:pt>
                <c:pt idx="844">
                  <c:v>2010</c:v>
                </c:pt>
                <c:pt idx="845">
                  <c:v>2010</c:v>
                </c:pt>
                <c:pt idx="846">
                  <c:v>2010</c:v>
                </c:pt>
                <c:pt idx="847">
                  <c:v>2010</c:v>
                </c:pt>
                <c:pt idx="848">
                  <c:v>2010</c:v>
                </c:pt>
                <c:pt idx="849">
                  <c:v>2010</c:v>
                </c:pt>
                <c:pt idx="850">
                  <c:v>2010</c:v>
                </c:pt>
                <c:pt idx="851">
                  <c:v>2010</c:v>
                </c:pt>
                <c:pt idx="852">
                  <c:v>2011</c:v>
                </c:pt>
                <c:pt idx="853">
                  <c:v>2011</c:v>
                </c:pt>
                <c:pt idx="854">
                  <c:v>2011</c:v>
                </c:pt>
                <c:pt idx="855">
                  <c:v>2011</c:v>
                </c:pt>
                <c:pt idx="856">
                  <c:v>2011</c:v>
                </c:pt>
                <c:pt idx="857">
                  <c:v>2011</c:v>
                </c:pt>
                <c:pt idx="858">
                  <c:v>2011</c:v>
                </c:pt>
                <c:pt idx="859">
                  <c:v>2011</c:v>
                </c:pt>
                <c:pt idx="860">
                  <c:v>2011</c:v>
                </c:pt>
                <c:pt idx="861">
                  <c:v>2011</c:v>
                </c:pt>
                <c:pt idx="862">
                  <c:v>2011</c:v>
                </c:pt>
                <c:pt idx="863">
                  <c:v>2011</c:v>
                </c:pt>
                <c:pt idx="864">
                  <c:v>2012</c:v>
                </c:pt>
                <c:pt idx="865">
                  <c:v>2012</c:v>
                </c:pt>
                <c:pt idx="866">
                  <c:v>2012</c:v>
                </c:pt>
                <c:pt idx="867">
                  <c:v>2012</c:v>
                </c:pt>
                <c:pt idx="868">
                  <c:v>2012</c:v>
                </c:pt>
                <c:pt idx="869">
                  <c:v>2012</c:v>
                </c:pt>
                <c:pt idx="870">
                  <c:v>2012</c:v>
                </c:pt>
                <c:pt idx="871">
                  <c:v>2012</c:v>
                </c:pt>
                <c:pt idx="872">
                  <c:v>2012</c:v>
                </c:pt>
                <c:pt idx="873">
                  <c:v>2012</c:v>
                </c:pt>
                <c:pt idx="874">
                  <c:v>2012</c:v>
                </c:pt>
                <c:pt idx="875">
                  <c:v>2012</c:v>
                </c:pt>
                <c:pt idx="876">
                  <c:v>2013</c:v>
                </c:pt>
                <c:pt idx="877">
                  <c:v>2013</c:v>
                </c:pt>
                <c:pt idx="878">
                  <c:v>2013</c:v>
                </c:pt>
                <c:pt idx="879">
                  <c:v>2013</c:v>
                </c:pt>
                <c:pt idx="880">
                  <c:v>2013</c:v>
                </c:pt>
                <c:pt idx="881">
                  <c:v>2013</c:v>
                </c:pt>
                <c:pt idx="882">
                  <c:v>2013</c:v>
                </c:pt>
                <c:pt idx="883">
                  <c:v>2013</c:v>
                </c:pt>
                <c:pt idx="884">
                  <c:v>2013</c:v>
                </c:pt>
                <c:pt idx="885">
                  <c:v>2013</c:v>
                </c:pt>
                <c:pt idx="886">
                  <c:v>2013</c:v>
                </c:pt>
                <c:pt idx="887">
                  <c:v>2013</c:v>
                </c:pt>
                <c:pt idx="888">
                  <c:v>2014</c:v>
                </c:pt>
                <c:pt idx="889">
                  <c:v>2014</c:v>
                </c:pt>
                <c:pt idx="890">
                  <c:v>2014</c:v>
                </c:pt>
                <c:pt idx="891">
                  <c:v>2014</c:v>
                </c:pt>
                <c:pt idx="892">
                  <c:v>2014</c:v>
                </c:pt>
                <c:pt idx="893">
                  <c:v>2014</c:v>
                </c:pt>
                <c:pt idx="894">
                  <c:v>2014</c:v>
                </c:pt>
                <c:pt idx="895">
                  <c:v>2014</c:v>
                </c:pt>
                <c:pt idx="896">
                  <c:v>2014</c:v>
                </c:pt>
                <c:pt idx="897">
                  <c:v>2014</c:v>
                </c:pt>
                <c:pt idx="898">
                  <c:v>2014</c:v>
                </c:pt>
                <c:pt idx="899">
                  <c:v>2014</c:v>
                </c:pt>
                <c:pt idx="900">
                  <c:v>2015</c:v>
                </c:pt>
                <c:pt idx="901">
                  <c:v>2015</c:v>
                </c:pt>
                <c:pt idx="902">
                  <c:v>2015</c:v>
                </c:pt>
                <c:pt idx="903">
                  <c:v>2015</c:v>
                </c:pt>
                <c:pt idx="904">
                  <c:v>2015</c:v>
                </c:pt>
                <c:pt idx="905">
                  <c:v>2015</c:v>
                </c:pt>
                <c:pt idx="906">
                  <c:v>2015</c:v>
                </c:pt>
                <c:pt idx="907">
                  <c:v>2015</c:v>
                </c:pt>
                <c:pt idx="908">
                  <c:v>2015</c:v>
                </c:pt>
                <c:pt idx="909">
                  <c:v>2015</c:v>
                </c:pt>
                <c:pt idx="910">
                  <c:v>2015</c:v>
                </c:pt>
                <c:pt idx="911">
                  <c:v>2015</c:v>
                </c:pt>
              </c:numCache>
            </c:numRef>
          </c:cat>
          <c:val>
            <c:numRef>
              <c:f>Coarse!$GQ$8:$GQ$922</c:f>
              <c:numCache>
                <c:formatCode>0.0</c:formatCode>
                <c:ptCount val="9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0.51546391752577314</c:v>
                </c:pt>
                <c:pt idx="79">
                  <c:v>0.51546391752577314</c:v>
                </c:pt>
                <c:pt idx="80">
                  <c:v>0.51546391752577314</c:v>
                </c:pt>
                <c:pt idx="81">
                  <c:v>0.51546391752577314</c:v>
                </c:pt>
                <c:pt idx="82">
                  <c:v>0.51546391752577314</c:v>
                </c:pt>
                <c:pt idx="83">
                  <c:v>0.51546391752577314</c:v>
                </c:pt>
                <c:pt idx="84">
                  <c:v>0.51546391752577314</c:v>
                </c:pt>
                <c:pt idx="85">
                  <c:v>0.51546391752577314</c:v>
                </c:pt>
                <c:pt idx="86">
                  <c:v>0.51546391752577314</c:v>
                </c:pt>
                <c:pt idx="87">
                  <c:v>0.51546391752577314</c:v>
                </c:pt>
                <c:pt idx="88">
                  <c:v>0.51546391752577314</c:v>
                </c:pt>
                <c:pt idx="89">
                  <c:v>0.51546391752577314</c:v>
                </c:pt>
                <c:pt idx="90">
                  <c:v>0.51546391752577314</c:v>
                </c:pt>
                <c:pt idx="91">
                  <c:v>0.51546391752577314</c:v>
                </c:pt>
                <c:pt idx="92">
                  <c:v>0.51546391752577314</c:v>
                </c:pt>
                <c:pt idx="93">
                  <c:v>0.51546391752577314</c:v>
                </c:pt>
                <c:pt idx="94">
                  <c:v>0.51546391752577314</c:v>
                </c:pt>
                <c:pt idx="95">
                  <c:v>0.51546391752577314</c:v>
                </c:pt>
                <c:pt idx="96">
                  <c:v>0.51546391752577314</c:v>
                </c:pt>
                <c:pt idx="97">
                  <c:v>0.51546391752577314</c:v>
                </c:pt>
                <c:pt idx="98">
                  <c:v>0.51546391752577314</c:v>
                </c:pt>
                <c:pt idx="99">
                  <c:v>0.51546391752577314</c:v>
                </c:pt>
                <c:pt idx="100">
                  <c:v>0.51546391752577314</c:v>
                </c:pt>
                <c:pt idx="101">
                  <c:v>0.51546391752577314</c:v>
                </c:pt>
                <c:pt idx="102">
                  <c:v>0.51546391752577314</c:v>
                </c:pt>
                <c:pt idx="103">
                  <c:v>1.0309278350515463</c:v>
                </c:pt>
                <c:pt idx="104">
                  <c:v>1.0309278350515463</c:v>
                </c:pt>
                <c:pt idx="105">
                  <c:v>1.0309278350515463</c:v>
                </c:pt>
                <c:pt idx="106">
                  <c:v>1.0309278350515463</c:v>
                </c:pt>
                <c:pt idx="107">
                  <c:v>1.0309278350515463</c:v>
                </c:pt>
                <c:pt idx="108">
                  <c:v>1.0309278350515463</c:v>
                </c:pt>
                <c:pt idx="109">
                  <c:v>1.0309278350515463</c:v>
                </c:pt>
                <c:pt idx="110">
                  <c:v>1.0309278350515463</c:v>
                </c:pt>
                <c:pt idx="111">
                  <c:v>1.5463917525773196</c:v>
                </c:pt>
                <c:pt idx="112">
                  <c:v>1.5463917525773196</c:v>
                </c:pt>
                <c:pt idx="113">
                  <c:v>1.5463917525773196</c:v>
                </c:pt>
                <c:pt idx="114">
                  <c:v>1.5463917525773196</c:v>
                </c:pt>
                <c:pt idx="115">
                  <c:v>1.5463917525773196</c:v>
                </c:pt>
                <c:pt idx="116">
                  <c:v>1.5463917525773196</c:v>
                </c:pt>
                <c:pt idx="117">
                  <c:v>1.0309278350515463</c:v>
                </c:pt>
                <c:pt idx="118">
                  <c:v>1.0309278350515463</c:v>
                </c:pt>
                <c:pt idx="119">
                  <c:v>1.0309278350515463</c:v>
                </c:pt>
                <c:pt idx="120">
                  <c:v>1.0309278350515463</c:v>
                </c:pt>
                <c:pt idx="121">
                  <c:v>1.0309278350515463</c:v>
                </c:pt>
                <c:pt idx="122">
                  <c:v>1.0309278350515463</c:v>
                </c:pt>
                <c:pt idx="123">
                  <c:v>1.0309278350515463</c:v>
                </c:pt>
                <c:pt idx="124">
                  <c:v>1.5463917525773196</c:v>
                </c:pt>
                <c:pt idx="125">
                  <c:v>1.5463917525773196</c:v>
                </c:pt>
                <c:pt idx="126">
                  <c:v>2.0618556701030926</c:v>
                </c:pt>
                <c:pt idx="127">
                  <c:v>2.0618556701030926</c:v>
                </c:pt>
                <c:pt idx="128">
                  <c:v>2.5773195876288657</c:v>
                </c:pt>
                <c:pt idx="129">
                  <c:v>2.0618556701030926</c:v>
                </c:pt>
                <c:pt idx="130">
                  <c:v>2.0618556701030926</c:v>
                </c:pt>
                <c:pt idx="131">
                  <c:v>2.0618556701030926</c:v>
                </c:pt>
                <c:pt idx="132">
                  <c:v>2.0618556701030926</c:v>
                </c:pt>
                <c:pt idx="133">
                  <c:v>2.0618556701030926</c:v>
                </c:pt>
                <c:pt idx="134">
                  <c:v>2.5773195876288657</c:v>
                </c:pt>
                <c:pt idx="135">
                  <c:v>2.5773195876288657</c:v>
                </c:pt>
                <c:pt idx="136">
                  <c:v>2.5773195876288657</c:v>
                </c:pt>
                <c:pt idx="137">
                  <c:v>3.0927835051546393</c:v>
                </c:pt>
                <c:pt idx="138">
                  <c:v>3.0927835051546393</c:v>
                </c:pt>
                <c:pt idx="139">
                  <c:v>3.0927835051546393</c:v>
                </c:pt>
                <c:pt idx="140">
                  <c:v>3.0927835051546393</c:v>
                </c:pt>
                <c:pt idx="141">
                  <c:v>3.0927835051546393</c:v>
                </c:pt>
                <c:pt idx="142">
                  <c:v>3.0927835051546393</c:v>
                </c:pt>
                <c:pt idx="143">
                  <c:v>3.0927835051546393</c:v>
                </c:pt>
                <c:pt idx="144">
                  <c:v>3.0927835051546393</c:v>
                </c:pt>
                <c:pt idx="145">
                  <c:v>3.0927835051546393</c:v>
                </c:pt>
                <c:pt idx="146">
                  <c:v>3.608247422680412</c:v>
                </c:pt>
                <c:pt idx="147">
                  <c:v>3.608247422680412</c:v>
                </c:pt>
                <c:pt idx="148">
                  <c:v>3.608247422680412</c:v>
                </c:pt>
                <c:pt idx="149">
                  <c:v>3.608247422680412</c:v>
                </c:pt>
                <c:pt idx="150">
                  <c:v>3.608247422680412</c:v>
                </c:pt>
                <c:pt idx="151">
                  <c:v>3.608247422680412</c:v>
                </c:pt>
                <c:pt idx="152">
                  <c:v>3.608247422680412</c:v>
                </c:pt>
                <c:pt idx="153">
                  <c:v>3.608247422680412</c:v>
                </c:pt>
                <c:pt idx="154">
                  <c:v>3.608247422680412</c:v>
                </c:pt>
                <c:pt idx="155">
                  <c:v>3.0927835051546393</c:v>
                </c:pt>
                <c:pt idx="156">
                  <c:v>3.0927835051546393</c:v>
                </c:pt>
                <c:pt idx="157">
                  <c:v>3.0927835051546393</c:v>
                </c:pt>
                <c:pt idx="158">
                  <c:v>3.608247422680412</c:v>
                </c:pt>
                <c:pt idx="159">
                  <c:v>3.608247422680412</c:v>
                </c:pt>
                <c:pt idx="160">
                  <c:v>3.608247422680412</c:v>
                </c:pt>
                <c:pt idx="161">
                  <c:v>3.608247422680412</c:v>
                </c:pt>
                <c:pt idx="162">
                  <c:v>3.608247422680412</c:v>
                </c:pt>
                <c:pt idx="163">
                  <c:v>3.608247422680412</c:v>
                </c:pt>
                <c:pt idx="164">
                  <c:v>3.608247422680412</c:v>
                </c:pt>
                <c:pt idx="165">
                  <c:v>3.608247422680412</c:v>
                </c:pt>
                <c:pt idx="166">
                  <c:v>3.608247422680412</c:v>
                </c:pt>
                <c:pt idx="167">
                  <c:v>3.608247422680412</c:v>
                </c:pt>
                <c:pt idx="168">
                  <c:v>4.1237113402061851</c:v>
                </c:pt>
                <c:pt idx="169">
                  <c:v>4.1237113402061851</c:v>
                </c:pt>
                <c:pt idx="170">
                  <c:v>4.1237113402061851</c:v>
                </c:pt>
                <c:pt idx="171">
                  <c:v>4.1237113402061851</c:v>
                </c:pt>
                <c:pt idx="172">
                  <c:v>3.608247422680412</c:v>
                </c:pt>
                <c:pt idx="173">
                  <c:v>3.608247422680412</c:v>
                </c:pt>
                <c:pt idx="174">
                  <c:v>3.608247422680412</c:v>
                </c:pt>
                <c:pt idx="175">
                  <c:v>3.608247422680412</c:v>
                </c:pt>
                <c:pt idx="176">
                  <c:v>3.608247422680412</c:v>
                </c:pt>
                <c:pt idx="177">
                  <c:v>3.0927835051546393</c:v>
                </c:pt>
                <c:pt idx="178">
                  <c:v>3.0927835051546393</c:v>
                </c:pt>
                <c:pt idx="179">
                  <c:v>3.0927835051546393</c:v>
                </c:pt>
                <c:pt idx="180">
                  <c:v>2.5773195876288657</c:v>
                </c:pt>
                <c:pt idx="181">
                  <c:v>2.5773195876288657</c:v>
                </c:pt>
                <c:pt idx="182">
                  <c:v>2.5773195876288657</c:v>
                </c:pt>
                <c:pt idx="183">
                  <c:v>2.5773195876288657</c:v>
                </c:pt>
                <c:pt idx="184">
                  <c:v>2.5773195876288657</c:v>
                </c:pt>
                <c:pt idx="185">
                  <c:v>2.5773195876288657</c:v>
                </c:pt>
                <c:pt idx="186">
                  <c:v>2.5773195876288657</c:v>
                </c:pt>
                <c:pt idx="187">
                  <c:v>2.5773195876288657</c:v>
                </c:pt>
                <c:pt idx="188">
                  <c:v>2.5773195876288657</c:v>
                </c:pt>
                <c:pt idx="189">
                  <c:v>2.5773195876288657</c:v>
                </c:pt>
                <c:pt idx="190">
                  <c:v>2.5773195876288657</c:v>
                </c:pt>
                <c:pt idx="191">
                  <c:v>2.5773195876288657</c:v>
                </c:pt>
                <c:pt idx="192">
                  <c:v>3.608247422680412</c:v>
                </c:pt>
                <c:pt idx="193">
                  <c:v>3.608247422680412</c:v>
                </c:pt>
                <c:pt idx="194">
                  <c:v>3.608247422680412</c:v>
                </c:pt>
                <c:pt idx="195">
                  <c:v>3.608247422680412</c:v>
                </c:pt>
                <c:pt idx="196">
                  <c:v>3.608247422680412</c:v>
                </c:pt>
                <c:pt idx="197">
                  <c:v>3.608247422680412</c:v>
                </c:pt>
                <c:pt idx="198">
                  <c:v>4.1237113402061851</c:v>
                </c:pt>
                <c:pt idx="199">
                  <c:v>4.1237113402061851</c:v>
                </c:pt>
                <c:pt idx="200">
                  <c:v>4.1237113402061851</c:v>
                </c:pt>
                <c:pt idx="201">
                  <c:v>4.1237113402061851</c:v>
                </c:pt>
                <c:pt idx="202">
                  <c:v>4.1237113402061851</c:v>
                </c:pt>
                <c:pt idx="203">
                  <c:v>4.1237113402061851</c:v>
                </c:pt>
                <c:pt idx="204">
                  <c:v>4.1237113402061851</c:v>
                </c:pt>
                <c:pt idx="205">
                  <c:v>4.1237113402061851</c:v>
                </c:pt>
                <c:pt idx="206">
                  <c:v>4.1237113402061851</c:v>
                </c:pt>
                <c:pt idx="207">
                  <c:v>4.1237113402061851</c:v>
                </c:pt>
                <c:pt idx="208">
                  <c:v>4.1237113402061851</c:v>
                </c:pt>
                <c:pt idx="209">
                  <c:v>3.608247422680412</c:v>
                </c:pt>
                <c:pt idx="210">
                  <c:v>4.1237113402061851</c:v>
                </c:pt>
                <c:pt idx="211">
                  <c:v>4.1237113402061851</c:v>
                </c:pt>
                <c:pt idx="212">
                  <c:v>4.1237113402061851</c:v>
                </c:pt>
                <c:pt idx="213">
                  <c:v>4.1237113402061851</c:v>
                </c:pt>
                <c:pt idx="214">
                  <c:v>4.1237113402061851</c:v>
                </c:pt>
                <c:pt idx="215">
                  <c:v>4.6391752577319592</c:v>
                </c:pt>
                <c:pt idx="216">
                  <c:v>4.6391752577319592</c:v>
                </c:pt>
                <c:pt idx="217">
                  <c:v>4.6391752577319592</c:v>
                </c:pt>
                <c:pt idx="218">
                  <c:v>4.6391752577319592</c:v>
                </c:pt>
                <c:pt idx="219">
                  <c:v>4.6391752577319592</c:v>
                </c:pt>
                <c:pt idx="220">
                  <c:v>4.6391752577319592</c:v>
                </c:pt>
                <c:pt idx="221">
                  <c:v>5.1546391752577314</c:v>
                </c:pt>
                <c:pt idx="222">
                  <c:v>5.1546391752577314</c:v>
                </c:pt>
                <c:pt idx="223">
                  <c:v>5.1546391752577314</c:v>
                </c:pt>
                <c:pt idx="224">
                  <c:v>5.1546391752577314</c:v>
                </c:pt>
                <c:pt idx="225">
                  <c:v>5.1546391752577314</c:v>
                </c:pt>
                <c:pt idx="226">
                  <c:v>4.6391752577319592</c:v>
                </c:pt>
                <c:pt idx="227">
                  <c:v>4.6391752577319592</c:v>
                </c:pt>
                <c:pt idx="228">
                  <c:v>4.6391752577319592</c:v>
                </c:pt>
                <c:pt idx="229">
                  <c:v>4.6391752577319592</c:v>
                </c:pt>
                <c:pt idx="230">
                  <c:v>4.6391752577319592</c:v>
                </c:pt>
                <c:pt idx="231">
                  <c:v>5.1546391752577314</c:v>
                </c:pt>
                <c:pt idx="232">
                  <c:v>5.1546391752577314</c:v>
                </c:pt>
                <c:pt idx="233">
                  <c:v>5.1546391752577314</c:v>
                </c:pt>
                <c:pt idx="234">
                  <c:v>5.1546391752577314</c:v>
                </c:pt>
                <c:pt idx="235">
                  <c:v>4.6391752577319592</c:v>
                </c:pt>
                <c:pt idx="236">
                  <c:v>4.6391752577319592</c:v>
                </c:pt>
                <c:pt idx="237">
                  <c:v>4.6391752577319592</c:v>
                </c:pt>
                <c:pt idx="238">
                  <c:v>4.6391752577319592</c:v>
                </c:pt>
                <c:pt idx="239">
                  <c:v>4.6391752577319592</c:v>
                </c:pt>
                <c:pt idx="240">
                  <c:v>4.1237113402061851</c:v>
                </c:pt>
                <c:pt idx="241">
                  <c:v>4.1237113402061851</c:v>
                </c:pt>
                <c:pt idx="242">
                  <c:v>4.1237113402061851</c:v>
                </c:pt>
                <c:pt idx="243">
                  <c:v>4.1237113402061851</c:v>
                </c:pt>
                <c:pt idx="244">
                  <c:v>4.1237113402061851</c:v>
                </c:pt>
                <c:pt idx="245">
                  <c:v>4.1237113402061851</c:v>
                </c:pt>
                <c:pt idx="246">
                  <c:v>4.1237113402061851</c:v>
                </c:pt>
                <c:pt idx="247">
                  <c:v>4.1237113402061851</c:v>
                </c:pt>
                <c:pt idx="248">
                  <c:v>4.1237113402061851</c:v>
                </c:pt>
                <c:pt idx="249">
                  <c:v>4.1237113402061851</c:v>
                </c:pt>
                <c:pt idx="250">
                  <c:v>4.6391752577319592</c:v>
                </c:pt>
                <c:pt idx="251">
                  <c:v>4.6391752577319592</c:v>
                </c:pt>
                <c:pt idx="252">
                  <c:v>4.6391752577319592</c:v>
                </c:pt>
                <c:pt idx="253">
                  <c:v>4.6391752577319592</c:v>
                </c:pt>
                <c:pt idx="254">
                  <c:v>4.6391752577319592</c:v>
                </c:pt>
                <c:pt idx="255">
                  <c:v>5.1546391752577314</c:v>
                </c:pt>
                <c:pt idx="256">
                  <c:v>5.1546391752577314</c:v>
                </c:pt>
                <c:pt idx="257">
                  <c:v>5.1546391752577314</c:v>
                </c:pt>
                <c:pt idx="258">
                  <c:v>5.1546391752577314</c:v>
                </c:pt>
                <c:pt idx="259">
                  <c:v>5.1546391752577314</c:v>
                </c:pt>
                <c:pt idx="260">
                  <c:v>5.1546391752577314</c:v>
                </c:pt>
                <c:pt idx="261">
                  <c:v>5.1546391752577314</c:v>
                </c:pt>
                <c:pt idx="262">
                  <c:v>5.1546391752577314</c:v>
                </c:pt>
                <c:pt idx="263">
                  <c:v>5.1546391752577314</c:v>
                </c:pt>
                <c:pt idx="264">
                  <c:v>5.1546391752577314</c:v>
                </c:pt>
                <c:pt idx="265">
                  <c:v>5.1546391752577314</c:v>
                </c:pt>
                <c:pt idx="266">
                  <c:v>5.1546391752577314</c:v>
                </c:pt>
                <c:pt idx="267">
                  <c:v>5.1546391752577314</c:v>
                </c:pt>
                <c:pt idx="268">
                  <c:v>5.1546391752577314</c:v>
                </c:pt>
                <c:pt idx="269">
                  <c:v>5.1546391752577314</c:v>
                </c:pt>
                <c:pt idx="270">
                  <c:v>5.1546391752577314</c:v>
                </c:pt>
                <c:pt idx="271">
                  <c:v>5.1546391752577314</c:v>
                </c:pt>
                <c:pt idx="272">
                  <c:v>5.1546391752577314</c:v>
                </c:pt>
                <c:pt idx="273">
                  <c:v>5.1546391752577314</c:v>
                </c:pt>
                <c:pt idx="274">
                  <c:v>5.1546391752577314</c:v>
                </c:pt>
                <c:pt idx="275">
                  <c:v>5.1546391752577314</c:v>
                </c:pt>
                <c:pt idx="276">
                  <c:v>5.1546391752577314</c:v>
                </c:pt>
                <c:pt idx="277">
                  <c:v>5.1546391752577314</c:v>
                </c:pt>
                <c:pt idx="278">
                  <c:v>5.6701030927835054</c:v>
                </c:pt>
                <c:pt idx="279">
                  <c:v>5.6701030927835054</c:v>
                </c:pt>
                <c:pt idx="280">
                  <c:v>5.6701030927835054</c:v>
                </c:pt>
                <c:pt idx="281">
                  <c:v>5.6701030927835054</c:v>
                </c:pt>
                <c:pt idx="282">
                  <c:v>5.6701030927835054</c:v>
                </c:pt>
                <c:pt idx="283">
                  <c:v>5.6701030927835054</c:v>
                </c:pt>
                <c:pt idx="284">
                  <c:v>5.6701030927835054</c:v>
                </c:pt>
                <c:pt idx="285">
                  <c:v>6.1855670103092786</c:v>
                </c:pt>
                <c:pt idx="286">
                  <c:v>5.6701030927835054</c:v>
                </c:pt>
                <c:pt idx="287">
                  <c:v>5.6701030927835054</c:v>
                </c:pt>
                <c:pt idx="288">
                  <c:v>5.6701030927835054</c:v>
                </c:pt>
                <c:pt idx="289">
                  <c:v>5.6701030927835054</c:v>
                </c:pt>
                <c:pt idx="290">
                  <c:v>5.6701030927835054</c:v>
                </c:pt>
                <c:pt idx="291">
                  <c:v>5.6701030927835054</c:v>
                </c:pt>
                <c:pt idx="292">
                  <c:v>5.1546391752577314</c:v>
                </c:pt>
                <c:pt idx="293">
                  <c:v>5.1546391752577314</c:v>
                </c:pt>
                <c:pt idx="294">
                  <c:v>5.1546391752577314</c:v>
                </c:pt>
                <c:pt idx="295">
                  <c:v>5.1546391752577314</c:v>
                </c:pt>
                <c:pt idx="296">
                  <c:v>5.1546391752577314</c:v>
                </c:pt>
                <c:pt idx="297">
                  <c:v>5.1546391752577314</c:v>
                </c:pt>
                <c:pt idx="298">
                  <c:v>5.1546391752577314</c:v>
                </c:pt>
                <c:pt idx="299">
                  <c:v>5.1546391752577314</c:v>
                </c:pt>
                <c:pt idx="300">
                  <c:v>5.1546391752577314</c:v>
                </c:pt>
                <c:pt idx="301">
                  <c:v>5.1546391752577314</c:v>
                </c:pt>
                <c:pt idx="302">
                  <c:v>5.1546391752577314</c:v>
                </c:pt>
                <c:pt idx="303">
                  <c:v>5.1546391752577314</c:v>
                </c:pt>
                <c:pt idx="304">
                  <c:v>5.1546391752577314</c:v>
                </c:pt>
                <c:pt idx="305">
                  <c:v>5.1546391752577314</c:v>
                </c:pt>
                <c:pt idx="306">
                  <c:v>5.1546391752577314</c:v>
                </c:pt>
                <c:pt idx="307">
                  <c:v>5.1546391752577314</c:v>
                </c:pt>
                <c:pt idx="308">
                  <c:v>5.1546391752577314</c:v>
                </c:pt>
                <c:pt idx="309">
                  <c:v>5.1546391752577314</c:v>
                </c:pt>
                <c:pt idx="310">
                  <c:v>5.1546391752577314</c:v>
                </c:pt>
                <c:pt idx="311">
                  <c:v>5.1546391752577314</c:v>
                </c:pt>
                <c:pt idx="312">
                  <c:v>5.6701030927835054</c:v>
                </c:pt>
                <c:pt idx="313">
                  <c:v>5.6701030927835054</c:v>
                </c:pt>
                <c:pt idx="314">
                  <c:v>5.6701030927835054</c:v>
                </c:pt>
                <c:pt idx="315">
                  <c:v>5.6701030927835054</c:v>
                </c:pt>
                <c:pt idx="316">
                  <c:v>5.6701030927835054</c:v>
                </c:pt>
                <c:pt idx="317">
                  <c:v>5.6701030927835054</c:v>
                </c:pt>
                <c:pt idx="318">
                  <c:v>5.6701030927835054</c:v>
                </c:pt>
                <c:pt idx="319">
                  <c:v>5.6701030927835054</c:v>
                </c:pt>
                <c:pt idx="320">
                  <c:v>5.6701030927835054</c:v>
                </c:pt>
                <c:pt idx="321">
                  <c:v>5.6701030927835054</c:v>
                </c:pt>
                <c:pt idx="322">
                  <c:v>5.6701030927835054</c:v>
                </c:pt>
                <c:pt idx="323">
                  <c:v>5.6701030927835054</c:v>
                </c:pt>
                <c:pt idx="324">
                  <c:v>5.6701030927835054</c:v>
                </c:pt>
                <c:pt idx="325">
                  <c:v>5.6701030927835054</c:v>
                </c:pt>
                <c:pt idx="326">
                  <c:v>5.6701030927835054</c:v>
                </c:pt>
                <c:pt idx="327">
                  <c:v>5.6701030927835054</c:v>
                </c:pt>
                <c:pt idx="328">
                  <c:v>5.6701030927835054</c:v>
                </c:pt>
                <c:pt idx="329">
                  <c:v>5.6701030927835054</c:v>
                </c:pt>
                <c:pt idx="330">
                  <c:v>5.6701030927835054</c:v>
                </c:pt>
                <c:pt idx="331">
                  <c:v>5.6701030927835054</c:v>
                </c:pt>
                <c:pt idx="332">
                  <c:v>5.6701030927835054</c:v>
                </c:pt>
                <c:pt idx="333">
                  <c:v>5.6701030927835054</c:v>
                </c:pt>
                <c:pt idx="334">
                  <c:v>5.6701030927835054</c:v>
                </c:pt>
                <c:pt idx="335">
                  <c:v>5.6701030927835054</c:v>
                </c:pt>
                <c:pt idx="336">
                  <c:v>5.6701030927835054</c:v>
                </c:pt>
                <c:pt idx="337">
                  <c:v>5.6701030927835054</c:v>
                </c:pt>
                <c:pt idx="338">
                  <c:v>5.6701030927835054</c:v>
                </c:pt>
                <c:pt idx="339">
                  <c:v>5.6701030927835054</c:v>
                </c:pt>
                <c:pt idx="340">
                  <c:v>5.6701030927835054</c:v>
                </c:pt>
                <c:pt idx="341">
                  <c:v>5.6701030927835054</c:v>
                </c:pt>
                <c:pt idx="342">
                  <c:v>5.6701030927835054</c:v>
                </c:pt>
                <c:pt idx="343">
                  <c:v>5.6701030927835054</c:v>
                </c:pt>
                <c:pt idx="344">
                  <c:v>5.6701030927835054</c:v>
                </c:pt>
                <c:pt idx="345">
                  <c:v>5.6701030927835054</c:v>
                </c:pt>
                <c:pt idx="346">
                  <c:v>5.6701030927835054</c:v>
                </c:pt>
                <c:pt idx="347">
                  <c:v>5.1546391752577314</c:v>
                </c:pt>
                <c:pt idx="348">
                  <c:v>5.1546391752577314</c:v>
                </c:pt>
                <c:pt idx="349">
                  <c:v>5.1546391752577314</c:v>
                </c:pt>
                <c:pt idx="350">
                  <c:v>5.1546391752577314</c:v>
                </c:pt>
                <c:pt idx="351">
                  <c:v>5.1546391752577314</c:v>
                </c:pt>
                <c:pt idx="352">
                  <c:v>5.1546391752577314</c:v>
                </c:pt>
                <c:pt idx="353">
                  <c:v>5.1546391752577314</c:v>
                </c:pt>
                <c:pt idx="354">
                  <c:v>5.1546391752577314</c:v>
                </c:pt>
                <c:pt idx="355">
                  <c:v>5.6701030927835054</c:v>
                </c:pt>
                <c:pt idx="356">
                  <c:v>5.6701030927835054</c:v>
                </c:pt>
                <c:pt idx="357">
                  <c:v>5.6701030927835054</c:v>
                </c:pt>
                <c:pt idx="358">
                  <c:v>5.6701030927835054</c:v>
                </c:pt>
                <c:pt idx="359">
                  <c:v>5.6701030927835054</c:v>
                </c:pt>
                <c:pt idx="360">
                  <c:v>5.6701030927835054</c:v>
                </c:pt>
                <c:pt idx="361">
                  <c:v>5.6701030927835054</c:v>
                </c:pt>
                <c:pt idx="362">
                  <c:v>5.6701030927835054</c:v>
                </c:pt>
                <c:pt idx="363">
                  <c:v>5.6701030927835054</c:v>
                </c:pt>
                <c:pt idx="364">
                  <c:v>5.6701030927835054</c:v>
                </c:pt>
                <c:pt idx="365">
                  <c:v>6.1855670103092786</c:v>
                </c:pt>
                <c:pt idx="366">
                  <c:v>6.1855670103092786</c:v>
                </c:pt>
                <c:pt idx="367">
                  <c:v>6.1855670103092786</c:v>
                </c:pt>
                <c:pt idx="368">
                  <c:v>6.1855670103092786</c:v>
                </c:pt>
                <c:pt idx="369">
                  <c:v>6.1855670103092786</c:v>
                </c:pt>
                <c:pt idx="370">
                  <c:v>6.1855670103092786</c:v>
                </c:pt>
                <c:pt idx="371">
                  <c:v>6.1855670103092786</c:v>
                </c:pt>
                <c:pt idx="372">
                  <c:v>5.6701030927835054</c:v>
                </c:pt>
                <c:pt idx="373">
                  <c:v>5.6701030927835054</c:v>
                </c:pt>
                <c:pt idx="374">
                  <c:v>5.1546391752577314</c:v>
                </c:pt>
                <c:pt idx="375">
                  <c:v>5.1546391752577314</c:v>
                </c:pt>
                <c:pt idx="376">
                  <c:v>5.6701030927835054</c:v>
                </c:pt>
                <c:pt idx="377">
                  <c:v>5.6701030927835054</c:v>
                </c:pt>
                <c:pt idx="378">
                  <c:v>5.6701030927835054</c:v>
                </c:pt>
                <c:pt idx="379">
                  <c:v>5.6701030927835054</c:v>
                </c:pt>
                <c:pt idx="380">
                  <c:v>6.1855670103092786</c:v>
                </c:pt>
                <c:pt idx="381">
                  <c:v>6.1855670103092786</c:v>
                </c:pt>
                <c:pt idx="382">
                  <c:v>6.1855670103092786</c:v>
                </c:pt>
                <c:pt idx="383">
                  <c:v>6.7010309278350517</c:v>
                </c:pt>
                <c:pt idx="384">
                  <c:v>6.7010309278350517</c:v>
                </c:pt>
                <c:pt idx="385">
                  <c:v>6.7010309278350517</c:v>
                </c:pt>
                <c:pt idx="386">
                  <c:v>6.7010309278350517</c:v>
                </c:pt>
                <c:pt idx="387">
                  <c:v>7.216494845360824</c:v>
                </c:pt>
                <c:pt idx="388">
                  <c:v>7.216494845360824</c:v>
                </c:pt>
                <c:pt idx="389">
                  <c:v>7.216494845360824</c:v>
                </c:pt>
                <c:pt idx="390">
                  <c:v>7.731958762886598</c:v>
                </c:pt>
                <c:pt idx="391">
                  <c:v>7.731958762886598</c:v>
                </c:pt>
                <c:pt idx="392">
                  <c:v>7.731958762886598</c:v>
                </c:pt>
                <c:pt idx="393">
                  <c:v>7.731958762886598</c:v>
                </c:pt>
                <c:pt idx="394">
                  <c:v>7.731958762886598</c:v>
                </c:pt>
                <c:pt idx="395">
                  <c:v>7.731958762886598</c:v>
                </c:pt>
                <c:pt idx="396">
                  <c:v>7.731958762886598</c:v>
                </c:pt>
                <c:pt idx="397">
                  <c:v>9.2783505154639183</c:v>
                </c:pt>
                <c:pt idx="398">
                  <c:v>8.7628865979381434</c:v>
                </c:pt>
                <c:pt idx="399">
                  <c:v>8.2474226804123703</c:v>
                </c:pt>
                <c:pt idx="400">
                  <c:v>7.731958762886598</c:v>
                </c:pt>
                <c:pt idx="401">
                  <c:v>7.731958762886598</c:v>
                </c:pt>
                <c:pt idx="402">
                  <c:v>8.2474226804123703</c:v>
                </c:pt>
                <c:pt idx="403">
                  <c:v>7.216494845360824</c:v>
                </c:pt>
                <c:pt idx="404">
                  <c:v>7.216494845360824</c:v>
                </c:pt>
                <c:pt idx="405">
                  <c:v>7.216494845360824</c:v>
                </c:pt>
                <c:pt idx="406">
                  <c:v>7.216494845360824</c:v>
                </c:pt>
                <c:pt idx="407">
                  <c:v>7.216494845360824</c:v>
                </c:pt>
                <c:pt idx="408">
                  <c:v>8.2474226804123703</c:v>
                </c:pt>
                <c:pt idx="409">
                  <c:v>9.2783505154639183</c:v>
                </c:pt>
                <c:pt idx="410">
                  <c:v>9.2783505154639183</c:v>
                </c:pt>
                <c:pt idx="411">
                  <c:v>9.7938144329896915</c:v>
                </c:pt>
                <c:pt idx="412">
                  <c:v>10.309278350515463</c:v>
                </c:pt>
                <c:pt idx="413">
                  <c:v>10.309278350515463</c:v>
                </c:pt>
                <c:pt idx="414">
                  <c:v>11.340206185567011</c:v>
                </c:pt>
                <c:pt idx="415">
                  <c:v>11.340206185567011</c:v>
                </c:pt>
                <c:pt idx="416">
                  <c:v>11.340206185567011</c:v>
                </c:pt>
                <c:pt idx="417">
                  <c:v>11.855670103092782</c:v>
                </c:pt>
                <c:pt idx="418">
                  <c:v>11.855670103092782</c:v>
                </c:pt>
                <c:pt idx="419">
                  <c:v>12.371134020618557</c:v>
                </c:pt>
                <c:pt idx="420">
                  <c:v>12.371134020618557</c:v>
                </c:pt>
                <c:pt idx="421">
                  <c:v>12.371134020618557</c:v>
                </c:pt>
                <c:pt idx="422">
                  <c:v>12.886597938144329</c:v>
                </c:pt>
                <c:pt idx="423">
                  <c:v>13.402061855670103</c:v>
                </c:pt>
                <c:pt idx="424">
                  <c:v>13.402061855670103</c:v>
                </c:pt>
                <c:pt idx="425">
                  <c:v>13.917525773195877</c:v>
                </c:pt>
                <c:pt idx="426">
                  <c:v>13.917525773195877</c:v>
                </c:pt>
                <c:pt idx="427">
                  <c:v>13.917525773195877</c:v>
                </c:pt>
                <c:pt idx="428">
                  <c:v>13.917525773195877</c:v>
                </c:pt>
                <c:pt idx="429">
                  <c:v>14.432989690721648</c:v>
                </c:pt>
                <c:pt idx="430">
                  <c:v>14.432989690721648</c:v>
                </c:pt>
                <c:pt idx="431">
                  <c:v>14.432989690721648</c:v>
                </c:pt>
                <c:pt idx="432">
                  <c:v>15.463917525773196</c:v>
                </c:pt>
                <c:pt idx="433">
                  <c:v>15.463917525773196</c:v>
                </c:pt>
                <c:pt idx="434">
                  <c:v>15.463917525773196</c:v>
                </c:pt>
                <c:pt idx="435">
                  <c:v>15.463917525773196</c:v>
                </c:pt>
                <c:pt idx="436">
                  <c:v>15.463917525773196</c:v>
                </c:pt>
                <c:pt idx="437">
                  <c:v>15.463917525773196</c:v>
                </c:pt>
                <c:pt idx="438">
                  <c:v>15.463917525773196</c:v>
                </c:pt>
                <c:pt idx="439">
                  <c:v>15.463917525773196</c:v>
                </c:pt>
                <c:pt idx="440">
                  <c:v>15.463917525773196</c:v>
                </c:pt>
                <c:pt idx="441">
                  <c:v>15.463917525773196</c:v>
                </c:pt>
                <c:pt idx="442">
                  <c:v>15.463917525773196</c:v>
                </c:pt>
                <c:pt idx="443">
                  <c:v>15.463917525773196</c:v>
                </c:pt>
                <c:pt idx="444">
                  <c:v>14.948453608247423</c:v>
                </c:pt>
                <c:pt idx="445">
                  <c:v>14.948453608247423</c:v>
                </c:pt>
                <c:pt idx="446">
                  <c:v>14.948453608247423</c:v>
                </c:pt>
                <c:pt idx="447">
                  <c:v>14.948453608247423</c:v>
                </c:pt>
                <c:pt idx="448">
                  <c:v>14.948453608247423</c:v>
                </c:pt>
                <c:pt idx="449">
                  <c:v>14.948453608247423</c:v>
                </c:pt>
                <c:pt idx="450">
                  <c:v>14.948453608247423</c:v>
                </c:pt>
                <c:pt idx="451">
                  <c:v>14.948453608247423</c:v>
                </c:pt>
                <c:pt idx="452">
                  <c:v>15.463917525773196</c:v>
                </c:pt>
                <c:pt idx="453">
                  <c:v>15.463917525773196</c:v>
                </c:pt>
                <c:pt idx="454">
                  <c:v>15.463917525773196</c:v>
                </c:pt>
                <c:pt idx="455">
                  <c:v>14.948453608247423</c:v>
                </c:pt>
                <c:pt idx="456">
                  <c:v>15.463917525773196</c:v>
                </c:pt>
                <c:pt idx="457">
                  <c:v>15.979381443298967</c:v>
                </c:pt>
                <c:pt idx="458">
                  <c:v>15.979381443298967</c:v>
                </c:pt>
                <c:pt idx="459">
                  <c:v>15.979381443298967</c:v>
                </c:pt>
                <c:pt idx="460">
                  <c:v>15.979381443298967</c:v>
                </c:pt>
                <c:pt idx="461">
                  <c:v>15.979381443298967</c:v>
                </c:pt>
                <c:pt idx="462">
                  <c:v>15.979381443298967</c:v>
                </c:pt>
                <c:pt idx="463">
                  <c:v>15.979381443298967</c:v>
                </c:pt>
                <c:pt idx="464">
                  <c:v>16.494845360824741</c:v>
                </c:pt>
                <c:pt idx="465">
                  <c:v>16.494845360824741</c:v>
                </c:pt>
                <c:pt idx="466">
                  <c:v>16.494845360824741</c:v>
                </c:pt>
                <c:pt idx="467">
                  <c:v>17.010309278350515</c:v>
                </c:pt>
                <c:pt idx="468">
                  <c:v>17.525773195876287</c:v>
                </c:pt>
                <c:pt idx="469">
                  <c:v>17.525773195876287</c:v>
                </c:pt>
                <c:pt idx="470">
                  <c:v>17.010309278350515</c:v>
                </c:pt>
                <c:pt idx="471">
                  <c:v>17.010309278350515</c:v>
                </c:pt>
                <c:pt idx="472">
                  <c:v>17.010309278350515</c:v>
                </c:pt>
                <c:pt idx="473">
                  <c:v>16.494845360824741</c:v>
                </c:pt>
                <c:pt idx="474">
                  <c:v>16.494845360824741</c:v>
                </c:pt>
                <c:pt idx="475">
                  <c:v>17.525773195876287</c:v>
                </c:pt>
                <c:pt idx="476">
                  <c:v>17.525773195876287</c:v>
                </c:pt>
                <c:pt idx="477">
                  <c:v>17.525773195876287</c:v>
                </c:pt>
                <c:pt idx="478">
                  <c:v>17.525773195876287</c:v>
                </c:pt>
                <c:pt idx="479">
                  <c:v>17.525773195876287</c:v>
                </c:pt>
                <c:pt idx="480">
                  <c:v>17.525773195876287</c:v>
                </c:pt>
                <c:pt idx="481">
                  <c:v>17.525773195876287</c:v>
                </c:pt>
                <c:pt idx="482">
                  <c:v>18.556701030927837</c:v>
                </c:pt>
                <c:pt idx="483">
                  <c:v>18.556701030927837</c:v>
                </c:pt>
                <c:pt idx="484">
                  <c:v>18.556701030927837</c:v>
                </c:pt>
                <c:pt idx="485">
                  <c:v>19.072164948453608</c:v>
                </c:pt>
                <c:pt idx="486">
                  <c:v>19.072164948453608</c:v>
                </c:pt>
                <c:pt idx="487">
                  <c:v>18.556701030927837</c:v>
                </c:pt>
                <c:pt idx="488">
                  <c:v>18.556701030927837</c:v>
                </c:pt>
                <c:pt idx="489">
                  <c:v>18.556701030927837</c:v>
                </c:pt>
                <c:pt idx="490">
                  <c:v>18.556701030927837</c:v>
                </c:pt>
                <c:pt idx="491">
                  <c:v>18.556701030927837</c:v>
                </c:pt>
                <c:pt idx="492">
                  <c:v>18.556701030927837</c:v>
                </c:pt>
                <c:pt idx="493">
                  <c:v>18.556701030927837</c:v>
                </c:pt>
                <c:pt idx="494">
                  <c:v>18.041237113402062</c:v>
                </c:pt>
                <c:pt idx="495">
                  <c:v>18.041237113402062</c:v>
                </c:pt>
                <c:pt idx="496">
                  <c:v>18.556701030927837</c:v>
                </c:pt>
                <c:pt idx="497">
                  <c:v>18.556701030927837</c:v>
                </c:pt>
                <c:pt idx="498">
                  <c:v>18.041237113402062</c:v>
                </c:pt>
                <c:pt idx="499">
                  <c:v>18.041237113402062</c:v>
                </c:pt>
                <c:pt idx="500">
                  <c:v>18.041237113402062</c:v>
                </c:pt>
                <c:pt idx="501">
                  <c:v>18.556701030927837</c:v>
                </c:pt>
                <c:pt idx="502">
                  <c:v>18.556701030927837</c:v>
                </c:pt>
                <c:pt idx="503">
                  <c:v>18.556701030927837</c:v>
                </c:pt>
                <c:pt idx="504">
                  <c:v>19.072164948453608</c:v>
                </c:pt>
                <c:pt idx="505">
                  <c:v>19.072164948453608</c:v>
                </c:pt>
                <c:pt idx="506">
                  <c:v>19.072164948453608</c:v>
                </c:pt>
                <c:pt idx="507">
                  <c:v>19.587628865979383</c:v>
                </c:pt>
                <c:pt idx="508">
                  <c:v>19.587628865979383</c:v>
                </c:pt>
                <c:pt idx="509">
                  <c:v>19.587628865979383</c:v>
                </c:pt>
                <c:pt idx="510">
                  <c:v>19.587628865979383</c:v>
                </c:pt>
                <c:pt idx="511">
                  <c:v>19.072164948453608</c:v>
                </c:pt>
                <c:pt idx="512">
                  <c:v>18.556701030927837</c:v>
                </c:pt>
                <c:pt idx="513">
                  <c:v>18.556701030927837</c:v>
                </c:pt>
                <c:pt idx="514">
                  <c:v>18.556701030927837</c:v>
                </c:pt>
                <c:pt idx="515">
                  <c:v>17.525773195876287</c:v>
                </c:pt>
                <c:pt idx="516">
                  <c:v>18.556701030927837</c:v>
                </c:pt>
                <c:pt idx="517">
                  <c:v>18.556701030927837</c:v>
                </c:pt>
                <c:pt idx="518">
                  <c:v>18.041237113402062</c:v>
                </c:pt>
                <c:pt idx="519">
                  <c:v>18.041237113402062</c:v>
                </c:pt>
                <c:pt idx="520">
                  <c:v>18.041237113402062</c:v>
                </c:pt>
                <c:pt idx="521">
                  <c:v>18.041237113402062</c:v>
                </c:pt>
                <c:pt idx="522">
                  <c:v>17.525773195876287</c:v>
                </c:pt>
                <c:pt idx="523">
                  <c:v>17.525773195876287</c:v>
                </c:pt>
                <c:pt idx="524">
                  <c:v>18.041237113402062</c:v>
                </c:pt>
                <c:pt idx="525">
                  <c:v>17.525773195876287</c:v>
                </c:pt>
                <c:pt idx="526">
                  <c:v>16.494845360824741</c:v>
                </c:pt>
                <c:pt idx="527">
                  <c:v>17.010309278350515</c:v>
                </c:pt>
                <c:pt idx="528">
                  <c:v>17.525773195876287</c:v>
                </c:pt>
                <c:pt idx="529">
                  <c:v>17.010309278350515</c:v>
                </c:pt>
                <c:pt idx="530">
                  <c:v>17.010309278350515</c:v>
                </c:pt>
                <c:pt idx="531">
                  <c:v>17.010309278350515</c:v>
                </c:pt>
                <c:pt idx="532">
                  <c:v>17.010309278350515</c:v>
                </c:pt>
                <c:pt idx="533">
                  <c:v>17.010309278350515</c:v>
                </c:pt>
                <c:pt idx="534">
                  <c:v>17.010309278350515</c:v>
                </c:pt>
                <c:pt idx="535">
                  <c:v>17.010309278350515</c:v>
                </c:pt>
                <c:pt idx="536">
                  <c:v>17.010309278350515</c:v>
                </c:pt>
                <c:pt idx="537">
                  <c:v>17.010309278350515</c:v>
                </c:pt>
                <c:pt idx="538">
                  <c:v>17.010309278350515</c:v>
                </c:pt>
                <c:pt idx="539">
                  <c:v>17.010309278350515</c:v>
                </c:pt>
                <c:pt idx="540">
                  <c:v>17.525773195876287</c:v>
                </c:pt>
                <c:pt idx="541">
                  <c:v>17.525773195876287</c:v>
                </c:pt>
                <c:pt idx="542">
                  <c:v>18.041237113402062</c:v>
                </c:pt>
                <c:pt idx="543">
                  <c:v>18.041237113402062</c:v>
                </c:pt>
                <c:pt idx="544">
                  <c:v>18.041237113402062</c:v>
                </c:pt>
                <c:pt idx="545">
                  <c:v>17.525773195876287</c:v>
                </c:pt>
                <c:pt idx="546">
                  <c:v>17.010309278350515</c:v>
                </c:pt>
                <c:pt idx="547">
                  <c:v>17.010309278350515</c:v>
                </c:pt>
                <c:pt idx="548">
                  <c:v>17.010309278350515</c:v>
                </c:pt>
                <c:pt idx="549">
                  <c:v>17.525773195876287</c:v>
                </c:pt>
                <c:pt idx="550">
                  <c:v>17.525773195876287</c:v>
                </c:pt>
                <c:pt idx="551">
                  <c:v>17.525773195876287</c:v>
                </c:pt>
                <c:pt idx="552">
                  <c:v>18.041237113402062</c:v>
                </c:pt>
                <c:pt idx="553">
                  <c:v>18.041237113402062</c:v>
                </c:pt>
                <c:pt idx="554">
                  <c:v>18.041237113402062</c:v>
                </c:pt>
                <c:pt idx="555">
                  <c:v>18.041237113402062</c:v>
                </c:pt>
                <c:pt idx="556">
                  <c:v>18.041237113402062</c:v>
                </c:pt>
                <c:pt idx="557">
                  <c:v>18.041237113402062</c:v>
                </c:pt>
                <c:pt idx="558">
                  <c:v>18.041237113402062</c:v>
                </c:pt>
                <c:pt idx="559">
                  <c:v>18.041237113402062</c:v>
                </c:pt>
                <c:pt idx="560">
                  <c:v>17.525773195876287</c:v>
                </c:pt>
                <c:pt idx="561">
                  <c:v>18.041237113402062</c:v>
                </c:pt>
                <c:pt idx="562">
                  <c:v>18.041237113402062</c:v>
                </c:pt>
                <c:pt idx="563">
                  <c:v>18.041237113402062</c:v>
                </c:pt>
                <c:pt idx="564">
                  <c:v>18.041237113402062</c:v>
                </c:pt>
                <c:pt idx="565">
                  <c:v>18.041237113402062</c:v>
                </c:pt>
                <c:pt idx="566">
                  <c:v>18.041237113402062</c:v>
                </c:pt>
                <c:pt idx="567">
                  <c:v>18.041237113402062</c:v>
                </c:pt>
                <c:pt idx="568">
                  <c:v>18.041237113402062</c:v>
                </c:pt>
                <c:pt idx="569">
                  <c:v>18.041237113402062</c:v>
                </c:pt>
                <c:pt idx="570">
                  <c:v>18.041237113402062</c:v>
                </c:pt>
                <c:pt idx="571">
                  <c:v>18.041237113402062</c:v>
                </c:pt>
                <c:pt idx="572">
                  <c:v>18.041237113402062</c:v>
                </c:pt>
                <c:pt idx="573">
                  <c:v>18.041237113402062</c:v>
                </c:pt>
                <c:pt idx="574">
                  <c:v>18.041237113402062</c:v>
                </c:pt>
                <c:pt idx="575">
                  <c:v>18.556701030927837</c:v>
                </c:pt>
                <c:pt idx="576">
                  <c:v>17.525773195876287</c:v>
                </c:pt>
                <c:pt idx="577">
                  <c:v>17.525773195876287</c:v>
                </c:pt>
                <c:pt idx="578">
                  <c:v>17.525773195876287</c:v>
                </c:pt>
                <c:pt idx="579">
                  <c:v>17.525773195876287</c:v>
                </c:pt>
                <c:pt idx="580">
                  <c:v>17.525773195876287</c:v>
                </c:pt>
                <c:pt idx="581">
                  <c:v>17.525773195876287</c:v>
                </c:pt>
                <c:pt idx="582">
                  <c:v>18.041237113402062</c:v>
                </c:pt>
                <c:pt idx="583">
                  <c:v>18.041237113402062</c:v>
                </c:pt>
                <c:pt idx="584">
                  <c:v>18.041237113402062</c:v>
                </c:pt>
                <c:pt idx="585">
                  <c:v>18.041237113402062</c:v>
                </c:pt>
                <c:pt idx="586">
                  <c:v>18.041237113402062</c:v>
                </c:pt>
                <c:pt idx="587">
                  <c:v>18.041237113402062</c:v>
                </c:pt>
                <c:pt idx="588">
                  <c:v>18.041237113402062</c:v>
                </c:pt>
                <c:pt idx="589">
                  <c:v>18.041237113402062</c:v>
                </c:pt>
                <c:pt idx="590">
                  <c:v>18.041237113402062</c:v>
                </c:pt>
                <c:pt idx="591">
                  <c:v>18.041237113402062</c:v>
                </c:pt>
                <c:pt idx="592">
                  <c:v>17.525773195876287</c:v>
                </c:pt>
                <c:pt idx="593">
                  <c:v>17.010309278350515</c:v>
                </c:pt>
                <c:pt idx="594">
                  <c:v>17.010309278350515</c:v>
                </c:pt>
                <c:pt idx="595">
                  <c:v>17.010309278350515</c:v>
                </c:pt>
                <c:pt idx="596">
                  <c:v>17.010309278350515</c:v>
                </c:pt>
                <c:pt idx="597">
                  <c:v>16.494845360824741</c:v>
                </c:pt>
                <c:pt idx="598">
                  <c:v>15.979381443298967</c:v>
                </c:pt>
                <c:pt idx="599">
                  <c:v>15.979381443298967</c:v>
                </c:pt>
                <c:pt idx="600">
                  <c:v>15.979381443298967</c:v>
                </c:pt>
                <c:pt idx="601">
                  <c:v>15.979381443298967</c:v>
                </c:pt>
                <c:pt idx="602">
                  <c:v>15.979381443298967</c:v>
                </c:pt>
                <c:pt idx="603">
                  <c:v>16.494845360824741</c:v>
                </c:pt>
                <c:pt idx="604">
                  <c:v>16.494845360824741</c:v>
                </c:pt>
                <c:pt idx="605">
                  <c:v>16.494845360824741</c:v>
                </c:pt>
                <c:pt idx="606">
                  <c:v>16.494845360824741</c:v>
                </c:pt>
                <c:pt idx="607">
                  <c:v>16.494845360824741</c:v>
                </c:pt>
                <c:pt idx="608">
                  <c:v>16.494845360824741</c:v>
                </c:pt>
                <c:pt idx="609">
                  <c:v>17.010309278350515</c:v>
                </c:pt>
                <c:pt idx="610">
                  <c:v>17.010309278350515</c:v>
                </c:pt>
                <c:pt idx="611">
                  <c:v>17.010309278350515</c:v>
                </c:pt>
                <c:pt idx="612">
                  <c:v>18.041237113402062</c:v>
                </c:pt>
                <c:pt idx="613">
                  <c:v>18.556701030927837</c:v>
                </c:pt>
                <c:pt idx="614">
                  <c:v>18.556701030927837</c:v>
                </c:pt>
                <c:pt idx="615">
                  <c:v>19.072164948453608</c:v>
                </c:pt>
                <c:pt idx="616">
                  <c:v>18.556701030927837</c:v>
                </c:pt>
                <c:pt idx="617">
                  <c:v>19.072164948453608</c:v>
                </c:pt>
                <c:pt idx="618">
                  <c:v>19.072164948453608</c:v>
                </c:pt>
                <c:pt idx="619">
                  <c:v>19.587628865979383</c:v>
                </c:pt>
                <c:pt idx="620">
                  <c:v>19.587628865979383</c:v>
                </c:pt>
                <c:pt idx="621">
                  <c:v>20.103092783505154</c:v>
                </c:pt>
                <c:pt idx="622">
                  <c:v>20.103092783505154</c:v>
                </c:pt>
                <c:pt idx="623">
                  <c:v>19.587628865979383</c:v>
                </c:pt>
                <c:pt idx="624">
                  <c:v>20.725388601036268</c:v>
                </c:pt>
                <c:pt idx="625">
                  <c:v>20.725388601036268</c:v>
                </c:pt>
                <c:pt idx="626">
                  <c:v>20.207253886010363</c:v>
                </c:pt>
                <c:pt idx="627">
                  <c:v>19.689119170984455</c:v>
                </c:pt>
                <c:pt idx="628">
                  <c:v>19.170984455958546</c:v>
                </c:pt>
                <c:pt idx="629">
                  <c:v>19.170984455958546</c:v>
                </c:pt>
                <c:pt idx="630">
                  <c:v>19.689119170984455</c:v>
                </c:pt>
                <c:pt idx="631">
                  <c:v>20.207253886010363</c:v>
                </c:pt>
                <c:pt idx="632">
                  <c:v>19.170984455958546</c:v>
                </c:pt>
                <c:pt idx="633">
                  <c:v>19.170984455958546</c:v>
                </c:pt>
                <c:pt idx="634">
                  <c:v>20.725388601036268</c:v>
                </c:pt>
                <c:pt idx="635">
                  <c:v>20.207253886010363</c:v>
                </c:pt>
                <c:pt idx="636">
                  <c:v>20.725388601036268</c:v>
                </c:pt>
                <c:pt idx="637">
                  <c:v>20.725388601036268</c:v>
                </c:pt>
                <c:pt idx="638">
                  <c:v>20.207253886010363</c:v>
                </c:pt>
                <c:pt idx="639">
                  <c:v>22.279792746113987</c:v>
                </c:pt>
                <c:pt idx="640">
                  <c:v>21.761658031088082</c:v>
                </c:pt>
                <c:pt idx="641">
                  <c:v>21.761658031088082</c:v>
                </c:pt>
                <c:pt idx="642">
                  <c:v>21.243523316062177</c:v>
                </c:pt>
                <c:pt idx="643">
                  <c:v>21.761658031088082</c:v>
                </c:pt>
                <c:pt idx="644">
                  <c:v>21.761658031088082</c:v>
                </c:pt>
                <c:pt idx="645">
                  <c:v>22.279792746113987</c:v>
                </c:pt>
                <c:pt idx="646">
                  <c:v>22.279792746113987</c:v>
                </c:pt>
                <c:pt idx="647">
                  <c:v>22.797927461139896</c:v>
                </c:pt>
                <c:pt idx="648">
                  <c:v>21.761658031088082</c:v>
                </c:pt>
                <c:pt idx="649">
                  <c:v>21.761658031088082</c:v>
                </c:pt>
                <c:pt idx="650">
                  <c:v>21.761658031088082</c:v>
                </c:pt>
                <c:pt idx="651">
                  <c:v>21.761658031088082</c:v>
                </c:pt>
                <c:pt idx="652">
                  <c:v>21.761658031088082</c:v>
                </c:pt>
                <c:pt idx="653">
                  <c:v>21.761658031088082</c:v>
                </c:pt>
                <c:pt idx="654">
                  <c:v>22.279792746113987</c:v>
                </c:pt>
                <c:pt idx="655">
                  <c:v>22.279792746113987</c:v>
                </c:pt>
                <c:pt idx="656">
                  <c:v>22.279792746113987</c:v>
                </c:pt>
                <c:pt idx="657">
                  <c:v>22.797927461139896</c:v>
                </c:pt>
                <c:pt idx="658">
                  <c:v>22.797927461139896</c:v>
                </c:pt>
                <c:pt idx="659">
                  <c:v>23.316062176165804</c:v>
                </c:pt>
                <c:pt idx="660">
                  <c:v>23.711340206185564</c:v>
                </c:pt>
                <c:pt idx="661">
                  <c:v>24.226804123711339</c:v>
                </c:pt>
                <c:pt idx="662">
                  <c:v>24.226804123711339</c:v>
                </c:pt>
                <c:pt idx="663">
                  <c:v>24.226804123711339</c:v>
                </c:pt>
                <c:pt idx="664">
                  <c:v>24.226804123711339</c:v>
                </c:pt>
                <c:pt idx="665">
                  <c:v>24.226804123711339</c:v>
                </c:pt>
                <c:pt idx="666">
                  <c:v>25.257731958762886</c:v>
                </c:pt>
                <c:pt idx="667">
                  <c:v>25.257731958762886</c:v>
                </c:pt>
                <c:pt idx="668">
                  <c:v>24.742268041237114</c:v>
                </c:pt>
                <c:pt idx="669">
                  <c:v>25.257731958762886</c:v>
                </c:pt>
                <c:pt idx="670">
                  <c:v>25.257731958762886</c:v>
                </c:pt>
                <c:pt idx="671">
                  <c:v>25.773195876288657</c:v>
                </c:pt>
                <c:pt idx="672">
                  <c:v>26.424870466321241</c:v>
                </c:pt>
                <c:pt idx="673">
                  <c:v>26.94300518134715</c:v>
                </c:pt>
                <c:pt idx="674">
                  <c:v>26.424870466321241</c:v>
                </c:pt>
                <c:pt idx="675">
                  <c:v>26.424870466321241</c:v>
                </c:pt>
                <c:pt idx="676">
                  <c:v>26.424870466321241</c:v>
                </c:pt>
                <c:pt idx="677">
                  <c:v>26.424870466321241</c:v>
                </c:pt>
                <c:pt idx="678">
                  <c:v>27.461139896373055</c:v>
                </c:pt>
                <c:pt idx="679">
                  <c:v>27.461139896373055</c:v>
                </c:pt>
                <c:pt idx="680">
                  <c:v>27.461139896373055</c:v>
                </c:pt>
                <c:pt idx="681">
                  <c:v>27.461139896373055</c:v>
                </c:pt>
                <c:pt idx="682">
                  <c:v>26.94300518134715</c:v>
                </c:pt>
                <c:pt idx="683">
                  <c:v>26.424870466321241</c:v>
                </c:pt>
                <c:pt idx="684">
                  <c:v>26.94300518134715</c:v>
                </c:pt>
                <c:pt idx="685">
                  <c:v>26.94300518134715</c:v>
                </c:pt>
                <c:pt idx="686">
                  <c:v>27.461139896373055</c:v>
                </c:pt>
                <c:pt idx="687">
                  <c:v>27.461139896373055</c:v>
                </c:pt>
                <c:pt idx="688">
                  <c:v>27.979274611398964</c:v>
                </c:pt>
                <c:pt idx="689">
                  <c:v>28.497409326424872</c:v>
                </c:pt>
                <c:pt idx="690">
                  <c:v>28.497409326424872</c:v>
                </c:pt>
                <c:pt idx="691">
                  <c:v>27.461139896373055</c:v>
                </c:pt>
                <c:pt idx="692">
                  <c:v>27.979274611398964</c:v>
                </c:pt>
                <c:pt idx="693">
                  <c:v>26.94300518134715</c:v>
                </c:pt>
                <c:pt idx="694">
                  <c:v>27.461139896373055</c:v>
                </c:pt>
                <c:pt idx="695">
                  <c:v>26.94300518134715</c:v>
                </c:pt>
                <c:pt idx="696">
                  <c:v>26.424870466321241</c:v>
                </c:pt>
                <c:pt idx="697">
                  <c:v>26.94300518134715</c:v>
                </c:pt>
                <c:pt idx="698">
                  <c:v>26.94300518134715</c:v>
                </c:pt>
                <c:pt idx="699">
                  <c:v>26.94300518134715</c:v>
                </c:pt>
                <c:pt idx="700">
                  <c:v>26.94300518134715</c:v>
                </c:pt>
                <c:pt idx="701">
                  <c:v>26.94300518134715</c:v>
                </c:pt>
                <c:pt idx="702">
                  <c:v>26.94300518134715</c:v>
                </c:pt>
                <c:pt idx="703">
                  <c:v>26.94300518134715</c:v>
                </c:pt>
                <c:pt idx="704">
                  <c:v>26.94300518134715</c:v>
                </c:pt>
                <c:pt idx="705">
                  <c:v>26.94300518134715</c:v>
                </c:pt>
                <c:pt idx="706">
                  <c:v>26.94300518134715</c:v>
                </c:pt>
                <c:pt idx="707">
                  <c:v>26.94300518134715</c:v>
                </c:pt>
                <c:pt idx="708">
                  <c:v>25.388601036269431</c:v>
                </c:pt>
                <c:pt idx="709">
                  <c:v>25.388601036269431</c:v>
                </c:pt>
                <c:pt idx="710">
                  <c:v>25.388601036269431</c:v>
                </c:pt>
                <c:pt idx="711">
                  <c:v>25.388601036269431</c:v>
                </c:pt>
                <c:pt idx="712">
                  <c:v>25.388601036269431</c:v>
                </c:pt>
                <c:pt idx="713">
                  <c:v>25.388601036269431</c:v>
                </c:pt>
                <c:pt idx="714">
                  <c:v>24.870466321243523</c:v>
                </c:pt>
                <c:pt idx="715">
                  <c:v>24.870466321243523</c:v>
                </c:pt>
                <c:pt idx="716">
                  <c:v>24.870466321243523</c:v>
                </c:pt>
                <c:pt idx="717">
                  <c:v>24.870466321243523</c:v>
                </c:pt>
                <c:pt idx="718">
                  <c:v>24.870466321243523</c:v>
                </c:pt>
                <c:pt idx="719">
                  <c:v>26.424870466321241</c:v>
                </c:pt>
                <c:pt idx="720">
                  <c:v>25.388601036269431</c:v>
                </c:pt>
                <c:pt idx="721">
                  <c:v>25.388601036269431</c:v>
                </c:pt>
                <c:pt idx="722">
                  <c:v>25.906735751295333</c:v>
                </c:pt>
                <c:pt idx="723">
                  <c:v>26.424870466321241</c:v>
                </c:pt>
                <c:pt idx="724">
                  <c:v>26.424870466321241</c:v>
                </c:pt>
                <c:pt idx="725">
                  <c:v>26.424870466321241</c:v>
                </c:pt>
                <c:pt idx="726">
                  <c:v>26.94300518134715</c:v>
                </c:pt>
                <c:pt idx="727">
                  <c:v>26.94300518134715</c:v>
                </c:pt>
                <c:pt idx="728">
                  <c:v>26.94300518134715</c:v>
                </c:pt>
                <c:pt idx="729">
                  <c:v>26.94300518134715</c:v>
                </c:pt>
                <c:pt idx="730">
                  <c:v>26.94300518134715</c:v>
                </c:pt>
                <c:pt idx="731">
                  <c:v>26.94300518134715</c:v>
                </c:pt>
                <c:pt idx="732">
                  <c:v>27.319587628865978</c:v>
                </c:pt>
                <c:pt idx="733">
                  <c:v>27.835051546391753</c:v>
                </c:pt>
                <c:pt idx="734">
                  <c:v>27.835051546391753</c:v>
                </c:pt>
                <c:pt idx="735">
                  <c:v>28.865979381443296</c:v>
                </c:pt>
                <c:pt idx="736">
                  <c:v>29.381443298969074</c:v>
                </c:pt>
                <c:pt idx="737">
                  <c:v>29.381443298969074</c:v>
                </c:pt>
                <c:pt idx="738">
                  <c:v>29.381443298969074</c:v>
                </c:pt>
                <c:pt idx="739">
                  <c:v>29.381443298969074</c:v>
                </c:pt>
                <c:pt idx="740">
                  <c:v>29.381443298969074</c:v>
                </c:pt>
                <c:pt idx="741">
                  <c:v>29.381443298969074</c:v>
                </c:pt>
                <c:pt idx="742">
                  <c:v>29.381443298969074</c:v>
                </c:pt>
                <c:pt idx="743">
                  <c:v>29.381443298969074</c:v>
                </c:pt>
                <c:pt idx="744">
                  <c:v>30.569948186528496</c:v>
                </c:pt>
                <c:pt idx="745">
                  <c:v>30.569948186528496</c:v>
                </c:pt>
                <c:pt idx="746">
                  <c:v>30.569948186528496</c:v>
                </c:pt>
                <c:pt idx="747">
                  <c:v>30.569948186528496</c:v>
                </c:pt>
                <c:pt idx="748">
                  <c:v>31.088082901554404</c:v>
                </c:pt>
                <c:pt idx="749">
                  <c:v>30.569948186528496</c:v>
                </c:pt>
                <c:pt idx="750">
                  <c:v>30.569948186528496</c:v>
                </c:pt>
                <c:pt idx="751">
                  <c:v>30.569948186528496</c:v>
                </c:pt>
                <c:pt idx="752">
                  <c:v>32.124352331606218</c:v>
                </c:pt>
                <c:pt idx="753">
                  <c:v>32.124352331606218</c:v>
                </c:pt>
                <c:pt idx="754">
                  <c:v>32.124352331606218</c:v>
                </c:pt>
                <c:pt idx="755">
                  <c:v>32.642487046632127</c:v>
                </c:pt>
                <c:pt idx="756">
                  <c:v>32.642487046632127</c:v>
                </c:pt>
                <c:pt idx="757">
                  <c:v>32.124352331606218</c:v>
                </c:pt>
                <c:pt idx="758">
                  <c:v>32.124352331606218</c:v>
                </c:pt>
                <c:pt idx="759">
                  <c:v>32.124352331606218</c:v>
                </c:pt>
                <c:pt idx="760">
                  <c:v>31.606217616580313</c:v>
                </c:pt>
                <c:pt idx="761">
                  <c:v>31.606217616580313</c:v>
                </c:pt>
                <c:pt idx="762">
                  <c:v>31.606217616580313</c:v>
                </c:pt>
                <c:pt idx="763">
                  <c:v>31.606217616580313</c:v>
                </c:pt>
                <c:pt idx="764">
                  <c:v>32.124352331606218</c:v>
                </c:pt>
                <c:pt idx="765">
                  <c:v>32.124352331606218</c:v>
                </c:pt>
                <c:pt idx="766">
                  <c:v>31.606217616580313</c:v>
                </c:pt>
                <c:pt idx="767">
                  <c:v>31.606217616580313</c:v>
                </c:pt>
                <c:pt idx="768">
                  <c:v>32.124352331606218</c:v>
                </c:pt>
                <c:pt idx="769">
                  <c:v>32.124352331606218</c:v>
                </c:pt>
                <c:pt idx="770">
                  <c:v>32.124352331606218</c:v>
                </c:pt>
                <c:pt idx="771">
                  <c:v>32.124352331606218</c:v>
                </c:pt>
                <c:pt idx="772">
                  <c:v>32.124352331606218</c:v>
                </c:pt>
                <c:pt idx="773">
                  <c:v>32.642487046632127</c:v>
                </c:pt>
                <c:pt idx="774">
                  <c:v>32.642487046632127</c:v>
                </c:pt>
                <c:pt idx="775">
                  <c:v>32.124352331606218</c:v>
                </c:pt>
                <c:pt idx="776">
                  <c:v>32.124352331606218</c:v>
                </c:pt>
                <c:pt idx="777">
                  <c:v>32.124352331606218</c:v>
                </c:pt>
                <c:pt idx="778">
                  <c:v>32.642487046632127</c:v>
                </c:pt>
                <c:pt idx="779">
                  <c:v>32.642487046632127</c:v>
                </c:pt>
                <c:pt idx="780">
                  <c:v>31.606217616580313</c:v>
                </c:pt>
                <c:pt idx="781">
                  <c:v>31.606217616580313</c:v>
                </c:pt>
                <c:pt idx="782">
                  <c:v>31.606217616580313</c:v>
                </c:pt>
                <c:pt idx="783">
                  <c:v>31.606217616580313</c:v>
                </c:pt>
                <c:pt idx="784">
                  <c:v>31.088082901554404</c:v>
                </c:pt>
                <c:pt idx="785">
                  <c:v>31.088082901554404</c:v>
                </c:pt>
                <c:pt idx="786">
                  <c:v>30.569948186528496</c:v>
                </c:pt>
                <c:pt idx="787">
                  <c:v>31.088082901554404</c:v>
                </c:pt>
                <c:pt idx="788">
                  <c:v>31.088082901554404</c:v>
                </c:pt>
                <c:pt idx="789">
                  <c:v>31.088082901554404</c:v>
                </c:pt>
                <c:pt idx="790">
                  <c:v>31.606217616580313</c:v>
                </c:pt>
                <c:pt idx="791">
                  <c:v>31.606217616580313</c:v>
                </c:pt>
                <c:pt idx="792">
                  <c:v>31.606217616580313</c:v>
                </c:pt>
                <c:pt idx="793">
                  <c:v>31.606217616580313</c:v>
                </c:pt>
                <c:pt idx="794">
                  <c:v>31.606217616580313</c:v>
                </c:pt>
                <c:pt idx="795">
                  <c:v>31.606217616580313</c:v>
                </c:pt>
                <c:pt idx="796">
                  <c:v>31.606217616580313</c:v>
                </c:pt>
                <c:pt idx="797">
                  <c:v>31.606217616580313</c:v>
                </c:pt>
                <c:pt idx="798">
                  <c:v>32.124352331606218</c:v>
                </c:pt>
                <c:pt idx="799">
                  <c:v>32.124352331606218</c:v>
                </c:pt>
                <c:pt idx="800">
                  <c:v>31.606217616580313</c:v>
                </c:pt>
                <c:pt idx="801">
                  <c:v>31.606217616580313</c:v>
                </c:pt>
                <c:pt idx="802">
                  <c:v>31.606217616580313</c:v>
                </c:pt>
                <c:pt idx="803">
                  <c:v>31.606217616580313</c:v>
                </c:pt>
                <c:pt idx="804">
                  <c:v>32.124352331606218</c:v>
                </c:pt>
                <c:pt idx="805">
                  <c:v>32.124352331606218</c:v>
                </c:pt>
                <c:pt idx="806">
                  <c:v>32.124352331606218</c:v>
                </c:pt>
                <c:pt idx="807">
                  <c:v>32.124352331606218</c:v>
                </c:pt>
                <c:pt idx="808">
                  <c:v>32.124352331606218</c:v>
                </c:pt>
                <c:pt idx="809">
                  <c:v>32.124352331606218</c:v>
                </c:pt>
                <c:pt idx="810">
                  <c:v>32.124352331606218</c:v>
                </c:pt>
                <c:pt idx="811">
                  <c:v>32.124352331606218</c:v>
                </c:pt>
                <c:pt idx="812">
                  <c:v>32.124352331606218</c:v>
                </c:pt>
                <c:pt idx="813">
                  <c:v>32.124352331606218</c:v>
                </c:pt>
                <c:pt idx="814">
                  <c:v>32.124352331606218</c:v>
                </c:pt>
                <c:pt idx="815">
                  <c:v>32.124352331606218</c:v>
                </c:pt>
                <c:pt idx="816">
                  <c:v>31.088082901554404</c:v>
                </c:pt>
                <c:pt idx="817">
                  <c:v>31.088082901554404</c:v>
                </c:pt>
                <c:pt idx="818">
                  <c:v>31.088082901554404</c:v>
                </c:pt>
                <c:pt idx="819">
                  <c:v>31.088082901554404</c:v>
                </c:pt>
                <c:pt idx="820">
                  <c:v>31.088082901554404</c:v>
                </c:pt>
                <c:pt idx="821">
                  <c:v>31.088082901554404</c:v>
                </c:pt>
                <c:pt idx="822">
                  <c:v>30.051813471502591</c:v>
                </c:pt>
                <c:pt idx="823">
                  <c:v>30.051813471502591</c:v>
                </c:pt>
                <c:pt idx="824">
                  <c:v>29.015544041450774</c:v>
                </c:pt>
                <c:pt idx="825">
                  <c:v>29.533678756476682</c:v>
                </c:pt>
                <c:pt idx="826">
                  <c:v>28.497409326424872</c:v>
                </c:pt>
                <c:pt idx="827">
                  <c:v>28.497409326424872</c:v>
                </c:pt>
                <c:pt idx="828">
                  <c:v>27.835051546391753</c:v>
                </c:pt>
                <c:pt idx="829">
                  <c:v>28.350515463917525</c:v>
                </c:pt>
                <c:pt idx="830">
                  <c:v>27.835051546391753</c:v>
                </c:pt>
                <c:pt idx="831">
                  <c:v>28.350515463917525</c:v>
                </c:pt>
                <c:pt idx="832">
                  <c:v>28.350515463917525</c:v>
                </c:pt>
                <c:pt idx="833">
                  <c:v>27.835051546391753</c:v>
                </c:pt>
                <c:pt idx="834">
                  <c:v>27.835051546391753</c:v>
                </c:pt>
                <c:pt idx="835">
                  <c:v>27.835051546391753</c:v>
                </c:pt>
                <c:pt idx="836">
                  <c:v>27.835051546391753</c:v>
                </c:pt>
                <c:pt idx="837">
                  <c:v>27.835051546391753</c:v>
                </c:pt>
                <c:pt idx="838">
                  <c:v>27.835051546391753</c:v>
                </c:pt>
                <c:pt idx="839">
                  <c:v>27.835051546391753</c:v>
                </c:pt>
                <c:pt idx="840">
                  <c:v>27.835051546391753</c:v>
                </c:pt>
                <c:pt idx="841">
                  <c:v>27.835051546391753</c:v>
                </c:pt>
                <c:pt idx="842">
                  <c:v>27.835051546391753</c:v>
                </c:pt>
                <c:pt idx="843">
                  <c:v>27.835051546391753</c:v>
                </c:pt>
                <c:pt idx="844">
                  <c:v>27.835051546391753</c:v>
                </c:pt>
                <c:pt idx="845">
                  <c:v>27.835051546391753</c:v>
                </c:pt>
                <c:pt idx="846">
                  <c:v>27.835051546391753</c:v>
                </c:pt>
                <c:pt idx="847">
                  <c:v>27.835051546391753</c:v>
                </c:pt>
                <c:pt idx="848">
                  <c:v>27.835051546391753</c:v>
                </c:pt>
                <c:pt idx="849">
                  <c:v>27.319587628865978</c:v>
                </c:pt>
                <c:pt idx="850">
                  <c:v>27.319587628865978</c:v>
                </c:pt>
                <c:pt idx="851">
                  <c:v>26.804123711340207</c:v>
                </c:pt>
                <c:pt idx="852">
                  <c:v>26.94300518134715</c:v>
                </c:pt>
                <c:pt idx="853">
                  <c:v>27.461139896373055</c:v>
                </c:pt>
                <c:pt idx="854">
                  <c:v>27.979274611398964</c:v>
                </c:pt>
                <c:pt idx="855">
                  <c:v>27.979274611398964</c:v>
                </c:pt>
                <c:pt idx="856">
                  <c:v>27.979274611398964</c:v>
                </c:pt>
                <c:pt idx="857">
                  <c:v>27.461139896373055</c:v>
                </c:pt>
                <c:pt idx="858">
                  <c:v>27.979274611398964</c:v>
                </c:pt>
                <c:pt idx="859">
                  <c:v>27.979274611398964</c:v>
                </c:pt>
                <c:pt idx="860">
                  <c:v>27.979274611398964</c:v>
                </c:pt>
                <c:pt idx="861">
                  <c:v>27.979274611398964</c:v>
                </c:pt>
                <c:pt idx="862">
                  <c:v>27.979274611398964</c:v>
                </c:pt>
                <c:pt idx="863">
                  <c:v>27.979274611398964</c:v>
                </c:pt>
                <c:pt idx="864">
                  <c:v>27.461139896373055</c:v>
                </c:pt>
                <c:pt idx="865">
                  <c:v>26.94300518134715</c:v>
                </c:pt>
                <c:pt idx="866">
                  <c:v>26.94300518134715</c:v>
                </c:pt>
                <c:pt idx="867">
                  <c:v>26.94300518134715</c:v>
                </c:pt>
                <c:pt idx="868">
                  <c:v>26.424870466321241</c:v>
                </c:pt>
                <c:pt idx="869">
                  <c:v>26.424870466321241</c:v>
                </c:pt>
                <c:pt idx="870">
                  <c:v>26.94300518134715</c:v>
                </c:pt>
                <c:pt idx="871">
                  <c:v>26.94300518134715</c:v>
                </c:pt>
                <c:pt idx="872">
                  <c:v>26.94300518134715</c:v>
                </c:pt>
                <c:pt idx="873">
                  <c:v>26.94300518134715</c:v>
                </c:pt>
                <c:pt idx="874">
                  <c:v>26.94300518134715</c:v>
                </c:pt>
                <c:pt idx="875">
                  <c:v>26.94300518134715</c:v>
                </c:pt>
                <c:pt idx="876">
                  <c:v>27.979274611398964</c:v>
                </c:pt>
                <c:pt idx="877">
                  <c:v>27.979274611398964</c:v>
                </c:pt>
                <c:pt idx="878">
                  <c:v>27.979274611398964</c:v>
                </c:pt>
                <c:pt idx="879">
                  <c:v>27.979274611398964</c:v>
                </c:pt>
                <c:pt idx="880">
                  <c:v>27.979274611398964</c:v>
                </c:pt>
                <c:pt idx="881">
                  <c:v>27.979274611398964</c:v>
                </c:pt>
                <c:pt idx="882">
                  <c:v>27.979274611398964</c:v>
                </c:pt>
                <c:pt idx="883">
                  <c:v>28.497409326424872</c:v>
                </c:pt>
                <c:pt idx="884">
                  <c:v>28.497409326424872</c:v>
                </c:pt>
                <c:pt idx="885">
                  <c:v>28.497409326424872</c:v>
                </c:pt>
                <c:pt idx="886">
                  <c:v>28.497409326424872</c:v>
                </c:pt>
                <c:pt idx="887">
                  <c:v>28.497409326424872</c:v>
                </c:pt>
                <c:pt idx="888">
                  <c:v>27.979274611398964</c:v>
                </c:pt>
                <c:pt idx="889">
                  <c:v>27.979274611398964</c:v>
                </c:pt>
                <c:pt idx="890">
                  <c:v>27.461139896373055</c:v>
                </c:pt>
                <c:pt idx="891">
                  <c:v>27.461139896373055</c:v>
                </c:pt>
                <c:pt idx="892">
                  <c:v>27.461139896373055</c:v>
                </c:pt>
                <c:pt idx="893">
                  <c:v>27.461139896373055</c:v>
                </c:pt>
                <c:pt idx="894">
                  <c:v>26.94300518134715</c:v>
                </c:pt>
                <c:pt idx="895">
                  <c:v>26.94300518134715</c:v>
                </c:pt>
                <c:pt idx="896">
                  <c:v>26.94300518134715</c:v>
                </c:pt>
                <c:pt idx="897">
                  <c:v>26.424870466321241</c:v>
                </c:pt>
                <c:pt idx="898">
                  <c:v>26.94300518134715</c:v>
                </c:pt>
                <c:pt idx="899">
                  <c:v>26.94300518134715</c:v>
                </c:pt>
                <c:pt idx="900">
                  <c:v>25.906735751295333</c:v>
                </c:pt>
                <c:pt idx="901">
                  <c:v>25.906735751295333</c:v>
                </c:pt>
                <c:pt idx="902">
                  <c:v>25.388601036269431</c:v>
                </c:pt>
                <c:pt idx="903">
                  <c:v>25.388601036269431</c:v>
                </c:pt>
                <c:pt idx="904">
                  <c:v>25.388601036269431</c:v>
                </c:pt>
                <c:pt idx="905">
                  <c:v>24.870466321243523</c:v>
                </c:pt>
                <c:pt idx="906">
                  <c:v>25</c:v>
                </c:pt>
                <c:pt idx="907">
                  <c:v>25</c:v>
                </c:pt>
                <c:pt idx="908">
                  <c:v>25</c:v>
                </c:pt>
                <c:pt idx="909">
                  <c:v>24.479166666666664</c:v>
                </c:pt>
                <c:pt idx="910">
                  <c:v>24.083769633507853</c:v>
                </c:pt>
                <c:pt idx="911">
                  <c:v>23.036649214659686</c:v>
                </c:pt>
                <c:pt idx="912">
                  <c:v>23.280423280423278</c:v>
                </c:pt>
                <c:pt idx="913">
                  <c:v>23.280423280423278</c:v>
                </c:pt>
                <c:pt idx="914">
                  <c:v>23.809523809523807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32-4A37-B2CA-0C9D49C72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01568"/>
        <c:axId val="51903104"/>
      </c:areaChart>
      <c:catAx>
        <c:axId val="5190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1903104"/>
        <c:crosses val="autoZero"/>
        <c:auto val="1"/>
        <c:lblAlgn val="ctr"/>
        <c:lblOffset val="100"/>
        <c:tickLblSkip val="120"/>
        <c:tickMarkSkip val="120"/>
        <c:noMultiLvlLbl val="0"/>
      </c:catAx>
      <c:valAx>
        <c:axId val="51903104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19015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cat>
            <c:numRef>
              <c:f>Coarse!$GW$8:$GW$922</c:f>
              <c:numCache>
                <c:formatCode>General</c:formatCode>
                <c:ptCount val="915"/>
                <c:pt idx="0">
                  <c:v>1940</c:v>
                </c:pt>
                <c:pt idx="1">
                  <c:v>1940</c:v>
                </c:pt>
                <c:pt idx="2">
                  <c:v>1940</c:v>
                </c:pt>
                <c:pt idx="3">
                  <c:v>1940</c:v>
                </c:pt>
                <c:pt idx="4">
                  <c:v>1940</c:v>
                </c:pt>
                <c:pt idx="5">
                  <c:v>1940</c:v>
                </c:pt>
                <c:pt idx="6">
                  <c:v>1940</c:v>
                </c:pt>
                <c:pt idx="7">
                  <c:v>1940</c:v>
                </c:pt>
                <c:pt idx="8">
                  <c:v>1940</c:v>
                </c:pt>
                <c:pt idx="9">
                  <c:v>1940</c:v>
                </c:pt>
                <c:pt idx="10">
                  <c:v>1940</c:v>
                </c:pt>
                <c:pt idx="11">
                  <c:v>1940</c:v>
                </c:pt>
                <c:pt idx="12">
                  <c:v>1941</c:v>
                </c:pt>
                <c:pt idx="13">
                  <c:v>1941</c:v>
                </c:pt>
                <c:pt idx="14">
                  <c:v>1941</c:v>
                </c:pt>
                <c:pt idx="15">
                  <c:v>1941</c:v>
                </c:pt>
                <c:pt idx="16">
                  <c:v>1941</c:v>
                </c:pt>
                <c:pt idx="17">
                  <c:v>1941</c:v>
                </c:pt>
                <c:pt idx="18">
                  <c:v>1941</c:v>
                </c:pt>
                <c:pt idx="19">
                  <c:v>1941</c:v>
                </c:pt>
                <c:pt idx="20">
                  <c:v>1941</c:v>
                </c:pt>
                <c:pt idx="21">
                  <c:v>1941</c:v>
                </c:pt>
                <c:pt idx="22">
                  <c:v>1941</c:v>
                </c:pt>
                <c:pt idx="23">
                  <c:v>1941</c:v>
                </c:pt>
                <c:pt idx="24">
                  <c:v>1942</c:v>
                </c:pt>
                <c:pt idx="25">
                  <c:v>1942</c:v>
                </c:pt>
                <c:pt idx="26">
                  <c:v>1942</c:v>
                </c:pt>
                <c:pt idx="27">
                  <c:v>1942</c:v>
                </c:pt>
                <c:pt idx="28">
                  <c:v>1942</c:v>
                </c:pt>
                <c:pt idx="29">
                  <c:v>1942</c:v>
                </c:pt>
                <c:pt idx="30">
                  <c:v>1942</c:v>
                </c:pt>
                <c:pt idx="31">
                  <c:v>1942</c:v>
                </c:pt>
                <c:pt idx="32">
                  <c:v>1942</c:v>
                </c:pt>
                <c:pt idx="33">
                  <c:v>1942</c:v>
                </c:pt>
                <c:pt idx="34">
                  <c:v>1942</c:v>
                </c:pt>
                <c:pt idx="35">
                  <c:v>1942</c:v>
                </c:pt>
                <c:pt idx="36">
                  <c:v>1943</c:v>
                </c:pt>
                <c:pt idx="37">
                  <c:v>1943</c:v>
                </c:pt>
                <c:pt idx="38">
                  <c:v>1943</c:v>
                </c:pt>
                <c:pt idx="39">
                  <c:v>1943</c:v>
                </c:pt>
                <c:pt idx="40">
                  <c:v>1943</c:v>
                </c:pt>
                <c:pt idx="41">
                  <c:v>1943</c:v>
                </c:pt>
                <c:pt idx="42">
                  <c:v>1943</c:v>
                </c:pt>
                <c:pt idx="43">
                  <c:v>1943</c:v>
                </c:pt>
                <c:pt idx="44">
                  <c:v>1943</c:v>
                </c:pt>
                <c:pt idx="45">
                  <c:v>1943</c:v>
                </c:pt>
                <c:pt idx="46">
                  <c:v>1943</c:v>
                </c:pt>
                <c:pt idx="47">
                  <c:v>1943</c:v>
                </c:pt>
                <c:pt idx="48">
                  <c:v>1944</c:v>
                </c:pt>
                <c:pt idx="49">
                  <c:v>1944</c:v>
                </c:pt>
                <c:pt idx="50">
                  <c:v>1944</c:v>
                </c:pt>
                <c:pt idx="51">
                  <c:v>1944</c:v>
                </c:pt>
                <c:pt idx="52">
                  <c:v>1944</c:v>
                </c:pt>
                <c:pt idx="53">
                  <c:v>1944</c:v>
                </c:pt>
                <c:pt idx="54">
                  <c:v>1944</c:v>
                </c:pt>
                <c:pt idx="55">
                  <c:v>1944</c:v>
                </c:pt>
                <c:pt idx="56">
                  <c:v>1944</c:v>
                </c:pt>
                <c:pt idx="57">
                  <c:v>1944</c:v>
                </c:pt>
                <c:pt idx="58">
                  <c:v>1944</c:v>
                </c:pt>
                <c:pt idx="59">
                  <c:v>1944</c:v>
                </c:pt>
                <c:pt idx="60">
                  <c:v>1945</c:v>
                </c:pt>
                <c:pt idx="61">
                  <c:v>1945</c:v>
                </c:pt>
                <c:pt idx="62">
                  <c:v>1945</c:v>
                </c:pt>
                <c:pt idx="63">
                  <c:v>1945</c:v>
                </c:pt>
                <c:pt idx="64">
                  <c:v>1945</c:v>
                </c:pt>
                <c:pt idx="65">
                  <c:v>1945</c:v>
                </c:pt>
                <c:pt idx="66">
                  <c:v>1945</c:v>
                </c:pt>
                <c:pt idx="67">
                  <c:v>1945</c:v>
                </c:pt>
                <c:pt idx="68">
                  <c:v>1945</c:v>
                </c:pt>
                <c:pt idx="69">
                  <c:v>1945</c:v>
                </c:pt>
                <c:pt idx="70">
                  <c:v>1945</c:v>
                </c:pt>
                <c:pt idx="71">
                  <c:v>1945</c:v>
                </c:pt>
                <c:pt idx="72">
                  <c:v>1946</c:v>
                </c:pt>
                <c:pt idx="73">
                  <c:v>1946</c:v>
                </c:pt>
                <c:pt idx="74">
                  <c:v>1946</c:v>
                </c:pt>
                <c:pt idx="75">
                  <c:v>1946</c:v>
                </c:pt>
                <c:pt idx="76">
                  <c:v>1946</c:v>
                </c:pt>
                <c:pt idx="77">
                  <c:v>1946</c:v>
                </c:pt>
                <c:pt idx="78">
                  <c:v>1946</c:v>
                </c:pt>
                <c:pt idx="79">
                  <c:v>1946</c:v>
                </c:pt>
                <c:pt idx="80">
                  <c:v>1946</c:v>
                </c:pt>
                <c:pt idx="81">
                  <c:v>1946</c:v>
                </c:pt>
                <c:pt idx="82">
                  <c:v>1946</c:v>
                </c:pt>
                <c:pt idx="83">
                  <c:v>1946</c:v>
                </c:pt>
                <c:pt idx="84">
                  <c:v>1947</c:v>
                </c:pt>
                <c:pt idx="85">
                  <c:v>1947</c:v>
                </c:pt>
                <c:pt idx="86">
                  <c:v>1947</c:v>
                </c:pt>
                <c:pt idx="87">
                  <c:v>1947</c:v>
                </c:pt>
                <c:pt idx="88">
                  <c:v>1947</c:v>
                </c:pt>
                <c:pt idx="89">
                  <c:v>1947</c:v>
                </c:pt>
                <c:pt idx="90">
                  <c:v>1947</c:v>
                </c:pt>
                <c:pt idx="91">
                  <c:v>1947</c:v>
                </c:pt>
                <c:pt idx="92">
                  <c:v>1947</c:v>
                </c:pt>
                <c:pt idx="93">
                  <c:v>1947</c:v>
                </c:pt>
                <c:pt idx="94">
                  <c:v>1947</c:v>
                </c:pt>
                <c:pt idx="95">
                  <c:v>1947</c:v>
                </c:pt>
                <c:pt idx="96">
                  <c:v>1948</c:v>
                </c:pt>
                <c:pt idx="97">
                  <c:v>1948</c:v>
                </c:pt>
                <c:pt idx="98">
                  <c:v>1948</c:v>
                </c:pt>
                <c:pt idx="99">
                  <c:v>1948</c:v>
                </c:pt>
                <c:pt idx="100">
                  <c:v>1948</c:v>
                </c:pt>
                <c:pt idx="101">
                  <c:v>1948</c:v>
                </c:pt>
                <c:pt idx="102">
                  <c:v>1948</c:v>
                </c:pt>
                <c:pt idx="103">
                  <c:v>1948</c:v>
                </c:pt>
                <c:pt idx="104">
                  <c:v>1948</c:v>
                </c:pt>
                <c:pt idx="105">
                  <c:v>1948</c:v>
                </c:pt>
                <c:pt idx="106">
                  <c:v>1948</c:v>
                </c:pt>
                <c:pt idx="107">
                  <c:v>1948</c:v>
                </c:pt>
                <c:pt idx="108">
                  <c:v>1949</c:v>
                </c:pt>
                <c:pt idx="109">
                  <c:v>1949</c:v>
                </c:pt>
                <c:pt idx="110">
                  <c:v>1949</c:v>
                </c:pt>
                <c:pt idx="111">
                  <c:v>1949</c:v>
                </c:pt>
                <c:pt idx="112">
                  <c:v>1949</c:v>
                </c:pt>
                <c:pt idx="113">
                  <c:v>1949</c:v>
                </c:pt>
                <c:pt idx="114">
                  <c:v>1949</c:v>
                </c:pt>
                <c:pt idx="115">
                  <c:v>1949</c:v>
                </c:pt>
                <c:pt idx="116">
                  <c:v>1949</c:v>
                </c:pt>
                <c:pt idx="117">
                  <c:v>1949</c:v>
                </c:pt>
                <c:pt idx="118">
                  <c:v>1949</c:v>
                </c:pt>
                <c:pt idx="119">
                  <c:v>1949</c:v>
                </c:pt>
                <c:pt idx="120">
                  <c:v>1950</c:v>
                </c:pt>
                <c:pt idx="121">
                  <c:v>1950</c:v>
                </c:pt>
                <c:pt idx="122">
                  <c:v>1950</c:v>
                </c:pt>
                <c:pt idx="123">
                  <c:v>1950</c:v>
                </c:pt>
                <c:pt idx="124">
                  <c:v>1950</c:v>
                </c:pt>
                <c:pt idx="125">
                  <c:v>1950</c:v>
                </c:pt>
                <c:pt idx="126">
                  <c:v>1950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1950</c:v>
                </c:pt>
                <c:pt idx="131">
                  <c:v>1950</c:v>
                </c:pt>
                <c:pt idx="132">
                  <c:v>1951</c:v>
                </c:pt>
                <c:pt idx="133">
                  <c:v>1951</c:v>
                </c:pt>
                <c:pt idx="134">
                  <c:v>1951</c:v>
                </c:pt>
                <c:pt idx="135">
                  <c:v>1951</c:v>
                </c:pt>
                <c:pt idx="136">
                  <c:v>1951</c:v>
                </c:pt>
                <c:pt idx="137">
                  <c:v>1951</c:v>
                </c:pt>
                <c:pt idx="138">
                  <c:v>1951</c:v>
                </c:pt>
                <c:pt idx="139">
                  <c:v>1951</c:v>
                </c:pt>
                <c:pt idx="140">
                  <c:v>1951</c:v>
                </c:pt>
                <c:pt idx="141">
                  <c:v>1951</c:v>
                </c:pt>
                <c:pt idx="142">
                  <c:v>1951</c:v>
                </c:pt>
                <c:pt idx="143">
                  <c:v>1951</c:v>
                </c:pt>
                <c:pt idx="144">
                  <c:v>1952</c:v>
                </c:pt>
                <c:pt idx="145">
                  <c:v>1952</c:v>
                </c:pt>
                <c:pt idx="146">
                  <c:v>1952</c:v>
                </c:pt>
                <c:pt idx="147">
                  <c:v>1952</c:v>
                </c:pt>
                <c:pt idx="148">
                  <c:v>1952</c:v>
                </c:pt>
                <c:pt idx="149">
                  <c:v>1952</c:v>
                </c:pt>
                <c:pt idx="150">
                  <c:v>1952</c:v>
                </c:pt>
                <c:pt idx="151">
                  <c:v>1952</c:v>
                </c:pt>
                <c:pt idx="152">
                  <c:v>1952</c:v>
                </c:pt>
                <c:pt idx="153">
                  <c:v>1952</c:v>
                </c:pt>
                <c:pt idx="154">
                  <c:v>1952</c:v>
                </c:pt>
                <c:pt idx="155">
                  <c:v>1952</c:v>
                </c:pt>
                <c:pt idx="156">
                  <c:v>1953</c:v>
                </c:pt>
                <c:pt idx="157">
                  <c:v>1953</c:v>
                </c:pt>
                <c:pt idx="158">
                  <c:v>1953</c:v>
                </c:pt>
                <c:pt idx="159">
                  <c:v>1953</c:v>
                </c:pt>
                <c:pt idx="160">
                  <c:v>1953</c:v>
                </c:pt>
                <c:pt idx="161">
                  <c:v>1953</c:v>
                </c:pt>
                <c:pt idx="162">
                  <c:v>1953</c:v>
                </c:pt>
                <c:pt idx="163">
                  <c:v>1953</c:v>
                </c:pt>
                <c:pt idx="164">
                  <c:v>1953</c:v>
                </c:pt>
                <c:pt idx="165">
                  <c:v>1953</c:v>
                </c:pt>
                <c:pt idx="166">
                  <c:v>1953</c:v>
                </c:pt>
                <c:pt idx="167">
                  <c:v>1953</c:v>
                </c:pt>
                <c:pt idx="168">
                  <c:v>1954</c:v>
                </c:pt>
                <c:pt idx="169">
                  <c:v>1954</c:v>
                </c:pt>
                <c:pt idx="170">
                  <c:v>1954</c:v>
                </c:pt>
                <c:pt idx="171">
                  <c:v>1954</c:v>
                </c:pt>
                <c:pt idx="172">
                  <c:v>1954</c:v>
                </c:pt>
                <c:pt idx="173">
                  <c:v>1954</c:v>
                </c:pt>
                <c:pt idx="174">
                  <c:v>1954</c:v>
                </c:pt>
                <c:pt idx="175">
                  <c:v>1954</c:v>
                </c:pt>
                <c:pt idx="176">
                  <c:v>1954</c:v>
                </c:pt>
                <c:pt idx="177">
                  <c:v>1954</c:v>
                </c:pt>
                <c:pt idx="178">
                  <c:v>1954</c:v>
                </c:pt>
                <c:pt idx="179">
                  <c:v>1954</c:v>
                </c:pt>
                <c:pt idx="180">
                  <c:v>1955</c:v>
                </c:pt>
                <c:pt idx="181">
                  <c:v>1955</c:v>
                </c:pt>
                <c:pt idx="182">
                  <c:v>1955</c:v>
                </c:pt>
                <c:pt idx="183">
                  <c:v>1955</c:v>
                </c:pt>
                <c:pt idx="184">
                  <c:v>1955</c:v>
                </c:pt>
                <c:pt idx="185">
                  <c:v>1955</c:v>
                </c:pt>
                <c:pt idx="186">
                  <c:v>1955</c:v>
                </c:pt>
                <c:pt idx="187">
                  <c:v>1955</c:v>
                </c:pt>
                <c:pt idx="188">
                  <c:v>1955</c:v>
                </c:pt>
                <c:pt idx="189">
                  <c:v>1955</c:v>
                </c:pt>
                <c:pt idx="190">
                  <c:v>1955</c:v>
                </c:pt>
                <c:pt idx="191">
                  <c:v>1955</c:v>
                </c:pt>
                <c:pt idx="192">
                  <c:v>1956</c:v>
                </c:pt>
                <c:pt idx="193">
                  <c:v>1956</c:v>
                </c:pt>
                <c:pt idx="194">
                  <c:v>1956</c:v>
                </c:pt>
                <c:pt idx="195">
                  <c:v>1956</c:v>
                </c:pt>
                <c:pt idx="196">
                  <c:v>1956</c:v>
                </c:pt>
                <c:pt idx="197">
                  <c:v>1956</c:v>
                </c:pt>
                <c:pt idx="198">
                  <c:v>1956</c:v>
                </c:pt>
                <c:pt idx="199">
                  <c:v>1956</c:v>
                </c:pt>
                <c:pt idx="200">
                  <c:v>1956</c:v>
                </c:pt>
                <c:pt idx="201">
                  <c:v>1956</c:v>
                </c:pt>
                <c:pt idx="202">
                  <c:v>1956</c:v>
                </c:pt>
                <c:pt idx="203">
                  <c:v>1956</c:v>
                </c:pt>
                <c:pt idx="204">
                  <c:v>1957</c:v>
                </c:pt>
                <c:pt idx="205">
                  <c:v>1957</c:v>
                </c:pt>
                <c:pt idx="206">
                  <c:v>1957</c:v>
                </c:pt>
                <c:pt idx="207">
                  <c:v>1957</c:v>
                </c:pt>
                <c:pt idx="208">
                  <c:v>1957</c:v>
                </c:pt>
                <c:pt idx="209">
                  <c:v>1957</c:v>
                </c:pt>
                <c:pt idx="210">
                  <c:v>1957</c:v>
                </c:pt>
                <c:pt idx="211">
                  <c:v>1957</c:v>
                </c:pt>
                <c:pt idx="212">
                  <c:v>1957</c:v>
                </c:pt>
                <c:pt idx="213">
                  <c:v>1957</c:v>
                </c:pt>
                <c:pt idx="214">
                  <c:v>1957</c:v>
                </c:pt>
                <c:pt idx="215">
                  <c:v>1957</c:v>
                </c:pt>
                <c:pt idx="216">
                  <c:v>1958</c:v>
                </c:pt>
                <c:pt idx="217">
                  <c:v>1958</c:v>
                </c:pt>
                <c:pt idx="218">
                  <c:v>1958</c:v>
                </c:pt>
                <c:pt idx="219">
                  <c:v>1958</c:v>
                </c:pt>
                <c:pt idx="220">
                  <c:v>1958</c:v>
                </c:pt>
                <c:pt idx="221">
                  <c:v>1958</c:v>
                </c:pt>
                <c:pt idx="222">
                  <c:v>1958</c:v>
                </c:pt>
                <c:pt idx="223">
                  <c:v>1958</c:v>
                </c:pt>
                <c:pt idx="224">
                  <c:v>1958</c:v>
                </c:pt>
                <c:pt idx="225">
                  <c:v>1958</c:v>
                </c:pt>
                <c:pt idx="226">
                  <c:v>1958</c:v>
                </c:pt>
                <c:pt idx="227">
                  <c:v>1958</c:v>
                </c:pt>
                <c:pt idx="228">
                  <c:v>1959</c:v>
                </c:pt>
                <c:pt idx="229">
                  <c:v>1959</c:v>
                </c:pt>
                <c:pt idx="230">
                  <c:v>1959</c:v>
                </c:pt>
                <c:pt idx="231">
                  <c:v>1959</c:v>
                </c:pt>
                <c:pt idx="232">
                  <c:v>1959</c:v>
                </c:pt>
                <c:pt idx="233">
                  <c:v>1959</c:v>
                </c:pt>
                <c:pt idx="234">
                  <c:v>1959</c:v>
                </c:pt>
                <c:pt idx="235">
                  <c:v>1959</c:v>
                </c:pt>
                <c:pt idx="236">
                  <c:v>1959</c:v>
                </c:pt>
                <c:pt idx="237">
                  <c:v>1959</c:v>
                </c:pt>
                <c:pt idx="238">
                  <c:v>1959</c:v>
                </c:pt>
                <c:pt idx="239">
                  <c:v>1959</c:v>
                </c:pt>
                <c:pt idx="240">
                  <c:v>1960</c:v>
                </c:pt>
                <c:pt idx="241">
                  <c:v>1960</c:v>
                </c:pt>
                <c:pt idx="242">
                  <c:v>1960</c:v>
                </c:pt>
                <c:pt idx="243">
                  <c:v>1960</c:v>
                </c:pt>
                <c:pt idx="244">
                  <c:v>1960</c:v>
                </c:pt>
                <c:pt idx="245">
                  <c:v>1960</c:v>
                </c:pt>
                <c:pt idx="246">
                  <c:v>1960</c:v>
                </c:pt>
                <c:pt idx="247">
                  <c:v>1960</c:v>
                </c:pt>
                <c:pt idx="248">
                  <c:v>1960</c:v>
                </c:pt>
                <c:pt idx="249">
                  <c:v>1960</c:v>
                </c:pt>
                <c:pt idx="250">
                  <c:v>1960</c:v>
                </c:pt>
                <c:pt idx="251">
                  <c:v>1960</c:v>
                </c:pt>
                <c:pt idx="252">
                  <c:v>1961</c:v>
                </c:pt>
                <c:pt idx="253">
                  <c:v>1961</c:v>
                </c:pt>
                <c:pt idx="254">
                  <c:v>1961</c:v>
                </c:pt>
                <c:pt idx="255">
                  <c:v>1961</c:v>
                </c:pt>
                <c:pt idx="256">
                  <c:v>1961</c:v>
                </c:pt>
                <c:pt idx="257">
                  <c:v>1961</c:v>
                </c:pt>
                <c:pt idx="258">
                  <c:v>1961</c:v>
                </c:pt>
                <c:pt idx="259">
                  <c:v>1961</c:v>
                </c:pt>
                <c:pt idx="260">
                  <c:v>1961</c:v>
                </c:pt>
                <c:pt idx="261">
                  <c:v>1961</c:v>
                </c:pt>
                <c:pt idx="262">
                  <c:v>1961</c:v>
                </c:pt>
                <c:pt idx="263">
                  <c:v>1961</c:v>
                </c:pt>
                <c:pt idx="264">
                  <c:v>1962</c:v>
                </c:pt>
                <c:pt idx="265">
                  <c:v>1962</c:v>
                </c:pt>
                <c:pt idx="266">
                  <c:v>1962</c:v>
                </c:pt>
                <c:pt idx="267">
                  <c:v>1962</c:v>
                </c:pt>
                <c:pt idx="268">
                  <c:v>1962</c:v>
                </c:pt>
                <c:pt idx="269">
                  <c:v>1962</c:v>
                </c:pt>
                <c:pt idx="270">
                  <c:v>1962</c:v>
                </c:pt>
                <c:pt idx="271">
                  <c:v>1962</c:v>
                </c:pt>
                <c:pt idx="272">
                  <c:v>1962</c:v>
                </c:pt>
                <c:pt idx="273">
                  <c:v>1962</c:v>
                </c:pt>
                <c:pt idx="274">
                  <c:v>1962</c:v>
                </c:pt>
                <c:pt idx="275">
                  <c:v>1962</c:v>
                </c:pt>
                <c:pt idx="276">
                  <c:v>1963</c:v>
                </c:pt>
                <c:pt idx="277">
                  <c:v>1963</c:v>
                </c:pt>
                <c:pt idx="278">
                  <c:v>1963</c:v>
                </c:pt>
                <c:pt idx="279">
                  <c:v>1963</c:v>
                </c:pt>
                <c:pt idx="280">
                  <c:v>1963</c:v>
                </c:pt>
                <c:pt idx="281">
                  <c:v>1963</c:v>
                </c:pt>
                <c:pt idx="282">
                  <c:v>1963</c:v>
                </c:pt>
                <c:pt idx="283">
                  <c:v>1963</c:v>
                </c:pt>
                <c:pt idx="284">
                  <c:v>1963</c:v>
                </c:pt>
                <c:pt idx="285">
                  <c:v>1963</c:v>
                </c:pt>
                <c:pt idx="286">
                  <c:v>1963</c:v>
                </c:pt>
                <c:pt idx="287">
                  <c:v>1963</c:v>
                </c:pt>
                <c:pt idx="288">
                  <c:v>1964</c:v>
                </c:pt>
                <c:pt idx="289">
                  <c:v>1964</c:v>
                </c:pt>
                <c:pt idx="290">
                  <c:v>1964</c:v>
                </c:pt>
                <c:pt idx="291">
                  <c:v>1964</c:v>
                </c:pt>
                <c:pt idx="292">
                  <c:v>1964</c:v>
                </c:pt>
                <c:pt idx="293">
                  <c:v>1964</c:v>
                </c:pt>
                <c:pt idx="294">
                  <c:v>1964</c:v>
                </c:pt>
                <c:pt idx="295">
                  <c:v>1964</c:v>
                </c:pt>
                <c:pt idx="296">
                  <c:v>1964</c:v>
                </c:pt>
                <c:pt idx="297">
                  <c:v>1964</c:v>
                </c:pt>
                <c:pt idx="298">
                  <c:v>1964</c:v>
                </c:pt>
                <c:pt idx="299">
                  <c:v>1964</c:v>
                </c:pt>
                <c:pt idx="300">
                  <c:v>1965</c:v>
                </c:pt>
                <c:pt idx="301">
                  <c:v>1965</c:v>
                </c:pt>
                <c:pt idx="302">
                  <c:v>1965</c:v>
                </c:pt>
                <c:pt idx="303">
                  <c:v>1965</c:v>
                </c:pt>
                <c:pt idx="304">
                  <c:v>1965</c:v>
                </c:pt>
                <c:pt idx="305">
                  <c:v>1965</c:v>
                </c:pt>
                <c:pt idx="306">
                  <c:v>1965</c:v>
                </c:pt>
                <c:pt idx="307">
                  <c:v>1965</c:v>
                </c:pt>
                <c:pt idx="308">
                  <c:v>1965</c:v>
                </c:pt>
                <c:pt idx="309">
                  <c:v>1965</c:v>
                </c:pt>
                <c:pt idx="310">
                  <c:v>1965</c:v>
                </c:pt>
                <c:pt idx="311">
                  <c:v>1965</c:v>
                </c:pt>
                <c:pt idx="312">
                  <c:v>1966</c:v>
                </c:pt>
                <c:pt idx="313">
                  <c:v>1966</c:v>
                </c:pt>
                <c:pt idx="314">
                  <c:v>1966</c:v>
                </c:pt>
                <c:pt idx="315">
                  <c:v>1966</c:v>
                </c:pt>
                <c:pt idx="316">
                  <c:v>1966</c:v>
                </c:pt>
                <c:pt idx="317">
                  <c:v>1966</c:v>
                </c:pt>
                <c:pt idx="318">
                  <c:v>1966</c:v>
                </c:pt>
                <c:pt idx="319">
                  <c:v>1966</c:v>
                </c:pt>
                <c:pt idx="320">
                  <c:v>1966</c:v>
                </c:pt>
                <c:pt idx="321">
                  <c:v>1966</c:v>
                </c:pt>
                <c:pt idx="322">
                  <c:v>1966</c:v>
                </c:pt>
                <c:pt idx="323">
                  <c:v>1966</c:v>
                </c:pt>
                <c:pt idx="324">
                  <c:v>1967</c:v>
                </c:pt>
                <c:pt idx="325">
                  <c:v>1967</c:v>
                </c:pt>
                <c:pt idx="326">
                  <c:v>1967</c:v>
                </c:pt>
                <c:pt idx="327">
                  <c:v>1967</c:v>
                </c:pt>
                <c:pt idx="328">
                  <c:v>1967</c:v>
                </c:pt>
                <c:pt idx="329">
                  <c:v>1967</c:v>
                </c:pt>
                <c:pt idx="330">
                  <c:v>1967</c:v>
                </c:pt>
                <c:pt idx="331">
                  <c:v>1967</c:v>
                </c:pt>
                <c:pt idx="332">
                  <c:v>1967</c:v>
                </c:pt>
                <c:pt idx="333">
                  <c:v>1967</c:v>
                </c:pt>
                <c:pt idx="334">
                  <c:v>1967</c:v>
                </c:pt>
                <c:pt idx="335">
                  <c:v>1967</c:v>
                </c:pt>
                <c:pt idx="336">
                  <c:v>1968</c:v>
                </c:pt>
                <c:pt idx="337">
                  <c:v>1968</c:v>
                </c:pt>
                <c:pt idx="338">
                  <c:v>1968</c:v>
                </c:pt>
                <c:pt idx="339">
                  <c:v>1968</c:v>
                </c:pt>
                <c:pt idx="340">
                  <c:v>1968</c:v>
                </c:pt>
                <c:pt idx="341">
                  <c:v>1968</c:v>
                </c:pt>
                <c:pt idx="342">
                  <c:v>1968</c:v>
                </c:pt>
                <c:pt idx="343">
                  <c:v>1968</c:v>
                </c:pt>
                <c:pt idx="344">
                  <c:v>1968</c:v>
                </c:pt>
                <c:pt idx="345">
                  <c:v>1968</c:v>
                </c:pt>
                <c:pt idx="346">
                  <c:v>1968</c:v>
                </c:pt>
                <c:pt idx="347">
                  <c:v>1968</c:v>
                </c:pt>
                <c:pt idx="348">
                  <c:v>1969</c:v>
                </c:pt>
                <c:pt idx="349">
                  <c:v>1969</c:v>
                </c:pt>
                <c:pt idx="350">
                  <c:v>1969</c:v>
                </c:pt>
                <c:pt idx="351">
                  <c:v>1969</c:v>
                </c:pt>
                <c:pt idx="352">
                  <c:v>1969</c:v>
                </c:pt>
                <c:pt idx="353">
                  <c:v>1969</c:v>
                </c:pt>
                <c:pt idx="354">
                  <c:v>1969</c:v>
                </c:pt>
                <c:pt idx="355">
                  <c:v>1969</c:v>
                </c:pt>
                <c:pt idx="356">
                  <c:v>1969</c:v>
                </c:pt>
                <c:pt idx="357">
                  <c:v>1969</c:v>
                </c:pt>
                <c:pt idx="358">
                  <c:v>1969</c:v>
                </c:pt>
                <c:pt idx="359">
                  <c:v>1969</c:v>
                </c:pt>
                <c:pt idx="360">
                  <c:v>1970</c:v>
                </c:pt>
                <c:pt idx="361">
                  <c:v>1970</c:v>
                </c:pt>
                <c:pt idx="362">
                  <c:v>1970</c:v>
                </c:pt>
                <c:pt idx="363">
                  <c:v>1970</c:v>
                </c:pt>
                <c:pt idx="364">
                  <c:v>1970</c:v>
                </c:pt>
                <c:pt idx="365">
                  <c:v>1970</c:v>
                </c:pt>
                <c:pt idx="366">
                  <c:v>1970</c:v>
                </c:pt>
                <c:pt idx="367">
                  <c:v>1970</c:v>
                </c:pt>
                <c:pt idx="368">
                  <c:v>1970</c:v>
                </c:pt>
                <c:pt idx="369">
                  <c:v>1970</c:v>
                </c:pt>
                <c:pt idx="370">
                  <c:v>1970</c:v>
                </c:pt>
                <c:pt idx="371">
                  <c:v>1970</c:v>
                </c:pt>
                <c:pt idx="372">
                  <c:v>1971</c:v>
                </c:pt>
                <c:pt idx="373">
                  <c:v>1971</c:v>
                </c:pt>
                <c:pt idx="374">
                  <c:v>1971</c:v>
                </c:pt>
                <c:pt idx="375">
                  <c:v>1971</c:v>
                </c:pt>
                <c:pt idx="376">
                  <c:v>1971</c:v>
                </c:pt>
                <c:pt idx="377">
                  <c:v>1971</c:v>
                </c:pt>
                <c:pt idx="378">
                  <c:v>1971</c:v>
                </c:pt>
                <c:pt idx="379">
                  <c:v>1971</c:v>
                </c:pt>
                <c:pt idx="380">
                  <c:v>1971</c:v>
                </c:pt>
                <c:pt idx="381">
                  <c:v>1971</c:v>
                </c:pt>
                <c:pt idx="382">
                  <c:v>1971</c:v>
                </c:pt>
                <c:pt idx="383">
                  <c:v>1971</c:v>
                </c:pt>
                <c:pt idx="384">
                  <c:v>1972</c:v>
                </c:pt>
                <c:pt idx="385">
                  <c:v>1972</c:v>
                </c:pt>
                <c:pt idx="386">
                  <c:v>1972</c:v>
                </c:pt>
                <c:pt idx="387">
                  <c:v>1972</c:v>
                </c:pt>
                <c:pt idx="388">
                  <c:v>1972</c:v>
                </c:pt>
                <c:pt idx="389">
                  <c:v>1972</c:v>
                </c:pt>
                <c:pt idx="390">
                  <c:v>1972</c:v>
                </c:pt>
                <c:pt idx="391">
                  <c:v>1972</c:v>
                </c:pt>
                <c:pt idx="392">
                  <c:v>1972</c:v>
                </c:pt>
                <c:pt idx="393">
                  <c:v>1972</c:v>
                </c:pt>
                <c:pt idx="394">
                  <c:v>1972</c:v>
                </c:pt>
                <c:pt idx="395">
                  <c:v>1972</c:v>
                </c:pt>
                <c:pt idx="396">
                  <c:v>1973</c:v>
                </c:pt>
                <c:pt idx="397">
                  <c:v>1973</c:v>
                </c:pt>
                <c:pt idx="398">
                  <c:v>1973</c:v>
                </c:pt>
                <c:pt idx="399">
                  <c:v>1973</c:v>
                </c:pt>
                <c:pt idx="400">
                  <c:v>1973</c:v>
                </c:pt>
                <c:pt idx="401">
                  <c:v>1973</c:v>
                </c:pt>
                <c:pt idx="402">
                  <c:v>1973</c:v>
                </c:pt>
                <c:pt idx="403">
                  <c:v>1973</c:v>
                </c:pt>
                <c:pt idx="404">
                  <c:v>1973</c:v>
                </c:pt>
                <c:pt idx="405">
                  <c:v>1973</c:v>
                </c:pt>
                <c:pt idx="406">
                  <c:v>1973</c:v>
                </c:pt>
                <c:pt idx="407">
                  <c:v>1973</c:v>
                </c:pt>
                <c:pt idx="408">
                  <c:v>1974</c:v>
                </c:pt>
                <c:pt idx="409">
                  <c:v>1974</c:v>
                </c:pt>
                <c:pt idx="410">
                  <c:v>1974</c:v>
                </c:pt>
                <c:pt idx="411">
                  <c:v>1974</c:v>
                </c:pt>
                <c:pt idx="412">
                  <c:v>1974</c:v>
                </c:pt>
                <c:pt idx="413">
                  <c:v>1974</c:v>
                </c:pt>
                <c:pt idx="414">
                  <c:v>1974</c:v>
                </c:pt>
                <c:pt idx="415">
                  <c:v>1974</c:v>
                </c:pt>
                <c:pt idx="416">
                  <c:v>1974</c:v>
                </c:pt>
                <c:pt idx="417">
                  <c:v>1974</c:v>
                </c:pt>
                <c:pt idx="418">
                  <c:v>1974</c:v>
                </c:pt>
                <c:pt idx="419">
                  <c:v>1974</c:v>
                </c:pt>
                <c:pt idx="420">
                  <c:v>1975</c:v>
                </c:pt>
                <c:pt idx="421">
                  <c:v>1975</c:v>
                </c:pt>
                <c:pt idx="422">
                  <c:v>1975</c:v>
                </c:pt>
                <c:pt idx="423">
                  <c:v>1975</c:v>
                </c:pt>
                <c:pt idx="424">
                  <c:v>1975</c:v>
                </c:pt>
                <c:pt idx="425">
                  <c:v>1975</c:v>
                </c:pt>
                <c:pt idx="426">
                  <c:v>1975</c:v>
                </c:pt>
                <c:pt idx="427">
                  <c:v>1975</c:v>
                </c:pt>
                <c:pt idx="428">
                  <c:v>1975</c:v>
                </c:pt>
                <c:pt idx="429">
                  <c:v>1975</c:v>
                </c:pt>
                <c:pt idx="430">
                  <c:v>1975</c:v>
                </c:pt>
                <c:pt idx="431">
                  <c:v>1975</c:v>
                </c:pt>
                <c:pt idx="432">
                  <c:v>1976</c:v>
                </c:pt>
                <c:pt idx="433">
                  <c:v>1976</c:v>
                </c:pt>
                <c:pt idx="434">
                  <c:v>1976</c:v>
                </c:pt>
                <c:pt idx="435">
                  <c:v>1976</c:v>
                </c:pt>
                <c:pt idx="436">
                  <c:v>1976</c:v>
                </c:pt>
                <c:pt idx="437">
                  <c:v>1976</c:v>
                </c:pt>
                <c:pt idx="438">
                  <c:v>1976</c:v>
                </c:pt>
                <c:pt idx="439">
                  <c:v>1976</c:v>
                </c:pt>
                <c:pt idx="440">
                  <c:v>1976</c:v>
                </c:pt>
                <c:pt idx="441">
                  <c:v>1976</c:v>
                </c:pt>
                <c:pt idx="442">
                  <c:v>1976</c:v>
                </c:pt>
                <c:pt idx="443">
                  <c:v>1976</c:v>
                </c:pt>
                <c:pt idx="444">
                  <c:v>1977</c:v>
                </c:pt>
                <c:pt idx="445">
                  <c:v>1977</c:v>
                </c:pt>
                <c:pt idx="446">
                  <c:v>1977</c:v>
                </c:pt>
                <c:pt idx="447">
                  <c:v>1977</c:v>
                </c:pt>
                <c:pt idx="448">
                  <c:v>1977</c:v>
                </c:pt>
                <c:pt idx="449">
                  <c:v>1977</c:v>
                </c:pt>
                <c:pt idx="450">
                  <c:v>1977</c:v>
                </c:pt>
                <c:pt idx="451">
                  <c:v>1977</c:v>
                </c:pt>
                <c:pt idx="452">
                  <c:v>1977</c:v>
                </c:pt>
                <c:pt idx="453">
                  <c:v>1977</c:v>
                </c:pt>
                <c:pt idx="454">
                  <c:v>1977</c:v>
                </c:pt>
                <c:pt idx="455">
                  <c:v>1977</c:v>
                </c:pt>
                <c:pt idx="456">
                  <c:v>1978</c:v>
                </c:pt>
                <c:pt idx="457">
                  <c:v>1978</c:v>
                </c:pt>
                <c:pt idx="458">
                  <c:v>1978</c:v>
                </c:pt>
                <c:pt idx="459">
                  <c:v>1978</c:v>
                </c:pt>
                <c:pt idx="460">
                  <c:v>1978</c:v>
                </c:pt>
                <c:pt idx="461">
                  <c:v>1978</c:v>
                </c:pt>
                <c:pt idx="462">
                  <c:v>1978</c:v>
                </c:pt>
                <c:pt idx="463">
                  <c:v>1978</c:v>
                </c:pt>
                <c:pt idx="464">
                  <c:v>1978</c:v>
                </c:pt>
                <c:pt idx="465">
                  <c:v>1978</c:v>
                </c:pt>
                <c:pt idx="466">
                  <c:v>1978</c:v>
                </c:pt>
                <c:pt idx="467">
                  <c:v>1978</c:v>
                </c:pt>
                <c:pt idx="468">
                  <c:v>1979</c:v>
                </c:pt>
                <c:pt idx="469">
                  <c:v>1979</c:v>
                </c:pt>
                <c:pt idx="470">
                  <c:v>1979</c:v>
                </c:pt>
                <c:pt idx="471">
                  <c:v>1979</c:v>
                </c:pt>
                <c:pt idx="472">
                  <c:v>1979</c:v>
                </c:pt>
                <c:pt idx="473">
                  <c:v>1979</c:v>
                </c:pt>
                <c:pt idx="474">
                  <c:v>1979</c:v>
                </c:pt>
                <c:pt idx="475">
                  <c:v>1979</c:v>
                </c:pt>
                <c:pt idx="476">
                  <c:v>1979</c:v>
                </c:pt>
                <c:pt idx="477">
                  <c:v>1979</c:v>
                </c:pt>
                <c:pt idx="478">
                  <c:v>1979</c:v>
                </c:pt>
                <c:pt idx="479">
                  <c:v>1979</c:v>
                </c:pt>
                <c:pt idx="480">
                  <c:v>1980</c:v>
                </c:pt>
                <c:pt idx="481">
                  <c:v>1980</c:v>
                </c:pt>
                <c:pt idx="482">
                  <c:v>1980</c:v>
                </c:pt>
                <c:pt idx="483">
                  <c:v>1980</c:v>
                </c:pt>
                <c:pt idx="484">
                  <c:v>1980</c:v>
                </c:pt>
                <c:pt idx="485">
                  <c:v>1980</c:v>
                </c:pt>
                <c:pt idx="486">
                  <c:v>1980</c:v>
                </c:pt>
                <c:pt idx="487">
                  <c:v>1980</c:v>
                </c:pt>
                <c:pt idx="488">
                  <c:v>1980</c:v>
                </c:pt>
                <c:pt idx="489">
                  <c:v>1980</c:v>
                </c:pt>
                <c:pt idx="490">
                  <c:v>1980</c:v>
                </c:pt>
                <c:pt idx="491">
                  <c:v>1980</c:v>
                </c:pt>
                <c:pt idx="492">
                  <c:v>1981</c:v>
                </c:pt>
                <c:pt idx="493">
                  <c:v>1981</c:v>
                </c:pt>
                <c:pt idx="494">
                  <c:v>1981</c:v>
                </c:pt>
                <c:pt idx="495">
                  <c:v>1981</c:v>
                </c:pt>
                <c:pt idx="496">
                  <c:v>1981</c:v>
                </c:pt>
                <c:pt idx="497">
                  <c:v>1981</c:v>
                </c:pt>
                <c:pt idx="498">
                  <c:v>1981</c:v>
                </c:pt>
                <c:pt idx="499">
                  <c:v>1981</c:v>
                </c:pt>
                <c:pt idx="500">
                  <c:v>1981</c:v>
                </c:pt>
                <c:pt idx="501">
                  <c:v>1981</c:v>
                </c:pt>
                <c:pt idx="502">
                  <c:v>1981</c:v>
                </c:pt>
                <c:pt idx="503">
                  <c:v>1981</c:v>
                </c:pt>
                <c:pt idx="504">
                  <c:v>1982</c:v>
                </c:pt>
                <c:pt idx="505">
                  <c:v>1982</c:v>
                </c:pt>
                <c:pt idx="506">
                  <c:v>1982</c:v>
                </c:pt>
                <c:pt idx="507">
                  <c:v>1982</c:v>
                </c:pt>
                <c:pt idx="508">
                  <c:v>1982</c:v>
                </c:pt>
                <c:pt idx="509">
                  <c:v>1982</c:v>
                </c:pt>
                <c:pt idx="510">
                  <c:v>1982</c:v>
                </c:pt>
                <c:pt idx="511">
                  <c:v>1982</c:v>
                </c:pt>
                <c:pt idx="512">
                  <c:v>1982</c:v>
                </c:pt>
                <c:pt idx="513">
                  <c:v>1982</c:v>
                </c:pt>
                <c:pt idx="514">
                  <c:v>1982</c:v>
                </c:pt>
                <c:pt idx="515">
                  <c:v>1982</c:v>
                </c:pt>
                <c:pt idx="516">
                  <c:v>1983</c:v>
                </c:pt>
                <c:pt idx="517">
                  <c:v>1983</c:v>
                </c:pt>
                <c:pt idx="518">
                  <c:v>1983</c:v>
                </c:pt>
                <c:pt idx="519">
                  <c:v>1983</c:v>
                </c:pt>
                <c:pt idx="520">
                  <c:v>1983</c:v>
                </c:pt>
                <c:pt idx="521">
                  <c:v>1983</c:v>
                </c:pt>
                <c:pt idx="522">
                  <c:v>1983</c:v>
                </c:pt>
                <c:pt idx="523">
                  <c:v>1983</c:v>
                </c:pt>
                <c:pt idx="524">
                  <c:v>1983</c:v>
                </c:pt>
                <c:pt idx="525">
                  <c:v>1983</c:v>
                </c:pt>
                <c:pt idx="526">
                  <c:v>1983</c:v>
                </c:pt>
                <c:pt idx="527">
                  <c:v>1983</c:v>
                </c:pt>
                <c:pt idx="528">
                  <c:v>1984</c:v>
                </c:pt>
                <c:pt idx="529">
                  <c:v>1984</c:v>
                </c:pt>
                <c:pt idx="530">
                  <c:v>1984</c:v>
                </c:pt>
                <c:pt idx="531">
                  <c:v>1984</c:v>
                </c:pt>
                <c:pt idx="532">
                  <c:v>1984</c:v>
                </c:pt>
                <c:pt idx="533">
                  <c:v>1984</c:v>
                </c:pt>
                <c:pt idx="534">
                  <c:v>1984</c:v>
                </c:pt>
                <c:pt idx="535">
                  <c:v>1984</c:v>
                </c:pt>
                <c:pt idx="536">
                  <c:v>1984</c:v>
                </c:pt>
                <c:pt idx="537">
                  <c:v>1984</c:v>
                </c:pt>
                <c:pt idx="538">
                  <c:v>1984</c:v>
                </c:pt>
                <c:pt idx="539">
                  <c:v>1984</c:v>
                </c:pt>
                <c:pt idx="540">
                  <c:v>1985</c:v>
                </c:pt>
                <c:pt idx="541">
                  <c:v>1985</c:v>
                </c:pt>
                <c:pt idx="542">
                  <c:v>1985</c:v>
                </c:pt>
                <c:pt idx="543">
                  <c:v>1985</c:v>
                </c:pt>
                <c:pt idx="544">
                  <c:v>1985</c:v>
                </c:pt>
                <c:pt idx="545">
                  <c:v>1985</c:v>
                </c:pt>
                <c:pt idx="546">
                  <c:v>1985</c:v>
                </c:pt>
                <c:pt idx="547">
                  <c:v>1985</c:v>
                </c:pt>
                <c:pt idx="548">
                  <c:v>1985</c:v>
                </c:pt>
                <c:pt idx="549">
                  <c:v>1985</c:v>
                </c:pt>
                <c:pt idx="550">
                  <c:v>1985</c:v>
                </c:pt>
                <c:pt idx="551">
                  <c:v>1985</c:v>
                </c:pt>
                <c:pt idx="552">
                  <c:v>1986</c:v>
                </c:pt>
                <c:pt idx="553">
                  <c:v>1986</c:v>
                </c:pt>
                <c:pt idx="554">
                  <c:v>1986</c:v>
                </c:pt>
                <c:pt idx="555">
                  <c:v>1986</c:v>
                </c:pt>
                <c:pt idx="556">
                  <c:v>1986</c:v>
                </c:pt>
                <c:pt idx="557">
                  <c:v>1986</c:v>
                </c:pt>
                <c:pt idx="558">
                  <c:v>1986</c:v>
                </c:pt>
                <c:pt idx="559">
                  <c:v>1986</c:v>
                </c:pt>
                <c:pt idx="560">
                  <c:v>1986</c:v>
                </c:pt>
                <c:pt idx="561">
                  <c:v>1986</c:v>
                </c:pt>
                <c:pt idx="562">
                  <c:v>1986</c:v>
                </c:pt>
                <c:pt idx="563">
                  <c:v>1986</c:v>
                </c:pt>
                <c:pt idx="564">
                  <c:v>1987</c:v>
                </c:pt>
                <c:pt idx="565">
                  <c:v>1987</c:v>
                </c:pt>
                <c:pt idx="566">
                  <c:v>1987</c:v>
                </c:pt>
                <c:pt idx="567">
                  <c:v>1987</c:v>
                </c:pt>
                <c:pt idx="568">
                  <c:v>1987</c:v>
                </c:pt>
                <c:pt idx="569">
                  <c:v>1987</c:v>
                </c:pt>
                <c:pt idx="570">
                  <c:v>1987</c:v>
                </c:pt>
                <c:pt idx="571">
                  <c:v>1987</c:v>
                </c:pt>
                <c:pt idx="572">
                  <c:v>1987</c:v>
                </c:pt>
                <c:pt idx="573">
                  <c:v>1987</c:v>
                </c:pt>
                <c:pt idx="574">
                  <c:v>1987</c:v>
                </c:pt>
                <c:pt idx="575">
                  <c:v>1987</c:v>
                </c:pt>
                <c:pt idx="576">
                  <c:v>1988</c:v>
                </c:pt>
                <c:pt idx="577">
                  <c:v>1988</c:v>
                </c:pt>
                <c:pt idx="578">
                  <c:v>1988</c:v>
                </c:pt>
                <c:pt idx="579">
                  <c:v>1988</c:v>
                </c:pt>
                <c:pt idx="580">
                  <c:v>1988</c:v>
                </c:pt>
                <c:pt idx="581">
                  <c:v>1988</c:v>
                </c:pt>
                <c:pt idx="582">
                  <c:v>1988</c:v>
                </c:pt>
                <c:pt idx="583">
                  <c:v>1988</c:v>
                </c:pt>
                <c:pt idx="584">
                  <c:v>1988</c:v>
                </c:pt>
                <c:pt idx="585">
                  <c:v>1988</c:v>
                </c:pt>
                <c:pt idx="586">
                  <c:v>1988</c:v>
                </c:pt>
                <c:pt idx="587">
                  <c:v>1988</c:v>
                </c:pt>
                <c:pt idx="588">
                  <c:v>1989</c:v>
                </c:pt>
                <c:pt idx="589">
                  <c:v>1989</c:v>
                </c:pt>
                <c:pt idx="590">
                  <c:v>1989</c:v>
                </c:pt>
                <c:pt idx="591">
                  <c:v>1989</c:v>
                </c:pt>
                <c:pt idx="592">
                  <c:v>1989</c:v>
                </c:pt>
                <c:pt idx="593">
                  <c:v>1989</c:v>
                </c:pt>
                <c:pt idx="594">
                  <c:v>1989</c:v>
                </c:pt>
                <c:pt idx="595">
                  <c:v>1989</c:v>
                </c:pt>
                <c:pt idx="596">
                  <c:v>1989</c:v>
                </c:pt>
                <c:pt idx="597">
                  <c:v>1989</c:v>
                </c:pt>
                <c:pt idx="598">
                  <c:v>1989</c:v>
                </c:pt>
                <c:pt idx="599">
                  <c:v>1989</c:v>
                </c:pt>
                <c:pt idx="600">
                  <c:v>1990</c:v>
                </c:pt>
                <c:pt idx="601">
                  <c:v>1990</c:v>
                </c:pt>
                <c:pt idx="602">
                  <c:v>1990</c:v>
                </c:pt>
                <c:pt idx="603">
                  <c:v>1990</c:v>
                </c:pt>
                <c:pt idx="604">
                  <c:v>1990</c:v>
                </c:pt>
                <c:pt idx="605">
                  <c:v>1990</c:v>
                </c:pt>
                <c:pt idx="606">
                  <c:v>1990</c:v>
                </c:pt>
                <c:pt idx="607">
                  <c:v>1990</c:v>
                </c:pt>
                <c:pt idx="608">
                  <c:v>1990</c:v>
                </c:pt>
                <c:pt idx="609">
                  <c:v>1990</c:v>
                </c:pt>
                <c:pt idx="610">
                  <c:v>1990</c:v>
                </c:pt>
                <c:pt idx="611">
                  <c:v>1990</c:v>
                </c:pt>
                <c:pt idx="612">
                  <c:v>1991</c:v>
                </c:pt>
                <c:pt idx="613">
                  <c:v>1991</c:v>
                </c:pt>
                <c:pt idx="614">
                  <c:v>1991</c:v>
                </c:pt>
                <c:pt idx="615">
                  <c:v>1991</c:v>
                </c:pt>
                <c:pt idx="616">
                  <c:v>1991</c:v>
                </c:pt>
                <c:pt idx="617">
                  <c:v>1991</c:v>
                </c:pt>
                <c:pt idx="618">
                  <c:v>1991</c:v>
                </c:pt>
                <c:pt idx="619">
                  <c:v>1991</c:v>
                </c:pt>
                <c:pt idx="620">
                  <c:v>1991</c:v>
                </c:pt>
                <c:pt idx="621">
                  <c:v>1991</c:v>
                </c:pt>
                <c:pt idx="622">
                  <c:v>1991</c:v>
                </c:pt>
                <c:pt idx="623">
                  <c:v>1991</c:v>
                </c:pt>
                <c:pt idx="624">
                  <c:v>1992</c:v>
                </c:pt>
                <c:pt idx="625">
                  <c:v>1992</c:v>
                </c:pt>
                <c:pt idx="626">
                  <c:v>1992</c:v>
                </c:pt>
                <c:pt idx="627">
                  <c:v>1992</c:v>
                </c:pt>
                <c:pt idx="628">
                  <c:v>1992</c:v>
                </c:pt>
                <c:pt idx="629">
                  <c:v>1992</c:v>
                </c:pt>
                <c:pt idx="630">
                  <c:v>1992</c:v>
                </c:pt>
                <c:pt idx="631">
                  <c:v>1992</c:v>
                </c:pt>
                <c:pt idx="632">
                  <c:v>1992</c:v>
                </c:pt>
                <c:pt idx="633">
                  <c:v>1992</c:v>
                </c:pt>
                <c:pt idx="634">
                  <c:v>1992</c:v>
                </c:pt>
                <c:pt idx="635">
                  <c:v>1992</c:v>
                </c:pt>
                <c:pt idx="636">
                  <c:v>1993</c:v>
                </c:pt>
                <c:pt idx="637">
                  <c:v>1993</c:v>
                </c:pt>
                <c:pt idx="638">
                  <c:v>1993</c:v>
                </c:pt>
                <c:pt idx="639">
                  <c:v>1993</c:v>
                </c:pt>
                <c:pt idx="640">
                  <c:v>1993</c:v>
                </c:pt>
                <c:pt idx="641">
                  <c:v>1993</c:v>
                </c:pt>
                <c:pt idx="642">
                  <c:v>1993</c:v>
                </c:pt>
                <c:pt idx="643">
                  <c:v>1993</c:v>
                </c:pt>
                <c:pt idx="644">
                  <c:v>1993</c:v>
                </c:pt>
                <c:pt idx="645">
                  <c:v>1993</c:v>
                </c:pt>
                <c:pt idx="646">
                  <c:v>1993</c:v>
                </c:pt>
                <c:pt idx="647">
                  <c:v>1993</c:v>
                </c:pt>
                <c:pt idx="648">
                  <c:v>1994</c:v>
                </c:pt>
                <c:pt idx="649">
                  <c:v>1994</c:v>
                </c:pt>
                <c:pt idx="650">
                  <c:v>1994</c:v>
                </c:pt>
                <c:pt idx="651">
                  <c:v>1994</c:v>
                </c:pt>
                <c:pt idx="652">
                  <c:v>1994</c:v>
                </c:pt>
                <c:pt idx="653">
                  <c:v>1994</c:v>
                </c:pt>
                <c:pt idx="654">
                  <c:v>1994</c:v>
                </c:pt>
                <c:pt idx="655">
                  <c:v>1994</c:v>
                </c:pt>
                <c:pt idx="656">
                  <c:v>1994</c:v>
                </c:pt>
                <c:pt idx="657">
                  <c:v>1994</c:v>
                </c:pt>
                <c:pt idx="658">
                  <c:v>1994</c:v>
                </c:pt>
                <c:pt idx="659">
                  <c:v>1994</c:v>
                </c:pt>
                <c:pt idx="660">
                  <c:v>1995</c:v>
                </c:pt>
                <c:pt idx="661">
                  <c:v>1995</c:v>
                </c:pt>
                <c:pt idx="662">
                  <c:v>1995</c:v>
                </c:pt>
                <c:pt idx="663">
                  <c:v>1995</c:v>
                </c:pt>
                <c:pt idx="664">
                  <c:v>1995</c:v>
                </c:pt>
                <c:pt idx="665">
                  <c:v>1995</c:v>
                </c:pt>
                <c:pt idx="666">
                  <c:v>1995</c:v>
                </c:pt>
                <c:pt idx="667">
                  <c:v>1995</c:v>
                </c:pt>
                <c:pt idx="668">
                  <c:v>1995</c:v>
                </c:pt>
                <c:pt idx="669">
                  <c:v>1995</c:v>
                </c:pt>
                <c:pt idx="670">
                  <c:v>1995</c:v>
                </c:pt>
                <c:pt idx="671">
                  <c:v>1995</c:v>
                </c:pt>
                <c:pt idx="672">
                  <c:v>1996</c:v>
                </c:pt>
                <c:pt idx="673">
                  <c:v>1996</c:v>
                </c:pt>
                <c:pt idx="674">
                  <c:v>1996</c:v>
                </c:pt>
                <c:pt idx="675">
                  <c:v>1996</c:v>
                </c:pt>
                <c:pt idx="676">
                  <c:v>1996</c:v>
                </c:pt>
                <c:pt idx="677">
                  <c:v>1996</c:v>
                </c:pt>
                <c:pt idx="678">
                  <c:v>1996</c:v>
                </c:pt>
                <c:pt idx="679">
                  <c:v>1996</c:v>
                </c:pt>
                <c:pt idx="680">
                  <c:v>1996</c:v>
                </c:pt>
                <c:pt idx="681">
                  <c:v>1996</c:v>
                </c:pt>
                <c:pt idx="682">
                  <c:v>1996</c:v>
                </c:pt>
                <c:pt idx="683">
                  <c:v>1996</c:v>
                </c:pt>
                <c:pt idx="684">
                  <c:v>1997</c:v>
                </c:pt>
                <c:pt idx="685">
                  <c:v>1997</c:v>
                </c:pt>
                <c:pt idx="686">
                  <c:v>1997</c:v>
                </c:pt>
                <c:pt idx="687">
                  <c:v>1997</c:v>
                </c:pt>
                <c:pt idx="688">
                  <c:v>1997</c:v>
                </c:pt>
                <c:pt idx="689">
                  <c:v>1997</c:v>
                </c:pt>
                <c:pt idx="690">
                  <c:v>1997</c:v>
                </c:pt>
                <c:pt idx="691">
                  <c:v>1997</c:v>
                </c:pt>
                <c:pt idx="692">
                  <c:v>1997</c:v>
                </c:pt>
                <c:pt idx="693">
                  <c:v>1997</c:v>
                </c:pt>
                <c:pt idx="694">
                  <c:v>1997</c:v>
                </c:pt>
                <c:pt idx="695">
                  <c:v>1997</c:v>
                </c:pt>
                <c:pt idx="696">
                  <c:v>1998</c:v>
                </c:pt>
                <c:pt idx="697">
                  <c:v>1998</c:v>
                </c:pt>
                <c:pt idx="698">
                  <c:v>1998</c:v>
                </c:pt>
                <c:pt idx="699">
                  <c:v>1998</c:v>
                </c:pt>
                <c:pt idx="700">
                  <c:v>1998</c:v>
                </c:pt>
                <c:pt idx="701">
                  <c:v>1998</c:v>
                </c:pt>
                <c:pt idx="702">
                  <c:v>1998</c:v>
                </c:pt>
                <c:pt idx="703">
                  <c:v>1998</c:v>
                </c:pt>
                <c:pt idx="704">
                  <c:v>1998</c:v>
                </c:pt>
                <c:pt idx="705">
                  <c:v>1998</c:v>
                </c:pt>
                <c:pt idx="706">
                  <c:v>1998</c:v>
                </c:pt>
                <c:pt idx="707">
                  <c:v>1998</c:v>
                </c:pt>
                <c:pt idx="708">
                  <c:v>1999</c:v>
                </c:pt>
                <c:pt idx="709">
                  <c:v>1999</c:v>
                </c:pt>
                <c:pt idx="710">
                  <c:v>1999</c:v>
                </c:pt>
                <c:pt idx="711">
                  <c:v>1999</c:v>
                </c:pt>
                <c:pt idx="712">
                  <c:v>1999</c:v>
                </c:pt>
                <c:pt idx="713">
                  <c:v>1999</c:v>
                </c:pt>
                <c:pt idx="714">
                  <c:v>1999</c:v>
                </c:pt>
                <c:pt idx="715">
                  <c:v>1999</c:v>
                </c:pt>
                <c:pt idx="716">
                  <c:v>1999</c:v>
                </c:pt>
                <c:pt idx="717">
                  <c:v>1999</c:v>
                </c:pt>
                <c:pt idx="718">
                  <c:v>1999</c:v>
                </c:pt>
                <c:pt idx="719">
                  <c:v>1999</c:v>
                </c:pt>
                <c:pt idx="720">
                  <c:v>2000</c:v>
                </c:pt>
                <c:pt idx="721">
                  <c:v>2000</c:v>
                </c:pt>
                <c:pt idx="722">
                  <c:v>2000</c:v>
                </c:pt>
                <c:pt idx="723">
                  <c:v>2000</c:v>
                </c:pt>
                <c:pt idx="724">
                  <c:v>2000</c:v>
                </c:pt>
                <c:pt idx="725">
                  <c:v>2000</c:v>
                </c:pt>
                <c:pt idx="726">
                  <c:v>2000</c:v>
                </c:pt>
                <c:pt idx="727">
                  <c:v>2000</c:v>
                </c:pt>
                <c:pt idx="728">
                  <c:v>2000</c:v>
                </c:pt>
                <c:pt idx="729">
                  <c:v>2000</c:v>
                </c:pt>
                <c:pt idx="730">
                  <c:v>2000</c:v>
                </c:pt>
                <c:pt idx="731">
                  <c:v>2000</c:v>
                </c:pt>
                <c:pt idx="732">
                  <c:v>2001</c:v>
                </c:pt>
                <c:pt idx="733">
                  <c:v>2001</c:v>
                </c:pt>
                <c:pt idx="734">
                  <c:v>2001</c:v>
                </c:pt>
                <c:pt idx="735">
                  <c:v>2001</c:v>
                </c:pt>
                <c:pt idx="736">
                  <c:v>2001</c:v>
                </c:pt>
                <c:pt idx="737">
                  <c:v>2001</c:v>
                </c:pt>
                <c:pt idx="738">
                  <c:v>2001</c:v>
                </c:pt>
                <c:pt idx="739">
                  <c:v>2001</c:v>
                </c:pt>
                <c:pt idx="740">
                  <c:v>2001</c:v>
                </c:pt>
                <c:pt idx="741">
                  <c:v>2001</c:v>
                </c:pt>
                <c:pt idx="742">
                  <c:v>2001</c:v>
                </c:pt>
                <c:pt idx="743">
                  <c:v>2001</c:v>
                </c:pt>
                <c:pt idx="744">
                  <c:v>2002</c:v>
                </c:pt>
                <c:pt idx="745">
                  <c:v>2002</c:v>
                </c:pt>
                <c:pt idx="746">
                  <c:v>2002</c:v>
                </c:pt>
                <c:pt idx="747">
                  <c:v>2002</c:v>
                </c:pt>
                <c:pt idx="748">
                  <c:v>2002</c:v>
                </c:pt>
                <c:pt idx="749">
                  <c:v>2002</c:v>
                </c:pt>
                <c:pt idx="750">
                  <c:v>2002</c:v>
                </c:pt>
                <c:pt idx="751">
                  <c:v>2002</c:v>
                </c:pt>
                <c:pt idx="752">
                  <c:v>2002</c:v>
                </c:pt>
                <c:pt idx="753">
                  <c:v>2002</c:v>
                </c:pt>
                <c:pt idx="754">
                  <c:v>2002</c:v>
                </c:pt>
                <c:pt idx="755">
                  <c:v>2002</c:v>
                </c:pt>
                <c:pt idx="756">
                  <c:v>2003</c:v>
                </c:pt>
                <c:pt idx="757">
                  <c:v>2003</c:v>
                </c:pt>
                <c:pt idx="758">
                  <c:v>2003</c:v>
                </c:pt>
                <c:pt idx="759">
                  <c:v>2003</c:v>
                </c:pt>
                <c:pt idx="760">
                  <c:v>2003</c:v>
                </c:pt>
                <c:pt idx="761">
                  <c:v>2003</c:v>
                </c:pt>
                <c:pt idx="762">
                  <c:v>2003</c:v>
                </c:pt>
                <c:pt idx="763">
                  <c:v>2003</c:v>
                </c:pt>
                <c:pt idx="764">
                  <c:v>2003</c:v>
                </c:pt>
                <c:pt idx="765">
                  <c:v>2003</c:v>
                </c:pt>
                <c:pt idx="766">
                  <c:v>2003</c:v>
                </c:pt>
                <c:pt idx="767">
                  <c:v>2003</c:v>
                </c:pt>
                <c:pt idx="768">
                  <c:v>2004</c:v>
                </c:pt>
                <c:pt idx="769">
                  <c:v>2004</c:v>
                </c:pt>
                <c:pt idx="770">
                  <c:v>2004</c:v>
                </c:pt>
                <c:pt idx="771">
                  <c:v>2004</c:v>
                </c:pt>
                <c:pt idx="772">
                  <c:v>2004</c:v>
                </c:pt>
                <c:pt idx="773">
                  <c:v>2004</c:v>
                </c:pt>
                <c:pt idx="774">
                  <c:v>2004</c:v>
                </c:pt>
                <c:pt idx="775">
                  <c:v>2004</c:v>
                </c:pt>
                <c:pt idx="776">
                  <c:v>2004</c:v>
                </c:pt>
                <c:pt idx="777">
                  <c:v>2004</c:v>
                </c:pt>
                <c:pt idx="778">
                  <c:v>2004</c:v>
                </c:pt>
                <c:pt idx="779">
                  <c:v>2004</c:v>
                </c:pt>
                <c:pt idx="780">
                  <c:v>2005</c:v>
                </c:pt>
                <c:pt idx="781">
                  <c:v>2005</c:v>
                </c:pt>
                <c:pt idx="782">
                  <c:v>2005</c:v>
                </c:pt>
                <c:pt idx="783">
                  <c:v>2005</c:v>
                </c:pt>
                <c:pt idx="784">
                  <c:v>2005</c:v>
                </c:pt>
                <c:pt idx="785">
                  <c:v>2005</c:v>
                </c:pt>
                <c:pt idx="786">
                  <c:v>2005</c:v>
                </c:pt>
                <c:pt idx="787">
                  <c:v>2005</c:v>
                </c:pt>
                <c:pt idx="788">
                  <c:v>2005</c:v>
                </c:pt>
                <c:pt idx="789">
                  <c:v>2005</c:v>
                </c:pt>
                <c:pt idx="790">
                  <c:v>2005</c:v>
                </c:pt>
                <c:pt idx="791">
                  <c:v>2005</c:v>
                </c:pt>
                <c:pt idx="792">
                  <c:v>2006</c:v>
                </c:pt>
                <c:pt idx="793">
                  <c:v>2006</c:v>
                </c:pt>
                <c:pt idx="794">
                  <c:v>2006</c:v>
                </c:pt>
                <c:pt idx="795">
                  <c:v>2006</c:v>
                </c:pt>
                <c:pt idx="796">
                  <c:v>2006</c:v>
                </c:pt>
                <c:pt idx="797">
                  <c:v>2006</c:v>
                </c:pt>
                <c:pt idx="798">
                  <c:v>2006</c:v>
                </c:pt>
                <c:pt idx="799">
                  <c:v>2006</c:v>
                </c:pt>
                <c:pt idx="800">
                  <c:v>2006</c:v>
                </c:pt>
                <c:pt idx="801">
                  <c:v>2006</c:v>
                </c:pt>
                <c:pt idx="802">
                  <c:v>2006</c:v>
                </c:pt>
                <c:pt idx="803">
                  <c:v>2006</c:v>
                </c:pt>
                <c:pt idx="804">
                  <c:v>2007</c:v>
                </c:pt>
                <c:pt idx="805">
                  <c:v>2007</c:v>
                </c:pt>
                <c:pt idx="806">
                  <c:v>2007</c:v>
                </c:pt>
                <c:pt idx="807">
                  <c:v>2007</c:v>
                </c:pt>
                <c:pt idx="808">
                  <c:v>2007</c:v>
                </c:pt>
                <c:pt idx="809">
                  <c:v>2007</c:v>
                </c:pt>
                <c:pt idx="810">
                  <c:v>2007</c:v>
                </c:pt>
                <c:pt idx="811">
                  <c:v>2007</c:v>
                </c:pt>
                <c:pt idx="812">
                  <c:v>2007</c:v>
                </c:pt>
                <c:pt idx="813">
                  <c:v>2007</c:v>
                </c:pt>
                <c:pt idx="814">
                  <c:v>2007</c:v>
                </c:pt>
                <c:pt idx="815">
                  <c:v>2007</c:v>
                </c:pt>
                <c:pt idx="816">
                  <c:v>2008</c:v>
                </c:pt>
                <c:pt idx="817">
                  <c:v>2008</c:v>
                </c:pt>
                <c:pt idx="818">
                  <c:v>2008</c:v>
                </c:pt>
                <c:pt idx="819">
                  <c:v>2008</c:v>
                </c:pt>
                <c:pt idx="820">
                  <c:v>2008</c:v>
                </c:pt>
                <c:pt idx="821">
                  <c:v>2008</c:v>
                </c:pt>
                <c:pt idx="822">
                  <c:v>2008</c:v>
                </c:pt>
                <c:pt idx="823">
                  <c:v>2008</c:v>
                </c:pt>
                <c:pt idx="824">
                  <c:v>2008</c:v>
                </c:pt>
                <c:pt idx="825">
                  <c:v>2008</c:v>
                </c:pt>
                <c:pt idx="826">
                  <c:v>2008</c:v>
                </c:pt>
                <c:pt idx="827">
                  <c:v>2008</c:v>
                </c:pt>
                <c:pt idx="828">
                  <c:v>2009</c:v>
                </c:pt>
                <c:pt idx="829">
                  <c:v>2009</c:v>
                </c:pt>
                <c:pt idx="830">
                  <c:v>2009</c:v>
                </c:pt>
                <c:pt idx="831">
                  <c:v>2009</c:v>
                </c:pt>
                <c:pt idx="832">
                  <c:v>2009</c:v>
                </c:pt>
                <c:pt idx="833">
                  <c:v>2009</c:v>
                </c:pt>
                <c:pt idx="834">
                  <c:v>2009</c:v>
                </c:pt>
                <c:pt idx="835">
                  <c:v>2009</c:v>
                </c:pt>
                <c:pt idx="836">
                  <c:v>2009</c:v>
                </c:pt>
                <c:pt idx="837">
                  <c:v>2009</c:v>
                </c:pt>
                <c:pt idx="838">
                  <c:v>2009</c:v>
                </c:pt>
                <c:pt idx="839">
                  <c:v>2009</c:v>
                </c:pt>
                <c:pt idx="840">
                  <c:v>2010</c:v>
                </c:pt>
                <c:pt idx="841">
                  <c:v>2010</c:v>
                </c:pt>
                <c:pt idx="842">
                  <c:v>2010</c:v>
                </c:pt>
                <c:pt idx="843">
                  <c:v>2010</c:v>
                </c:pt>
                <c:pt idx="844">
                  <c:v>2010</c:v>
                </c:pt>
                <c:pt idx="845">
                  <c:v>2010</c:v>
                </c:pt>
                <c:pt idx="846">
                  <c:v>2010</c:v>
                </c:pt>
                <c:pt idx="847">
                  <c:v>2010</c:v>
                </c:pt>
                <c:pt idx="848">
                  <c:v>2010</c:v>
                </c:pt>
                <c:pt idx="849">
                  <c:v>2010</c:v>
                </c:pt>
                <c:pt idx="850">
                  <c:v>2010</c:v>
                </c:pt>
                <c:pt idx="851">
                  <c:v>2010</c:v>
                </c:pt>
                <c:pt idx="852">
                  <c:v>2011</c:v>
                </c:pt>
                <c:pt idx="853">
                  <c:v>2011</c:v>
                </c:pt>
                <c:pt idx="854">
                  <c:v>2011</c:v>
                </c:pt>
                <c:pt idx="855">
                  <c:v>2011</c:v>
                </c:pt>
                <c:pt idx="856">
                  <c:v>2011</c:v>
                </c:pt>
                <c:pt idx="857">
                  <c:v>2011</c:v>
                </c:pt>
                <c:pt idx="858">
                  <c:v>2011</c:v>
                </c:pt>
                <c:pt idx="859">
                  <c:v>2011</c:v>
                </c:pt>
                <c:pt idx="860">
                  <c:v>2011</c:v>
                </c:pt>
                <c:pt idx="861">
                  <c:v>2011</c:v>
                </c:pt>
                <c:pt idx="862">
                  <c:v>2011</c:v>
                </c:pt>
                <c:pt idx="863">
                  <c:v>2011</c:v>
                </c:pt>
                <c:pt idx="864">
                  <c:v>2012</c:v>
                </c:pt>
                <c:pt idx="865">
                  <c:v>2012</c:v>
                </c:pt>
                <c:pt idx="866">
                  <c:v>2012</c:v>
                </c:pt>
                <c:pt idx="867">
                  <c:v>2012</c:v>
                </c:pt>
                <c:pt idx="868">
                  <c:v>2012</c:v>
                </c:pt>
                <c:pt idx="869">
                  <c:v>2012</c:v>
                </c:pt>
                <c:pt idx="870">
                  <c:v>2012</c:v>
                </c:pt>
                <c:pt idx="871">
                  <c:v>2012</c:v>
                </c:pt>
                <c:pt idx="872">
                  <c:v>2012</c:v>
                </c:pt>
                <c:pt idx="873">
                  <c:v>2012</c:v>
                </c:pt>
                <c:pt idx="874">
                  <c:v>2012</c:v>
                </c:pt>
                <c:pt idx="875">
                  <c:v>2012</c:v>
                </c:pt>
                <c:pt idx="876">
                  <c:v>2013</c:v>
                </c:pt>
                <c:pt idx="877">
                  <c:v>2013</c:v>
                </c:pt>
                <c:pt idx="878">
                  <c:v>2013</c:v>
                </c:pt>
                <c:pt idx="879">
                  <c:v>2013</c:v>
                </c:pt>
                <c:pt idx="880">
                  <c:v>2013</c:v>
                </c:pt>
                <c:pt idx="881">
                  <c:v>2013</c:v>
                </c:pt>
                <c:pt idx="882">
                  <c:v>2013</c:v>
                </c:pt>
                <c:pt idx="883">
                  <c:v>2013</c:v>
                </c:pt>
                <c:pt idx="884">
                  <c:v>2013</c:v>
                </c:pt>
                <c:pt idx="885">
                  <c:v>2013</c:v>
                </c:pt>
                <c:pt idx="886">
                  <c:v>2013</c:v>
                </c:pt>
                <c:pt idx="887">
                  <c:v>2013</c:v>
                </c:pt>
                <c:pt idx="888">
                  <c:v>2014</c:v>
                </c:pt>
                <c:pt idx="889">
                  <c:v>2014</c:v>
                </c:pt>
                <c:pt idx="890">
                  <c:v>2014</c:v>
                </c:pt>
                <c:pt idx="891">
                  <c:v>2014</c:v>
                </c:pt>
                <c:pt idx="892">
                  <c:v>2014</c:v>
                </c:pt>
                <c:pt idx="893">
                  <c:v>2014</c:v>
                </c:pt>
                <c:pt idx="894">
                  <c:v>2014</c:v>
                </c:pt>
                <c:pt idx="895">
                  <c:v>2014</c:v>
                </c:pt>
                <c:pt idx="896">
                  <c:v>2014</c:v>
                </c:pt>
                <c:pt idx="897">
                  <c:v>2014</c:v>
                </c:pt>
                <c:pt idx="898">
                  <c:v>2014</c:v>
                </c:pt>
                <c:pt idx="899">
                  <c:v>2014</c:v>
                </c:pt>
                <c:pt idx="900">
                  <c:v>2015</c:v>
                </c:pt>
                <c:pt idx="901">
                  <c:v>2015</c:v>
                </c:pt>
                <c:pt idx="902">
                  <c:v>2015</c:v>
                </c:pt>
                <c:pt idx="903">
                  <c:v>2015</c:v>
                </c:pt>
                <c:pt idx="904">
                  <c:v>2015</c:v>
                </c:pt>
                <c:pt idx="905">
                  <c:v>2015</c:v>
                </c:pt>
                <c:pt idx="906">
                  <c:v>2015</c:v>
                </c:pt>
                <c:pt idx="907">
                  <c:v>2015</c:v>
                </c:pt>
                <c:pt idx="908">
                  <c:v>2015</c:v>
                </c:pt>
                <c:pt idx="909">
                  <c:v>2015</c:v>
                </c:pt>
                <c:pt idx="910">
                  <c:v>2015</c:v>
                </c:pt>
                <c:pt idx="911">
                  <c:v>2015</c:v>
                </c:pt>
              </c:numCache>
            </c:numRef>
          </c:cat>
          <c:val>
            <c:numRef>
              <c:f>Coarse!$GR$8:$GR$922</c:f>
              <c:numCache>
                <c:formatCode>0.0</c:formatCode>
                <c:ptCount val="915"/>
                <c:pt idx="0">
                  <c:v>2.0618556701030926</c:v>
                </c:pt>
                <c:pt idx="1">
                  <c:v>2.0618556701030926</c:v>
                </c:pt>
                <c:pt idx="2">
                  <c:v>2.0618556701030926</c:v>
                </c:pt>
                <c:pt idx="3">
                  <c:v>2.0618556701030926</c:v>
                </c:pt>
                <c:pt idx="4">
                  <c:v>2.0618556701030926</c:v>
                </c:pt>
                <c:pt idx="5">
                  <c:v>2.0618556701030926</c:v>
                </c:pt>
                <c:pt idx="6">
                  <c:v>2.0618556701030926</c:v>
                </c:pt>
                <c:pt idx="7">
                  <c:v>2.0618556701030926</c:v>
                </c:pt>
                <c:pt idx="8">
                  <c:v>2.0618556701030926</c:v>
                </c:pt>
                <c:pt idx="9">
                  <c:v>2.0618556701030926</c:v>
                </c:pt>
                <c:pt idx="10">
                  <c:v>2.0618556701030926</c:v>
                </c:pt>
                <c:pt idx="11">
                  <c:v>2.0618556701030926</c:v>
                </c:pt>
                <c:pt idx="12">
                  <c:v>2.0618556701030926</c:v>
                </c:pt>
                <c:pt idx="13">
                  <c:v>2.0618556701030926</c:v>
                </c:pt>
                <c:pt idx="14">
                  <c:v>2.0618556701030926</c:v>
                </c:pt>
                <c:pt idx="15">
                  <c:v>2.0618556701030926</c:v>
                </c:pt>
                <c:pt idx="16">
                  <c:v>2.0618556701030926</c:v>
                </c:pt>
                <c:pt idx="17">
                  <c:v>2.0618556701030926</c:v>
                </c:pt>
                <c:pt idx="18">
                  <c:v>2.0618556701030926</c:v>
                </c:pt>
                <c:pt idx="19">
                  <c:v>2.0618556701030926</c:v>
                </c:pt>
                <c:pt idx="20">
                  <c:v>2.0618556701030926</c:v>
                </c:pt>
                <c:pt idx="21">
                  <c:v>2.0618556701030926</c:v>
                </c:pt>
                <c:pt idx="22">
                  <c:v>2.0618556701030926</c:v>
                </c:pt>
                <c:pt idx="23">
                  <c:v>2.0618556701030926</c:v>
                </c:pt>
                <c:pt idx="24">
                  <c:v>2.0618556701030926</c:v>
                </c:pt>
                <c:pt idx="25">
                  <c:v>2.5773195876288657</c:v>
                </c:pt>
                <c:pt idx="26">
                  <c:v>2.5773195876288657</c:v>
                </c:pt>
                <c:pt idx="27">
                  <c:v>2.5773195876288657</c:v>
                </c:pt>
                <c:pt idx="28">
                  <c:v>2.5773195876288657</c:v>
                </c:pt>
                <c:pt idx="29">
                  <c:v>2.5773195876288657</c:v>
                </c:pt>
                <c:pt idx="30">
                  <c:v>2.5773195876288657</c:v>
                </c:pt>
                <c:pt idx="31">
                  <c:v>2.5773195876288657</c:v>
                </c:pt>
                <c:pt idx="32">
                  <c:v>2.5773195876288657</c:v>
                </c:pt>
                <c:pt idx="33">
                  <c:v>2.5773195876288657</c:v>
                </c:pt>
                <c:pt idx="34">
                  <c:v>2.5773195876288657</c:v>
                </c:pt>
                <c:pt idx="35">
                  <c:v>2.5773195876288657</c:v>
                </c:pt>
                <c:pt idx="36">
                  <c:v>2.5773195876288657</c:v>
                </c:pt>
                <c:pt idx="37">
                  <c:v>2.5773195876288657</c:v>
                </c:pt>
                <c:pt idx="38">
                  <c:v>2.5773195876288657</c:v>
                </c:pt>
                <c:pt idx="39">
                  <c:v>2.5773195876288657</c:v>
                </c:pt>
                <c:pt idx="40">
                  <c:v>2.5773195876288657</c:v>
                </c:pt>
                <c:pt idx="41">
                  <c:v>2.5773195876288657</c:v>
                </c:pt>
                <c:pt idx="42">
                  <c:v>2.5773195876288657</c:v>
                </c:pt>
                <c:pt idx="43">
                  <c:v>2.5773195876288657</c:v>
                </c:pt>
                <c:pt idx="44">
                  <c:v>2.5773195876288657</c:v>
                </c:pt>
                <c:pt idx="45">
                  <c:v>2.5773195876288657</c:v>
                </c:pt>
                <c:pt idx="46">
                  <c:v>2.5773195876288657</c:v>
                </c:pt>
                <c:pt idx="47">
                  <c:v>2.5773195876288657</c:v>
                </c:pt>
                <c:pt idx="48">
                  <c:v>2.5773195876288657</c:v>
                </c:pt>
                <c:pt idx="49">
                  <c:v>2.5773195876288657</c:v>
                </c:pt>
                <c:pt idx="50">
                  <c:v>2.5773195876288657</c:v>
                </c:pt>
                <c:pt idx="51">
                  <c:v>2.5773195876288657</c:v>
                </c:pt>
                <c:pt idx="52">
                  <c:v>2.0618556701030926</c:v>
                </c:pt>
                <c:pt idx="53">
                  <c:v>2.0618556701030926</c:v>
                </c:pt>
                <c:pt idx="54">
                  <c:v>2.0618556701030926</c:v>
                </c:pt>
                <c:pt idx="55">
                  <c:v>2.0618556701030926</c:v>
                </c:pt>
                <c:pt idx="56">
                  <c:v>2.5773195876288657</c:v>
                </c:pt>
                <c:pt idx="57">
                  <c:v>3.0927835051546393</c:v>
                </c:pt>
                <c:pt idx="58">
                  <c:v>3.0927835051546393</c:v>
                </c:pt>
                <c:pt idx="59">
                  <c:v>3.0927835051546393</c:v>
                </c:pt>
                <c:pt idx="60">
                  <c:v>4.1237113402061851</c:v>
                </c:pt>
                <c:pt idx="61">
                  <c:v>4.1237113402061851</c:v>
                </c:pt>
                <c:pt idx="62">
                  <c:v>4.1237113402061851</c:v>
                </c:pt>
                <c:pt idx="63">
                  <c:v>4.1237113402061851</c:v>
                </c:pt>
                <c:pt idx="64">
                  <c:v>4.6391752577319592</c:v>
                </c:pt>
                <c:pt idx="65">
                  <c:v>5.1546391752577314</c:v>
                </c:pt>
                <c:pt idx="66">
                  <c:v>5.1546391752577314</c:v>
                </c:pt>
                <c:pt idx="67">
                  <c:v>5.1546391752577314</c:v>
                </c:pt>
                <c:pt idx="68">
                  <c:v>5.1546391752577314</c:v>
                </c:pt>
                <c:pt idx="69">
                  <c:v>5.1546391752577314</c:v>
                </c:pt>
                <c:pt idx="70">
                  <c:v>5.6701030927835054</c:v>
                </c:pt>
                <c:pt idx="71">
                  <c:v>5.6701030927835054</c:v>
                </c:pt>
                <c:pt idx="72">
                  <c:v>5.6701030927835054</c:v>
                </c:pt>
                <c:pt idx="73">
                  <c:v>5.6701030927835054</c:v>
                </c:pt>
                <c:pt idx="74">
                  <c:v>5.1546391752577314</c:v>
                </c:pt>
                <c:pt idx="75">
                  <c:v>5.1546391752577314</c:v>
                </c:pt>
                <c:pt idx="76">
                  <c:v>5.1546391752577314</c:v>
                </c:pt>
                <c:pt idx="77">
                  <c:v>5.1546391752577314</c:v>
                </c:pt>
                <c:pt idx="78">
                  <c:v>5.1546391752577314</c:v>
                </c:pt>
                <c:pt idx="79">
                  <c:v>5.1546391752577314</c:v>
                </c:pt>
                <c:pt idx="80">
                  <c:v>6.1855670103092786</c:v>
                </c:pt>
                <c:pt idx="81">
                  <c:v>6.1855670103092786</c:v>
                </c:pt>
                <c:pt idx="82">
                  <c:v>6.7010309278350517</c:v>
                </c:pt>
                <c:pt idx="83">
                  <c:v>6.7010309278350517</c:v>
                </c:pt>
                <c:pt idx="84">
                  <c:v>7.216494845360824</c:v>
                </c:pt>
                <c:pt idx="85">
                  <c:v>7.216494845360824</c:v>
                </c:pt>
                <c:pt idx="86">
                  <c:v>7.216494845360824</c:v>
                </c:pt>
                <c:pt idx="87">
                  <c:v>7.216494845360824</c:v>
                </c:pt>
                <c:pt idx="88">
                  <c:v>7.216494845360824</c:v>
                </c:pt>
                <c:pt idx="89">
                  <c:v>8.2474226804123703</c:v>
                </c:pt>
                <c:pt idx="90">
                  <c:v>8.7628865979381434</c:v>
                </c:pt>
                <c:pt idx="91">
                  <c:v>8.7628865979381434</c:v>
                </c:pt>
                <c:pt idx="92">
                  <c:v>8.7628865979381434</c:v>
                </c:pt>
                <c:pt idx="93">
                  <c:v>8.7628865979381434</c:v>
                </c:pt>
                <c:pt idx="94">
                  <c:v>9.2783505154639183</c:v>
                </c:pt>
                <c:pt idx="95">
                  <c:v>9.2783505154639183</c:v>
                </c:pt>
                <c:pt idx="96">
                  <c:v>9.7938144329896915</c:v>
                </c:pt>
                <c:pt idx="97">
                  <c:v>9.7938144329896915</c:v>
                </c:pt>
                <c:pt idx="98">
                  <c:v>9.7938144329896915</c:v>
                </c:pt>
                <c:pt idx="99">
                  <c:v>9.7938144329896915</c:v>
                </c:pt>
                <c:pt idx="100">
                  <c:v>9.7938144329896915</c:v>
                </c:pt>
                <c:pt idx="101">
                  <c:v>9.7938144329896915</c:v>
                </c:pt>
                <c:pt idx="102">
                  <c:v>10.309278350515463</c:v>
                </c:pt>
                <c:pt idx="103">
                  <c:v>9.7938144329896915</c:v>
                </c:pt>
                <c:pt idx="104">
                  <c:v>10.309278350515463</c:v>
                </c:pt>
                <c:pt idx="105">
                  <c:v>11.340206185567011</c:v>
                </c:pt>
                <c:pt idx="106">
                  <c:v>11.340206185567011</c:v>
                </c:pt>
                <c:pt idx="107">
                  <c:v>10.824742268041238</c:v>
                </c:pt>
                <c:pt idx="108">
                  <c:v>11.340206185567011</c:v>
                </c:pt>
                <c:pt idx="109">
                  <c:v>11.340206185567011</c:v>
                </c:pt>
                <c:pt idx="110">
                  <c:v>11.340206185567011</c:v>
                </c:pt>
                <c:pt idx="111">
                  <c:v>11.340206185567011</c:v>
                </c:pt>
                <c:pt idx="112">
                  <c:v>11.340206185567011</c:v>
                </c:pt>
                <c:pt idx="113">
                  <c:v>11.340206185567011</c:v>
                </c:pt>
                <c:pt idx="114">
                  <c:v>11.340206185567011</c:v>
                </c:pt>
                <c:pt idx="115">
                  <c:v>11.340206185567011</c:v>
                </c:pt>
                <c:pt idx="116">
                  <c:v>11.340206185567011</c:v>
                </c:pt>
                <c:pt idx="117">
                  <c:v>12.371134020618557</c:v>
                </c:pt>
                <c:pt idx="118">
                  <c:v>13.402061855670103</c:v>
                </c:pt>
                <c:pt idx="119">
                  <c:v>13.402061855670103</c:v>
                </c:pt>
                <c:pt idx="120">
                  <c:v>13.402061855670103</c:v>
                </c:pt>
                <c:pt idx="121">
                  <c:v>13.402061855670103</c:v>
                </c:pt>
                <c:pt idx="122">
                  <c:v>13.402061855670103</c:v>
                </c:pt>
                <c:pt idx="123">
                  <c:v>13.402061855670103</c:v>
                </c:pt>
                <c:pt idx="124">
                  <c:v>12.886597938144329</c:v>
                </c:pt>
                <c:pt idx="125">
                  <c:v>12.886597938144329</c:v>
                </c:pt>
                <c:pt idx="126">
                  <c:v>11.340206185567011</c:v>
                </c:pt>
                <c:pt idx="127">
                  <c:v>10.824742268041238</c:v>
                </c:pt>
                <c:pt idx="128">
                  <c:v>10.309278350515463</c:v>
                </c:pt>
                <c:pt idx="129">
                  <c:v>10.309278350515463</c:v>
                </c:pt>
                <c:pt idx="130">
                  <c:v>10.824742268041238</c:v>
                </c:pt>
                <c:pt idx="131">
                  <c:v>10.824742268041238</c:v>
                </c:pt>
                <c:pt idx="132">
                  <c:v>10.824742268041238</c:v>
                </c:pt>
                <c:pt idx="133">
                  <c:v>10.824742268041238</c:v>
                </c:pt>
                <c:pt idx="134">
                  <c:v>10.824742268041238</c:v>
                </c:pt>
                <c:pt idx="135">
                  <c:v>10.824742268041238</c:v>
                </c:pt>
                <c:pt idx="136">
                  <c:v>11.340206185567011</c:v>
                </c:pt>
                <c:pt idx="137">
                  <c:v>11.340206185567011</c:v>
                </c:pt>
                <c:pt idx="138">
                  <c:v>11.340206185567011</c:v>
                </c:pt>
                <c:pt idx="139">
                  <c:v>11.340206185567011</c:v>
                </c:pt>
                <c:pt idx="140">
                  <c:v>11.855670103092782</c:v>
                </c:pt>
                <c:pt idx="141">
                  <c:v>11.340206185567011</c:v>
                </c:pt>
                <c:pt idx="142">
                  <c:v>10.824742268041238</c:v>
                </c:pt>
                <c:pt idx="143">
                  <c:v>10.824742268041238</c:v>
                </c:pt>
                <c:pt idx="144">
                  <c:v>11.340206185567011</c:v>
                </c:pt>
                <c:pt idx="145">
                  <c:v>11.855670103092782</c:v>
                </c:pt>
                <c:pt idx="146">
                  <c:v>11.855670103092782</c:v>
                </c:pt>
                <c:pt idx="147">
                  <c:v>11.855670103092782</c:v>
                </c:pt>
                <c:pt idx="148">
                  <c:v>11.855670103092782</c:v>
                </c:pt>
                <c:pt idx="149">
                  <c:v>12.371134020618557</c:v>
                </c:pt>
                <c:pt idx="150">
                  <c:v>12.371134020618557</c:v>
                </c:pt>
                <c:pt idx="151">
                  <c:v>12.371134020618557</c:v>
                </c:pt>
                <c:pt idx="152">
                  <c:v>12.371134020618557</c:v>
                </c:pt>
                <c:pt idx="153">
                  <c:v>12.371134020618557</c:v>
                </c:pt>
                <c:pt idx="154">
                  <c:v>11.855670103092782</c:v>
                </c:pt>
                <c:pt idx="155">
                  <c:v>11.855670103092782</c:v>
                </c:pt>
                <c:pt idx="156">
                  <c:v>11.855670103092782</c:v>
                </c:pt>
                <c:pt idx="157">
                  <c:v>11.855670103092782</c:v>
                </c:pt>
                <c:pt idx="158">
                  <c:v>11.855670103092782</c:v>
                </c:pt>
                <c:pt idx="159">
                  <c:v>11.855670103092782</c:v>
                </c:pt>
                <c:pt idx="160">
                  <c:v>11.340206185567011</c:v>
                </c:pt>
                <c:pt idx="161">
                  <c:v>11.340206185567011</c:v>
                </c:pt>
                <c:pt idx="162">
                  <c:v>11.340206185567011</c:v>
                </c:pt>
                <c:pt idx="163">
                  <c:v>11.340206185567011</c:v>
                </c:pt>
                <c:pt idx="164">
                  <c:v>11.340206185567011</c:v>
                </c:pt>
                <c:pt idx="165">
                  <c:v>11.340206185567011</c:v>
                </c:pt>
                <c:pt idx="166">
                  <c:v>11.340206185567011</c:v>
                </c:pt>
                <c:pt idx="167">
                  <c:v>11.340206185567011</c:v>
                </c:pt>
                <c:pt idx="168">
                  <c:v>11.340206185567011</c:v>
                </c:pt>
                <c:pt idx="169">
                  <c:v>11.340206185567011</c:v>
                </c:pt>
                <c:pt idx="170">
                  <c:v>11.340206185567011</c:v>
                </c:pt>
                <c:pt idx="171">
                  <c:v>10.824742268041238</c:v>
                </c:pt>
                <c:pt idx="172">
                  <c:v>10.309278350515463</c:v>
                </c:pt>
                <c:pt idx="173">
                  <c:v>10.309278350515463</c:v>
                </c:pt>
                <c:pt idx="174">
                  <c:v>10.309278350515463</c:v>
                </c:pt>
                <c:pt idx="175">
                  <c:v>10.309278350515463</c:v>
                </c:pt>
                <c:pt idx="176">
                  <c:v>9.7938144329896915</c:v>
                </c:pt>
                <c:pt idx="177">
                  <c:v>9.7938144329896915</c:v>
                </c:pt>
                <c:pt idx="178">
                  <c:v>9.7938144329896915</c:v>
                </c:pt>
                <c:pt idx="179">
                  <c:v>9.7938144329896915</c:v>
                </c:pt>
                <c:pt idx="180">
                  <c:v>9.7938144329896915</c:v>
                </c:pt>
                <c:pt idx="181">
                  <c:v>9.7938144329896915</c:v>
                </c:pt>
                <c:pt idx="182">
                  <c:v>9.7938144329896915</c:v>
                </c:pt>
                <c:pt idx="183">
                  <c:v>9.7938144329896915</c:v>
                </c:pt>
                <c:pt idx="184">
                  <c:v>9.7938144329896915</c:v>
                </c:pt>
                <c:pt idx="185">
                  <c:v>9.7938144329896915</c:v>
                </c:pt>
                <c:pt idx="186">
                  <c:v>9.7938144329896915</c:v>
                </c:pt>
                <c:pt idx="187">
                  <c:v>9.7938144329896915</c:v>
                </c:pt>
                <c:pt idx="188">
                  <c:v>9.7938144329896915</c:v>
                </c:pt>
                <c:pt idx="189">
                  <c:v>9.7938144329896915</c:v>
                </c:pt>
                <c:pt idx="190">
                  <c:v>9.7938144329896915</c:v>
                </c:pt>
                <c:pt idx="191">
                  <c:v>9.7938144329896915</c:v>
                </c:pt>
                <c:pt idx="192">
                  <c:v>9.2783505154639183</c:v>
                </c:pt>
                <c:pt idx="193">
                  <c:v>9.2783505154639183</c:v>
                </c:pt>
                <c:pt idx="194">
                  <c:v>9.2783505154639183</c:v>
                </c:pt>
                <c:pt idx="195">
                  <c:v>9.2783505154639183</c:v>
                </c:pt>
                <c:pt idx="196">
                  <c:v>8.7628865979381434</c:v>
                </c:pt>
                <c:pt idx="197">
                  <c:v>8.7628865979381434</c:v>
                </c:pt>
                <c:pt idx="198">
                  <c:v>8.2474226804123703</c:v>
                </c:pt>
                <c:pt idx="199">
                  <c:v>8.2474226804123703</c:v>
                </c:pt>
                <c:pt idx="200">
                  <c:v>8.2474226804123703</c:v>
                </c:pt>
                <c:pt idx="201">
                  <c:v>8.2474226804123703</c:v>
                </c:pt>
                <c:pt idx="202">
                  <c:v>8.2474226804123703</c:v>
                </c:pt>
                <c:pt idx="203">
                  <c:v>8.2474226804123703</c:v>
                </c:pt>
                <c:pt idx="204">
                  <c:v>8.2474226804123703</c:v>
                </c:pt>
                <c:pt idx="205">
                  <c:v>8.2474226804123703</c:v>
                </c:pt>
                <c:pt idx="206">
                  <c:v>8.2474226804123703</c:v>
                </c:pt>
                <c:pt idx="207">
                  <c:v>8.2474226804123703</c:v>
                </c:pt>
                <c:pt idx="208">
                  <c:v>8.7628865979381434</c:v>
                </c:pt>
                <c:pt idx="209">
                  <c:v>8.7628865979381434</c:v>
                </c:pt>
                <c:pt idx="210">
                  <c:v>8.7628865979381434</c:v>
                </c:pt>
                <c:pt idx="211">
                  <c:v>8.2474226804123703</c:v>
                </c:pt>
                <c:pt idx="212">
                  <c:v>8.7628865979381434</c:v>
                </c:pt>
                <c:pt idx="213">
                  <c:v>8.2474226804123703</c:v>
                </c:pt>
                <c:pt idx="214">
                  <c:v>8.2474226804123703</c:v>
                </c:pt>
                <c:pt idx="215">
                  <c:v>7.731958762886598</c:v>
                </c:pt>
                <c:pt idx="216">
                  <c:v>7.731958762886598</c:v>
                </c:pt>
                <c:pt idx="217">
                  <c:v>7.731958762886598</c:v>
                </c:pt>
                <c:pt idx="218">
                  <c:v>7.731958762886598</c:v>
                </c:pt>
                <c:pt idx="219">
                  <c:v>7.731958762886598</c:v>
                </c:pt>
                <c:pt idx="220">
                  <c:v>7.731958762886598</c:v>
                </c:pt>
                <c:pt idx="221">
                  <c:v>7.216494845360824</c:v>
                </c:pt>
                <c:pt idx="222">
                  <c:v>6.7010309278350517</c:v>
                </c:pt>
                <c:pt idx="223">
                  <c:v>6.7010309278350517</c:v>
                </c:pt>
                <c:pt idx="224">
                  <c:v>6.1855670103092786</c:v>
                </c:pt>
                <c:pt idx="225">
                  <c:v>6.1855670103092786</c:v>
                </c:pt>
                <c:pt idx="226">
                  <c:v>6.1855670103092786</c:v>
                </c:pt>
                <c:pt idx="227">
                  <c:v>6.1855670103092786</c:v>
                </c:pt>
                <c:pt idx="228">
                  <c:v>6.1855670103092786</c:v>
                </c:pt>
                <c:pt idx="229">
                  <c:v>6.1855670103092786</c:v>
                </c:pt>
                <c:pt idx="230">
                  <c:v>6.1855670103092786</c:v>
                </c:pt>
                <c:pt idx="231">
                  <c:v>5.6701030927835054</c:v>
                </c:pt>
                <c:pt idx="232">
                  <c:v>5.6701030927835054</c:v>
                </c:pt>
                <c:pt idx="233">
                  <c:v>5.1546391752577314</c:v>
                </c:pt>
                <c:pt idx="234">
                  <c:v>5.1546391752577314</c:v>
                </c:pt>
                <c:pt idx="235">
                  <c:v>5.1546391752577314</c:v>
                </c:pt>
                <c:pt idx="236">
                  <c:v>5.1546391752577314</c:v>
                </c:pt>
                <c:pt idx="237">
                  <c:v>5.1546391752577314</c:v>
                </c:pt>
                <c:pt idx="238">
                  <c:v>5.1546391752577314</c:v>
                </c:pt>
                <c:pt idx="239">
                  <c:v>5.1546391752577314</c:v>
                </c:pt>
                <c:pt idx="240">
                  <c:v>5.6701030927835054</c:v>
                </c:pt>
                <c:pt idx="241">
                  <c:v>5.6701030927835054</c:v>
                </c:pt>
                <c:pt idx="242">
                  <c:v>5.6701030927835054</c:v>
                </c:pt>
                <c:pt idx="243">
                  <c:v>6.1855670103092786</c:v>
                </c:pt>
                <c:pt idx="244">
                  <c:v>5.6701030927835054</c:v>
                </c:pt>
                <c:pt idx="245">
                  <c:v>5.6701030927835054</c:v>
                </c:pt>
                <c:pt idx="246">
                  <c:v>5.6701030927835054</c:v>
                </c:pt>
                <c:pt idx="247">
                  <c:v>5.6701030927835054</c:v>
                </c:pt>
                <c:pt idx="248">
                  <c:v>5.1546391752577314</c:v>
                </c:pt>
                <c:pt idx="249">
                  <c:v>5.1546391752577314</c:v>
                </c:pt>
                <c:pt idx="250">
                  <c:v>5.1546391752577314</c:v>
                </c:pt>
                <c:pt idx="251">
                  <c:v>5.1546391752577314</c:v>
                </c:pt>
                <c:pt idx="252">
                  <c:v>5.1546391752577314</c:v>
                </c:pt>
                <c:pt idx="253">
                  <c:v>5.1546391752577314</c:v>
                </c:pt>
                <c:pt idx="254">
                  <c:v>5.1546391752577314</c:v>
                </c:pt>
                <c:pt idx="255">
                  <c:v>5.1546391752577314</c:v>
                </c:pt>
                <c:pt idx="256">
                  <c:v>5.6701030927835054</c:v>
                </c:pt>
                <c:pt idx="257">
                  <c:v>5.6701030927835054</c:v>
                </c:pt>
                <c:pt idx="258">
                  <c:v>5.6701030927835054</c:v>
                </c:pt>
                <c:pt idx="259">
                  <c:v>5.6701030927835054</c:v>
                </c:pt>
                <c:pt idx="260">
                  <c:v>5.6701030927835054</c:v>
                </c:pt>
                <c:pt idx="261">
                  <c:v>5.6701030927835054</c:v>
                </c:pt>
                <c:pt idx="262">
                  <c:v>5.6701030927835054</c:v>
                </c:pt>
                <c:pt idx="263">
                  <c:v>5.6701030927835054</c:v>
                </c:pt>
                <c:pt idx="264">
                  <c:v>6.1855670103092786</c:v>
                </c:pt>
                <c:pt idx="265">
                  <c:v>6.1855670103092786</c:v>
                </c:pt>
                <c:pt idx="266">
                  <c:v>6.1855670103092786</c:v>
                </c:pt>
                <c:pt idx="267">
                  <c:v>6.1855670103092786</c:v>
                </c:pt>
                <c:pt idx="268">
                  <c:v>6.1855670103092786</c:v>
                </c:pt>
                <c:pt idx="269">
                  <c:v>6.1855670103092786</c:v>
                </c:pt>
                <c:pt idx="270">
                  <c:v>6.1855670103092786</c:v>
                </c:pt>
                <c:pt idx="271">
                  <c:v>6.1855670103092786</c:v>
                </c:pt>
                <c:pt idx="272">
                  <c:v>5.6701030927835054</c:v>
                </c:pt>
                <c:pt idx="273">
                  <c:v>5.1546391752577314</c:v>
                </c:pt>
                <c:pt idx="274">
                  <c:v>5.1546391752577314</c:v>
                </c:pt>
                <c:pt idx="275">
                  <c:v>4.6391752577319592</c:v>
                </c:pt>
                <c:pt idx="276">
                  <c:v>4.6391752577319592</c:v>
                </c:pt>
                <c:pt idx="277">
                  <c:v>4.6391752577319592</c:v>
                </c:pt>
                <c:pt idx="278">
                  <c:v>4.1237113402061851</c:v>
                </c:pt>
                <c:pt idx="279">
                  <c:v>4.1237113402061851</c:v>
                </c:pt>
                <c:pt idx="280">
                  <c:v>4.1237113402061851</c:v>
                </c:pt>
                <c:pt idx="281">
                  <c:v>4.1237113402061851</c:v>
                </c:pt>
                <c:pt idx="282">
                  <c:v>4.1237113402061851</c:v>
                </c:pt>
                <c:pt idx="283">
                  <c:v>4.1237113402061851</c:v>
                </c:pt>
                <c:pt idx="284">
                  <c:v>4.1237113402061851</c:v>
                </c:pt>
                <c:pt idx="285">
                  <c:v>3.608247422680412</c:v>
                </c:pt>
                <c:pt idx="286">
                  <c:v>3.608247422680412</c:v>
                </c:pt>
                <c:pt idx="287">
                  <c:v>3.608247422680412</c:v>
                </c:pt>
                <c:pt idx="288">
                  <c:v>4.1237113402061851</c:v>
                </c:pt>
                <c:pt idx="289">
                  <c:v>4.1237113402061851</c:v>
                </c:pt>
                <c:pt idx="290">
                  <c:v>4.1237113402061851</c:v>
                </c:pt>
                <c:pt idx="291">
                  <c:v>4.1237113402061851</c:v>
                </c:pt>
                <c:pt idx="292">
                  <c:v>4.6391752577319592</c:v>
                </c:pt>
                <c:pt idx="293">
                  <c:v>4.6391752577319592</c:v>
                </c:pt>
                <c:pt idx="294">
                  <c:v>4.6391752577319592</c:v>
                </c:pt>
                <c:pt idx="295">
                  <c:v>4.6391752577319592</c:v>
                </c:pt>
                <c:pt idx="296">
                  <c:v>4.6391752577319592</c:v>
                </c:pt>
                <c:pt idx="297">
                  <c:v>4.6391752577319592</c:v>
                </c:pt>
                <c:pt idx="298">
                  <c:v>4.6391752577319592</c:v>
                </c:pt>
                <c:pt idx="299">
                  <c:v>5.1546391752577314</c:v>
                </c:pt>
                <c:pt idx="300">
                  <c:v>5.1546391752577314</c:v>
                </c:pt>
                <c:pt idx="301">
                  <c:v>5.1546391752577314</c:v>
                </c:pt>
                <c:pt idx="302">
                  <c:v>5.1546391752577314</c:v>
                </c:pt>
                <c:pt idx="303">
                  <c:v>5.1546391752577314</c:v>
                </c:pt>
                <c:pt idx="304">
                  <c:v>5.1546391752577314</c:v>
                </c:pt>
                <c:pt idx="305">
                  <c:v>5.6701030927835054</c:v>
                </c:pt>
                <c:pt idx="306">
                  <c:v>5.6701030927835054</c:v>
                </c:pt>
                <c:pt idx="307">
                  <c:v>5.6701030927835054</c:v>
                </c:pt>
                <c:pt idx="308">
                  <c:v>5.6701030927835054</c:v>
                </c:pt>
                <c:pt idx="309">
                  <c:v>5.6701030927835054</c:v>
                </c:pt>
                <c:pt idx="310">
                  <c:v>5.6701030927835054</c:v>
                </c:pt>
                <c:pt idx="311">
                  <c:v>5.6701030927835054</c:v>
                </c:pt>
                <c:pt idx="312">
                  <c:v>5.6701030927835054</c:v>
                </c:pt>
                <c:pt idx="313">
                  <c:v>5.6701030927835054</c:v>
                </c:pt>
                <c:pt idx="314">
                  <c:v>5.6701030927835054</c:v>
                </c:pt>
                <c:pt idx="315">
                  <c:v>5.6701030927835054</c:v>
                </c:pt>
                <c:pt idx="316">
                  <c:v>5.6701030927835054</c:v>
                </c:pt>
                <c:pt idx="317">
                  <c:v>5.6701030927835054</c:v>
                </c:pt>
                <c:pt idx="318">
                  <c:v>5.6701030927835054</c:v>
                </c:pt>
                <c:pt idx="319">
                  <c:v>5.6701030927835054</c:v>
                </c:pt>
                <c:pt idx="320">
                  <c:v>5.6701030927835054</c:v>
                </c:pt>
                <c:pt idx="321">
                  <c:v>5.6701030927835054</c:v>
                </c:pt>
                <c:pt idx="322">
                  <c:v>5.6701030927835054</c:v>
                </c:pt>
                <c:pt idx="323">
                  <c:v>6.1855670103092786</c:v>
                </c:pt>
                <c:pt idx="324">
                  <c:v>6.1855670103092786</c:v>
                </c:pt>
                <c:pt idx="325">
                  <c:v>6.1855670103092786</c:v>
                </c:pt>
                <c:pt idx="326">
                  <c:v>6.1855670103092786</c:v>
                </c:pt>
                <c:pt idx="327">
                  <c:v>6.1855670103092786</c:v>
                </c:pt>
                <c:pt idx="328">
                  <c:v>6.1855670103092786</c:v>
                </c:pt>
                <c:pt idx="329">
                  <c:v>6.7010309278350517</c:v>
                </c:pt>
                <c:pt idx="330">
                  <c:v>6.7010309278350517</c:v>
                </c:pt>
                <c:pt idx="331">
                  <c:v>6.7010309278350517</c:v>
                </c:pt>
                <c:pt idx="332">
                  <c:v>6.7010309278350517</c:v>
                </c:pt>
                <c:pt idx="333">
                  <c:v>7.216494845360824</c:v>
                </c:pt>
                <c:pt idx="334">
                  <c:v>7.216494845360824</c:v>
                </c:pt>
                <c:pt idx="335">
                  <c:v>7.216494845360824</c:v>
                </c:pt>
                <c:pt idx="336">
                  <c:v>7.216494845360824</c:v>
                </c:pt>
                <c:pt idx="337">
                  <c:v>7.216494845360824</c:v>
                </c:pt>
                <c:pt idx="338">
                  <c:v>7.216494845360824</c:v>
                </c:pt>
                <c:pt idx="339">
                  <c:v>7.216494845360824</c:v>
                </c:pt>
                <c:pt idx="340">
                  <c:v>7.731958762886598</c:v>
                </c:pt>
                <c:pt idx="341">
                  <c:v>7.731958762886598</c:v>
                </c:pt>
                <c:pt idx="342">
                  <c:v>7.731958762886598</c:v>
                </c:pt>
                <c:pt idx="343">
                  <c:v>7.731958762886598</c:v>
                </c:pt>
                <c:pt idx="344">
                  <c:v>7.731958762886598</c:v>
                </c:pt>
                <c:pt idx="345">
                  <c:v>7.731958762886598</c:v>
                </c:pt>
                <c:pt idx="346">
                  <c:v>7.731958762886598</c:v>
                </c:pt>
                <c:pt idx="347">
                  <c:v>7.731958762886598</c:v>
                </c:pt>
                <c:pt idx="348">
                  <c:v>7.731958762886598</c:v>
                </c:pt>
                <c:pt idx="349">
                  <c:v>7.731958762886598</c:v>
                </c:pt>
                <c:pt idx="350">
                  <c:v>7.731958762886598</c:v>
                </c:pt>
                <c:pt idx="351">
                  <c:v>7.731958762886598</c:v>
                </c:pt>
                <c:pt idx="352">
                  <c:v>7.731958762886598</c:v>
                </c:pt>
                <c:pt idx="353">
                  <c:v>7.731958762886598</c:v>
                </c:pt>
                <c:pt idx="354">
                  <c:v>7.731958762886598</c:v>
                </c:pt>
                <c:pt idx="355">
                  <c:v>7.731958762886598</c:v>
                </c:pt>
                <c:pt idx="356">
                  <c:v>7.731958762886598</c:v>
                </c:pt>
                <c:pt idx="357">
                  <c:v>8.2474226804123703</c:v>
                </c:pt>
                <c:pt idx="358">
                  <c:v>7.731958762886598</c:v>
                </c:pt>
                <c:pt idx="359">
                  <c:v>7.731958762886598</c:v>
                </c:pt>
                <c:pt idx="360">
                  <c:v>7.731958762886598</c:v>
                </c:pt>
                <c:pt idx="361">
                  <c:v>7.731958762886598</c:v>
                </c:pt>
                <c:pt idx="362">
                  <c:v>8.2474226804123703</c:v>
                </c:pt>
                <c:pt idx="363">
                  <c:v>8.2474226804123703</c:v>
                </c:pt>
                <c:pt idx="364">
                  <c:v>8.2474226804123703</c:v>
                </c:pt>
                <c:pt idx="365">
                  <c:v>8.2474226804123703</c:v>
                </c:pt>
                <c:pt idx="366">
                  <c:v>8.2474226804123703</c:v>
                </c:pt>
                <c:pt idx="367">
                  <c:v>7.731958762886598</c:v>
                </c:pt>
                <c:pt idx="368">
                  <c:v>8.2474226804123703</c:v>
                </c:pt>
                <c:pt idx="369">
                  <c:v>8.2474226804123703</c:v>
                </c:pt>
                <c:pt idx="370">
                  <c:v>8.2474226804123703</c:v>
                </c:pt>
                <c:pt idx="371">
                  <c:v>7.731958762886598</c:v>
                </c:pt>
                <c:pt idx="372">
                  <c:v>8.2474226804123703</c:v>
                </c:pt>
                <c:pt idx="373">
                  <c:v>8.2474226804123703</c:v>
                </c:pt>
                <c:pt idx="374">
                  <c:v>8.7628865979381434</c:v>
                </c:pt>
                <c:pt idx="375">
                  <c:v>8.7628865979381434</c:v>
                </c:pt>
                <c:pt idx="376">
                  <c:v>9.2783505154639183</c:v>
                </c:pt>
                <c:pt idx="377">
                  <c:v>9.2783505154639183</c:v>
                </c:pt>
                <c:pt idx="378">
                  <c:v>8.7628865979381434</c:v>
                </c:pt>
                <c:pt idx="379">
                  <c:v>9.2783505154639183</c:v>
                </c:pt>
                <c:pt idx="380">
                  <c:v>10.824742268041238</c:v>
                </c:pt>
                <c:pt idx="381">
                  <c:v>11.340206185567011</c:v>
                </c:pt>
                <c:pt idx="382">
                  <c:v>12.371134020618557</c:v>
                </c:pt>
                <c:pt idx="383">
                  <c:v>13.402061855670103</c:v>
                </c:pt>
                <c:pt idx="384">
                  <c:v>12.886597938144329</c:v>
                </c:pt>
                <c:pt idx="385">
                  <c:v>12.886597938144329</c:v>
                </c:pt>
                <c:pt idx="386">
                  <c:v>12.886597938144329</c:v>
                </c:pt>
                <c:pt idx="387">
                  <c:v>12.371134020618557</c:v>
                </c:pt>
                <c:pt idx="388">
                  <c:v>12.371134020618557</c:v>
                </c:pt>
                <c:pt idx="389">
                  <c:v>12.371134020618557</c:v>
                </c:pt>
                <c:pt idx="390">
                  <c:v>12.371134020618557</c:v>
                </c:pt>
                <c:pt idx="391">
                  <c:v>12.371134020618557</c:v>
                </c:pt>
                <c:pt idx="392">
                  <c:v>12.371134020618557</c:v>
                </c:pt>
                <c:pt idx="393">
                  <c:v>11.855670103092782</c:v>
                </c:pt>
                <c:pt idx="394">
                  <c:v>12.371134020618557</c:v>
                </c:pt>
                <c:pt idx="395">
                  <c:v>12.371134020618557</c:v>
                </c:pt>
                <c:pt idx="396">
                  <c:v>12.886597938144329</c:v>
                </c:pt>
                <c:pt idx="397">
                  <c:v>12.886597938144329</c:v>
                </c:pt>
                <c:pt idx="398">
                  <c:v>12.886597938144329</c:v>
                </c:pt>
                <c:pt idx="399">
                  <c:v>14.948453608247423</c:v>
                </c:pt>
                <c:pt idx="400">
                  <c:v>14.948453608247423</c:v>
                </c:pt>
                <c:pt idx="401">
                  <c:v>15.463917525773196</c:v>
                </c:pt>
                <c:pt idx="402">
                  <c:v>16.494845360824741</c:v>
                </c:pt>
                <c:pt idx="403">
                  <c:v>18.041237113402062</c:v>
                </c:pt>
                <c:pt idx="404">
                  <c:v>18.041237113402062</c:v>
                </c:pt>
                <c:pt idx="405">
                  <c:v>17.010309278350515</c:v>
                </c:pt>
                <c:pt idx="406">
                  <c:v>17.010309278350515</c:v>
                </c:pt>
                <c:pt idx="407">
                  <c:v>17.010309278350515</c:v>
                </c:pt>
                <c:pt idx="408">
                  <c:v>16.494845360824741</c:v>
                </c:pt>
                <c:pt idx="409">
                  <c:v>16.494845360824741</c:v>
                </c:pt>
                <c:pt idx="410">
                  <c:v>16.494845360824741</c:v>
                </c:pt>
                <c:pt idx="411">
                  <c:v>16.494845360824741</c:v>
                </c:pt>
                <c:pt idx="412">
                  <c:v>14.948453608247423</c:v>
                </c:pt>
                <c:pt idx="413">
                  <c:v>14.948453608247423</c:v>
                </c:pt>
                <c:pt idx="414">
                  <c:v>15.463917525773196</c:v>
                </c:pt>
                <c:pt idx="415">
                  <c:v>15.463917525773196</c:v>
                </c:pt>
                <c:pt idx="416">
                  <c:v>15.463917525773196</c:v>
                </c:pt>
                <c:pt idx="417">
                  <c:v>15.463917525773196</c:v>
                </c:pt>
                <c:pt idx="418">
                  <c:v>15.463917525773196</c:v>
                </c:pt>
                <c:pt idx="419">
                  <c:v>15.463917525773196</c:v>
                </c:pt>
                <c:pt idx="420">
                  <c:v>15.463917525773196</c:v>
                </c:pt>
                <c:pt idx="421">
                  <c:v>15.463917525773196</c:v>
                </c:pt>
                <c:pt idx="422">
                  <c:v>15.463917525773196</c:v>
                </c:pt>
                <c:pt idx="423">
                  <c:v>15.463917525773196</c:v>
                </c:pt>
                <c:pt idx="424">
                  <c:v>15.979381443298967</c:v>
                </c:pt>
                <c:pt idx="425">
                  <c:v>15.463917525773196</c:v>
                </c:pt>
                <c:pt idx="426">
                  <c:v>15.463917525773196</c:v>
                </c:pt>
                <c:pt idx="427">
                  <c:v>15.463917525773196</c:v>
                </c:pt>
                <c:pt idx="428">
                  <c:v>15.979381443298967</c:v>
                </c:pt>
                <c:pt idx="429">
                  <c:v>16.494845360824741</c:v>
                </c:pt>
                <c:pt idx="430">
                  <c:v>16.494845360824741</c:v>
                </c:pt>
                <c:pt idx="431">
                  <c:v>16.494845360824741</c:v>
                </c:pt>
                <c:pt idx="432">
                  <c:v>16.494845360824741</c:v>
                </c:pt>
                <c:pt idx="433">
                  <c:v>17.010309278350515</c:v>
                </c:pt>
                <c:pt idx="434">
                  <c:v>17.525773195876287</c:v>
                </c:pt>
                <c:pt idx="435">
                  <c:v>17.525773195876287</c:v>
                </c:pt>
                <c:pt idx="436">
                  <c:v>17.525773195876287</c:v>
                </c:pt>
                <c:pt idx="437">
                  <c:v>17.525773195876287</c:v>
                </c:pt>
                <c:pt idx="438">
                  <c:v>17.525773195876287</c:v>
                </c:pt>
                <c:pt idx="439">
                  <c:v>17.525773195876287</c:v>
                </c:pt>
                <c:pt idx="440">
                  <c:v>17.525773195876287</c:v>
                </c:pt>
                <c:pt idx="441">
                  <c:v>17.525773195876287</c:v>
                </c:pt>
                <c:pt idx="442">
                  <c:v>17.525773195876287</c:v>
                </c:pt>
                <c:pt idx="443">
                  <c:v>17.525773195876287</c:v>
                </c:pt>
                <c:pt idx="444">
                  <c:v>18.041237113402062</c:v>
                </c:pt>
                <c:pt idx="445">
                  <c:v>18.041237113402062</c:v>
                </c:pt>
                <c:pt idx="446">
                  <c:v>17.525773195876287</c:v>
                </c:pt>
                <c:pt idx="447">
                  <c:v>17.525773195876287</c:v>
                </c:pt>
                <c:pt idx="448">
                  <c:v>17.010309278350515</c:v>
                </c:pt>
                <c:pt idx="449">
                  <c:v>17.010309278350515</c:v>
                </c:pt>
                <c:pt idx="450">
                  <c:v>17.010309278350515</c:v>
                </c:pt>
                <c:pt idx="451">
                  <c:v>17.010309278350515</c:v>
                </c:pt>
                <c:pt idx="452">
                  <c:v>17.010309278350515</c:v>
                </c:pt>
                <c:pt idx="453">
                  <c:v>17.010309278350515</c:v>
                </c:pt>
                <c:pt idx="454">
                  <c:v>17.010309278350515</c:v>
                </c:pt>
                <c:pt idx="455">
                  <c:v>17.010309278350515</c:v>
                </c:pt>
                <c:pt idx="456">
                  <c:v>17.010309278350515</c:v>
                </c:pt>
                <c:pt idx="457">
                  <c:v>17.010309278350515</c:v>
                </c:pt>
                <c:pt idx="458">
                  <c:v>17.010309278350515</c:v>
                </c:pt>
                <c:pt idx="459">
                  <c:v>17.525773195876287</c:v>
                </c:pt>
                <c:pt idx="460">
                  <c:v>17.525773195876287</c:v>
                </c:pt>
                <c:pt idx="461">
                  <c:v>17.525773195876287</c:v>
                </c:pt>
                <c:pt idx="462">
                  <c:v>17.525773195876287</c:v>
                </c:pt>
                <c:pt idx="463">
                  <c:v>17.525773195876287</c:v>
                </c:pt>
                <c:pt idx="464">
                  <c:v>17.525773195876287</c:v>
                </c:pt>
                <c:pt idx="465">
                  <c:v>17.525773195876287</c:v>
                </c:pt>
                <c:pt idx="466">
                  <c:v>18.041237113402062</c:v>
                </c:pt>
                <c:pt idx="467">
                  <c:v>17.525773195876287</c:v>
                </c:pt>
                <c:pt idx="468">
                  <c:v>17.525773195876287</c:v>
                </c:pt>
                <c:pt idx="469">
                  <c:v>17.525773195876287</c:v>
                </c:pt>
                <c:pt idx="470">
                  <c:v>18.041237113402062</c:v>
                </c:pt>
                <c:pt idx="471">
                  <c:v>18.041237113402062</c:v>
                </c:pt>
                <c:pt idx="472">
                  <c:v>18.041237113402062</c:v>
                </c:pt>
                <c:pt idx="473">
                  <c:v>18.041237113402062</c:v>
                </c:pt>
                <c:pt idx="474">
                  <c:v>18.041237113402062</c:v>
                </c:pt>
                <c:pt idx="475">
                  <c:v>17.525773195876287</c:v>
                </c:pt>
                <c:pt idx="476">
                  <c:v>17.525773195876287</c:v>
                </c:pt>
                <c:pt idx="477">
                  <c:v>17.525773195876287</c:v>
                </c:pt>
                <c:pt idx="478">
                  <c:v>17.525773195876287</c:v>
                </c:pt>
                <c:pt idx="479">
                  <c:v>17.010309278350515</c:v>
                </c:pt>
                <c:pt idx="480">
                  <c:v>17.010309278350515</c:v>
                </c:pt>
                <c:pt idx="481">
                  <c:v>17.010309278350515</c:v>
                </c:pt>
                <c:pt idx="482">
                  <c:v>17.010309278350515</c:v>
                </c:pt>
                <c:pt idx="483">
                  <c:v>17.010309278350515</c:v>
                </c:pt>
                <c:pt idx="484">
                  <c:v>17.010309278350515</c:v>
                </c:pt>
                <c:pt idx="485">
                  <c:v>17.010309278350515</c:v>
                </c:pt>
                <c:pt idx="486">
                  <c:v>17.010309278350515</c:v>
                </c:pt>
                <c:pt idx="487">
                  <c:v>17.010309278350515</c:v>
                </c:pt>
                <c:pt idx="488">
                  <c:v>17.010309278350515</c:v>
                </c:pt>
                <c:pt idx="489">
                  <c:v>17.525773195876287</c:v>
                </c:pt>
                <c:pt idx="490">
                  <c:v>17.525773195876287</c:v>
                </c:pt>
                <c:pt idx="491">
                  <c:v>17.525773195876287</c:v>
                </c:pt>
                <c:pt idx="492">
                  <c:v>17.010309278350515</c:v>
                </c:pt>
                <c:pt idx="493">
                  <c:v>17.010309278350515</c:v>
                </c:pt>
                <c:pt idx="494">
                  <c:v>17.010309278350515</c:v>
                </c:pt>
                <c:pt idx="495">
                  <c:v>17.525773195876287</c:v>
                </c:pt>
                <c:pt idx="496">
                  <c:v>17.525773195876287</c:v>
                </c:pt>
                <c:pt idx="497">
                  <c:v>17.525773195876287</c:v>
                </c:pt>
                <c:pt idx="498">
                  <c:v>18.041237113402062</c:v>
                </c:pt>
                <c:pt idx="499">
                  <c:v>18.041237113402062</c:v>
                </c:pt>
                <c:pt idx="500">
                  <c:v>18.041237113402062</c:v>
                </c:pt>
                <c:pt idx="501">
                  <c:v>17.525773195876287</c:v>
                </c:pt>
                <c:pt idx="502">
                  <c:v>17.525773195876287</c:v>
                </c:pt>
                <c:pt idx="503">
                  <c:v>17.525773195876287</c:v>
                </c:pt>
                <c:pt idx="504">
                  <c:v>17.525773195876287</c:v>
                </c:pt>
                <c:pt idx="505">
                  <c:v>17.525773195876287</c:v>
                </c:pt>
                <c:pt idx="506">
                  <c:v>17.525773195876287</c:v>
                </c:pt>
                <c:pt idx="507">
                  <c:v>17.525773195876287</c:v>
                </c:pt>
                <c:pt idx="508">
                  <c:v>17.525773195876287</c:v>
                </c:pt>
                <c:pt idx="509">
                  <c:v>18.041237113402062</c:v>
                </c:pt>
                <c:pt idx="510">
                  <c:v>18.041237113402062</c:v>
                </c:pt>
                <c:pt idx="511">
                  <c:v>18.556701030927837</c:v>
                </c:pt>
                <c:pt idx="512">
                  <c:v>18.556701030927837</c:v>
                </c:pt>
                <c:pt idx="513">
                  <c:v>18.556701030927837</c:v>
                </c:pt>
                <c:pt idx="514">
                  <c:v>18.556701030927837</c:v>
                </c:pt>
                <c:pt idx="515">
                  <c:v>18.556701030927837</c:v>
                </c:pt>
                <c:pt idx="516">
                  <c:v>18.556701030927837</c:v>
                </c:pt>
                <c:pt idx="517">
                  <c:v>18.556701030927837</c:v>
                </c:pt>
                <c:pt idx="518">
                  <c:v>18.556701030927837</c:v>
                </c:pt>
                <c:pt idx="519">
                  <c:v>18.556701030927837</c:v>
                </c:pt>
                <c:pt idx="520">
                  <c:v>18.556701030927837</c:v>
                </c:pt>
                <c:pt idx="521">
                  <c:v>18.556701030927837</c:v>
                </c:pt>
                <c:pt idx="522">
                  <c:v>19.072164948453608</c:v>
                </c:pt>
                <c:pt idx="523">
                  <c:v>19.587628865979383</c:v>
                </c:pt>
                <c:pt idx="524">
                  <c:v>19.587628865979383</c:v>
                </c:pt>
                <c:pt idx="525">
                  <c:v>19.587628865979383</c:v>
                </c:pt>
                <c:pt idx="526">
                  <c:v>20.618556701030926</c:v>
                </c:pt>
                <c:pt idx="527">
                  <c:v>20.103092783505154</c:v>
                </c:pt>
                <c:pt idx="528">
                  <c:v>20.103092783505154</c:v>
                </c:pt>
                <c:pt idx="529">
                  <c:v>20.103092783505154</c:v>
                </c:pt>
                <c:pt idx="530">
                  <c:v>19.587628865979383</c:v>
                </c:pt>
                <c:pt idx="531">
                  <c:v>19.587628865979383</c:v>
                </c:pt>
                <c:pt idx="532">
                  <c:v>19.587628865979383</c:v>
                </c:pt>
                <c:pt idx="533">
                  <c:v>19.587628865979383</c:v>
                </c:pt>
                <c:pt idx="534">
                  <c:v>19.587628865979383</c:v>
                </c:pt>
                <c:pt idx="535">
                  <c:v>19.587628865979383</c:v>
                </c:pt>
                <c:pt idx="536">
                  <c:v>19.072164948453608</c:v>
                </c:pt>
                <c:pt idx="537">
                  <c:v>19.587628865979383</c:v>
                </c:pt>
                <c:pt idx="538">
                  <c:v>19.587628865979383</c:v>
                </c:pt>
                <c:pt idx="539">
                  <c:v>19.587628865979383</c:v>
                </c:pt>
                <c:pt idx="540">
                  <c:v>19.072164948453608</c:v>
                </c:pt>
                <c:pt idx="541">
                  <c:v>18.556701030927837</c:v>
                </c:pt>
                <c:pt idx="542">
                  <c:v>18.556701030927837</c:v>
                </c:pt>
                <c:pt idx="543">
                  <c:v>18.556701030927837</c:v>
                </c:pt>
                <c:pt idx="544">
                  <c:v>18.556701030927837</c:v>
                </c:pt>
                <c:pt idx="545">
                  <c:v>19.072164948453608</c:v>
                </c:pt>
                <c:pt idx="546">
                  <c:v>19.587628865979383</c:v>
                </c:pt>
                <c:pt idx="547">
                  <c:v>19.587628865979383</c:v>
                </c:pt>
                <c:pt idx="548">
                  <c:v>19.072164948453608</c:v>
                </c:pt>
                <c:pt idx="549">
                  <c:v>19.587628865979383</c:v>
                </c:pt>
                <c:pt idx="550">
                  <c:v>19.587628865979383</c:v>
                </c:pt>
                <c:pt idx="551">
                  <c:v>20.103092783505154</c:v>
                </c:pt>
                <c:pt idx="552">
                  <c:v>19.587628865979383</c:v>
                </c:pt>
                <c:pt idx="553">
                  <c:v>19.587628865979383</c:v>
                </c:pt>
                <c:pt idx="554">
                  <c:v>19.587628865979383</c:v>
                </c:pt>
                <c:pt idx="555">
                  <c:v>19.072164948453608</c:v>
                </c:pt>
                <c:pt idx="556">
                  <c:v>19.587628865979383</c:v>
                </c:pt>
                <c:pt idx="557">
                  <c:v>19.587628865979383</c:v>
                </c:pt>
                <c:pt idx="558">
                  <c:v>20.103092783505154</c:v>
                </c:pt>
                <c:pt idx="559">
                  <c:v>20.103092783505154</c:v>
                </c:pt>
                <c:pt idx="560">
                  <c:v>20.103092783505154</c:v>
                </c:pt>
                <c:pt idx="561">
                  <c:v>19.587628865979383</c:v>
                </c:pt>
                <c:pt idx="562">
                  <c:v>19.587628865979383</c:v>
                </c:pt>
                <c:pt idx="563">
                  <c:v>19.587628865979383</c:v>
                </c:pt>
                <c:pt idx="564">
                  <c:v>20.103092783505154</c:v>
                </c:pt>
                <c:pt idx="565">
                  <c:v>19.587628865979383</c:v>
                </c:pt>
                <c:pt idx="566">
                  <c:v>19.587628865979383</c:v>
                </c:pt>
                <c:pt idx="567">
                  <c:v>19.072164948453608</c:v>
                </c:pt>
                <c:pt idx="568">
                  <c:v>19.072164948453608</c:v>
                </c:pt>
                <c:pt idx="569">
                  <c:v>19.072164948453608</c:v>
                </c:pt>
                <c:pt idx="570">
                  <c:v>18.556701030927837</c:v>
                </c:pt>
                <c:pt idx="571">
                  <c:v>18.556701030927837</c:v>
                </c:pt>
                <c:pt idx="572">
                  <c:v>18.556701030927837</c:v>
                </c:pt>
                <c:pt idx="573">
                  <c:v>18.556701030927837</c:v>
                </c:pt>
                <c:pt idx="574">
                  <c:v>18.556701030927837</c:v>
                </c:pt>
                <c:pt idx="575">
                  <c:v>18.041237113402062</c:v>
                </c:pt>
                <c:pt idx="576">
                  <c:v>18.556701030927837</c:v>
                </c:pt>
                <c:pt idx="577">
                  <c:v>18.556701030927837</c:v>
                </c:pt>
                <c:pt idx="578">
                  <c:v>18.556701030927837</c:v>
                </c:pt>
                <c:pt idx="579">
                  <c:v>18.041237113402062</c:v>
                </c:pt>
                <c:pt idx="580">
                  <c:v>17.525773195876287</c:v>
                </c:pt>
                <c:pt idx="581">
                  <c:v>17.525773195876287</c:v>
                </c:pt>
                <c:pt idx="582">
                  <c:v>17.010309278350515</c:v>
                </c:pt>
                <c:pt idx="583">
                  <c:v>17.010309278350515</c:v>
                </c:pt>
                <c:pt idx="584">
                  <c:v>17.010309278350515</c:v>
                </c:pt>
                <c:pt idx="585">
                  <c:v>17.010309278350515</c:v>
                </c:pt>
                <c:pt idx="586">
                  <c:v>17.010309278350515</c:v>
                </c:pt>
                <c:pt idx="587">
                  <c:v>17.010309278350515</c:v>
                </c:pt>
                <c:pt idx="588">
                  <c:v>17.525773195876287</c:v>
                </c:pt>
                <c:pt idx="589">
                  <c:v>17.525773195876287</c:v>
                </c:pt>
                <c:pt idx="590">
                  <c:v>17.010309278350515</c:v>
                </c:pt>
                <c:pt idx="591">
                  <c:v>17.010309278350515</c:v>
                </c:pt>
                <c:pt idx="592">
                  <c:v>18.041237113402062</c:v>
                </c:pt>
                <c:pt idx="593">
                  <c:v>18.041237113402062</c:v>
                </c:pt>
                <c:pt idx="594">
                  <c:v>18.041237113402062</c:v>
                </c:pt>
                <c:pt idx="595">
                  <c:v>18.041237113402062</c:v>
                </c:pt>
                <c:pt idx="596">
                  <c:v>17.525773195876287</c:v>
                </c:pt>
                <c:pt idx="597">
                  <c:v>17.525773195876287</c:v>
                </c:pt>
                <c:pt idx="598">
                  <c:v>17.525773195876287</c:v>
                </c:pt>
                <c:pt idx="599">
                  <c:v>17.525773195876287</c:v>
                </c:pt>
                <c:pt idx="600">
                  <c:v>18.041237113402062</c:v>
                </c:pt>
                <c:pt idx="601">
                  <c:v>18.041237113402062</c:v>
                </c:pt>
                <c:pt idx="602">
                  <c:v>17.010309278350515</c:v>
                </c:pt>
                <c:pt idx="603">
                  <c:v>17.010309278350515</c:v>
                </c:pt>
                <c:pt idx="604">
                  <c:v>17.010309278350515</c:v>
                </c:pt>
                <c:pt idx="605">
                  <c:v>17.525773195876287</c:v>
                </c:pt>
                <c:pt idx="606">
                  <c:v>17.525773195876287</c:v>
                </c:pt>
                <c:pt idx="607">
                  <c:v>17.525773195876287</c:v>
                </c:pt>
                <c:pt idx="608">
                  <c:v>17.525773195876287</c:v>
                </c:pt>
                <c:pt idx="609">
                  <c:v>18.041237113402062</c:v>
                </c:pt>
                <c:pt idx="610">
                  <c:v>18.041237113402062</c:v>
                </c:pt>
                <c:pt idx="611">
                  <c:v>18.041237113402062</c:v>
                </c:pt>
                <c:pt idx="612">
                  <c:v>17.525773195876287</c:v>
                </c:pt>
                <c:pt idx="613">
                  <c:v>18.041237113402062</c:v>
                </c:pt>
                <c:pt idx="614">
                  <c:v>18.041237113402062</c:v>
                </c:pt>
                <c:pt idx="615">
                  <c:v>18.556701030927837</c:v>
                </c:pt>
                <c:pt idx="616">
                  <c:v>18.041237113402062</c:v>
                </c:pt>
                <c:pt idx="617">
                  <c:v>18.041237113402062</c:v>
                </c:pt>
                <c:pt idx="618">
                  <c:v>18.041237113402062</c:v>
                </c:pt>
                <c:pt idx="619">
                  <c:v>18.041237113402062</c:v>
                </c:pt>
                <c:pt idx="620">
                  <c:v>18.041237113402062</c:v>
                </c:pt>
                <c:pt idx="621">
                  <c:v>16.494845360824741</c:v>
                </c:pt>
                <c:pt idx="622">
                  <c:v>16.494845360824741</c:v>
                </c:pt>
                <c:pt idx="623">
                  <c:v>16.494845360824741</c:v>
                </c:pt>
                <c:pt idx="624">
                  <c:v>17.616580310880828</c:v>
                </c:pt>
                <c:pt idx="625">
                  <c:v>17.616580310880828</c:v>
                </c:pt>
                <c:pt idx="626">
                  <c:v>18.134715025906736</c:v>
                </c:pt>
                <c:pt idx="627">
                  <c:v>18.652849740932641</c:v>
                </c:pt>
                <c:pt idx="628">
                  <c:v>18.652849740932641</c:v>
                </c:pt>
                <c:pt idx="629">
                  <c:v>18.652849740932641</c:v>
                </c:pt>
                <c:pt idx="630">
                  <c:v>18.134715025906736</c:v>
                </c:pt>
                <c:pt idx="631">
                  <c:v>17.616580310880828</c:v>
                </c:pt>
                <c:pt idx="632">
                  <c:v>17.616580310880828</c:v>
                </c:pt>
                <c:pt idx="633">
                  <c:v>17.098445595854923</c:v>
                </c:pt>
                <c:pt idx="634">
                  <c:v>15.544041450777202</c:v>
                </c:pt>
                <c:pt idx="635">
                  <c:v>16.062176165803109</c:v>
                </c:pt>
                <c:pt idx="636">
                  <c:v>15.544041450777202</c:v>
                </c:pt>
                <c:pt idx="637">
                  <c:v>15.025906735751295</c:v>
                </c:pt>
                <c:pt idx="638">
                  <c:v>15.025906735751295</c:v>
                </c:pt>
                <c:pt idx="639">
                  <c:v>15.025906735751295</c:v>
                </c:pt>
                <c:pt idx="640">
                  <c:v>16.062176165803109</c:v>
                </c:pt>
                <c:pt idx="641">
                  <c:v>15.544041450777202</c:v>
                </c:pt>
                <c:pt idx="642">
                  <c:v>15.544041450777202</c:v>
                </c:pt>
                <c:pt idx="643">
                  <c:v>15.544041450777202</c:v>
                </c:pt>
                <c:pt idx="644">
                  <c:v>15.544041450777202</c:v>
                </c:pt>
                <c:pt idx="645">
                  <c:v>15.544041450777202</c:v>
                </c:pt>
                <c:pt idx="646">
                  <c:v>15.544041450777202</c:v>
                </c:pt>
                <c:pt idx="647">
                  <c:v>15.544041450777202</c:v>
                </c:pt>
                <c:pt idx="648">
                  <c:v>15.544041450777202</c:v>
                </c:pt>
                <c:pt idx="649">
                  <c:v>16.062176165803109</c:v>
                </c:pt>
                <c:pt idx="650">
                  <c:v>15.544041450777202</c:v>
                </c:pt>
                <c:pt idx="651">
                  <c:v>15.025906735751295</c:v>
                </c:pt>
                <c:pt idx="652">
                  <c:v>13.989637305699482</c:v>
                </c:pt>
                <c:pt idx="653">
                  <c:v>14.507772020725387</c:v>
                </c:pt>
                <c:pt idx="654">
                  <c:v>14.507772020725387</c:v>
                </c:pt>
                <c:pt idx="655">
                  <c:v>15.025906735751295</c:v>
                </c:pt>
                <c:pt idx="656">
                  <c:v>15.544041450777202</c:v>
                </c:pt>
                <c:pt idx="657">
                  <c:v>15.544041450777202</c:v>
                </c:pt>
                <c:pt idx="658">
                  <c:v>15.544041450777202</c:v>
                </c:pt>
                <c:pt idx="659">
                  <c:v>15.025906735751295</c:v>
                </c:pt>
                <c:pt idx="660">
                  <c:v>13.917525773195877</c:v>
                </c:pt>
                <c:pt idx="661">
                  <c:v>13.917525773195877</c:v>
                </c:pt>
                <c:pt idx="662">
                  <c:v>14.948453608247423</c:v>
                </c:pt>
                <c:pt idx="663">
                  <c:v>14.948453608247423</c:v>
                </c:pt>
                <c:pt idx="664">
                  <c:v>14.948453608247423</c:v>
                </c:pt>
                <c:pt idx="665">
                  <c:v>15.463917525773196</c:v>
                </c:pt>
                <c:pt idx="666">
                  <c:v>15.463917525773196</c:v>
                </c:pt>
                <c:pt idx="667">
                  <c:v>15.463917525773196</c:v>
                </c:pt>
                <c:pt idx="668">
                  <c:v>14.948453608247423</c:v>
                </c:pt>
                <c:pt idx="669">
                  <c:v>14.948453608247423</c:v>
                </c:pt>
                <c:pt idx="670">
                  <c:v>15.463917525773196</c:v>
                </c:pt>
                <c:pt idx="671">
                  <c:v>15.979381443298967</c:v>
                </c:pt>
                <c:pt idx="672">
                  <c:v>16.062176165803109</c:v>
                </c:pt>
                <c:pt idx="673">
                  <c:v>15.544041450777202</c:v>
                </c:pt>
                <c:pt idx="674">
                  <c:v>16.580310880829018</c:v>
                </c:pt>
                <c:pt idx="675">
                  <c:v>17.616580310880828</c:v>
                </c:pt>
                <c:pt idx="676">
                  <c:v>17.098445595854923</c:v>
                </c:pt>
                <c:pt idx="677">
                  <c:v>17.098445595854923</c:v>
                </c:pt>
                <c:pt idx="678">
                  <c:v>17.098445595854923</c:v>
                </c:pt>
                <c:pt idx="679">
                  <c:v>17.098445595854923</c:v>
                </c:pt>
                <c:pt idx="680">
                  <c:v>17.098445595854923</c:v>
                </c:pt>
                <c:pt idx="681">
                  <c:v>17.098445595854923</c:v>
                </c:pt>
                <c:pt idx="682">
                  <c:v>17.098445595854923</c:v>
                </c:pt>
                <c:pt idx="683">
                  <c:v>17.098445595854923</c:v>
                </c:pt>
                <c:pt idx="684">
                  <c:v>16.580310880829018</c:v>
                </c:pt>
                <c:pt idx="685">
                  <c:v>16.580310880829018</c:v>
                </c:pt>
                <c:pt idx="686">
                  <c:v>16.062176165803109</c:v>
                </c:pt>
                <c:pt idx="687">
                  <c:v>16.062176165803109</c:v>
                </c:pt>
                <c:pt idx="688">
                  <c:v>15.544041450777202</c:v>
                </c:pt>
                <c:pt idx="689">
                  <c:v>15.544041450777202</c:v>
                </c:pt>
                <c:pt idx="690">
                  <c:v>15.544041450777202</c:v>
                </c:pt>
                <c:pt idx="691">
                  <c:v>15.544041450777202</c:v>
                </c:pt>
                <c:pt idx="692">
                  <c:v>15.544041450777202</c:v>
                </c:pt>
                <c:pt idx="693">
                  <c:v>15.544041450777202</c:v>
                </c:pt>
                <c:pt idx="694">
                  <c:v>15.544041450777202</c:v>
                </c:pt>
                <c:pt idx="695">
                  <c:v>15.025906735751295</c:v>
                </c:pt>
                <c:pt idx="696">
                  <c:v>16.580310880829018</c:v>
                </c:pt>
                <c:pt idx="697">
                  <c:v>17.098445595854923</c:v>
                </c:pt>
                <c:pt idx="698">
                  <c:v>17.098445595854923</c:v>
                </c:pt>
                <c:pt idx="699">
                  <c:v>17.098445595854923</c:v>
                </c:pt>
                <c:pt idx="700">
                  <c:v>17.098445595854923</c:v>
                </c:pt>
                <c:pt idx="701">
                  <c:v>17.098445595854923</c:v>
                </c:pt>
                <c:pt idx="702">
                  <c:v>17.616580310880828</c:v>
                </c:pt>
                <c:pt idx="703">
                  <c:v>17.616580310880828</c:v>
                </c:pt>
                <c:pt idx="704">
                  <c:v>18.134715025906736</c:v>
                </c:pt>
                <c:pt idx="705">
                  <c:v>18.134715025906736</c:v>
                </c:pt>
                <c:pt idx="706">
                  <c:v>18.134715025906736</c:v>
                </c:pt>
                <c:pt idx="707">
                  <c:v>18.652849740932641</c:v>
                </c:pt>
                <c:pt idx="708">
                  <c:v>19.170984455958546</c:v>
                </c:pt>
                <c:pt idx="709">
                  <c:v>18.652849740932641</c:v>
                </c:pt>
                <c:pt idx="710">
                  <c:v>18.652849740932641</c:v>
                </c:pt>
                <c:pt idx="711">
                  <c:v>18.652849740932641</c:v>
                </c:pt>
                <c:pt idx="712">
                  <c:v>19.170984455958546</c:v>
                </c:pt>
                <c:pt idx="713">
                  <c:v>19.170984455958546</c:v>
                </c:pt>
                <c:pt idx="714">
                  <c:v>19.689119170984455</c:v>
                </c:pt>
                <c:pt idx="715">
                  <c:v>19.689119170984455</c:v>
                </c:pt>
                <c:pt idx="716">
                  <c:v>20.725388601036268</c:v>
                </c:pt>
                <c:pt idx="717">
                  <c:v>20.725388601036268</c:v>
                </c:pt>
                <c:pt idx="718">
                  <c:v>20.207253886010363</c:v>
                </c:pt>
                <c:pt idx="719">
                  <c:v>19.170984455958546</c:v>
                </c:pt>
                <c:pt idx="720">
                  <c:v>19.689119170984455</c:v>
                </c:pt>
                <c:pt idx="721">
                  <c:v>19.689119170984455</c:v>
                </c:pt>
                <c:pt idx="722">
                  <c:v>19.689119170984455</c:v>
                </c:pt>
                <c:pt idx="723">
                  <c:v>19.689119170984455</c:v>
                </c:pt>
                <c:pt idx="724">
                  <c:v>19.689119170984455</c:v>
                </c:pt>
                <c:pt idx="725">
                  <c:v>19.689119170984455</c:v>
                </c:pt>
                <c:pt idx="726">
                  <c:v>19.170984455958546</c:v>
                </c:pt>
                <c:pt idx="727">
                  <c:v>19.170984455958546</c:v>
                </c:pt>
                <c:pt idx="728">
                  <c:v>19.170984455958546</c:v>
                </c:pt>
                <c:pt idx="729">
                  <c:v>19.170984455958546</c:v>
                </c:pt>
                <c:pt idx="730">
                  <c:v>19.170984455958546</c:v>
                </c:pt>
                <c:pt idx="731">
                  <c:v>19.170984455958546</c:v>
                </c:pt>
                <c:pt idx="732">
                  <c:v>18.556701030927837</c:v>
                </c:pt>
                <c:pt idx="733">
                  <c:v>18.041237113402062</c:v>
                </c:pt>
                <c:pt idx="734">
                  <c:v>18.041237113402062</c:v>
                </c:pt>
                <c:pt idx="735">
                  <c:v>18.041237113402062</c:v>
                </c:pt>
                <c:pt idx="736">
                  <c:v>17.525773195876287</c:v>
                </c:pt>
                <c:pt idx="737">
                  <c:v>17.525773195876287</c:v>
                </c:pt>
                <c:pt idx="738">
                  <c:v>17.525773195876287</c:v>
                </c:pt>
                <c:pt idx="739">
                  <c:v>17.525773195876287</c:v>
                </c:pt>
                <c:pt idx="740">
                  <c:v>17.525773195876287</c:v>
                </c:pt>
                <c:pt idx="741">
                  <c:v>17.525773195876287</c:v>
                </c:pt>
                <c:pt idx="742">
                  <c:v>17.525773195876287</c:v>
                </c:pt>
                <c:pt idx="743">
                  <c:v>17.525773195876287</c:v>
                </c:pt>
                <c:pt idx="744">
                  <c:v>16.062176165803109</c:v>
                </c:pt>
                <c:pt idx="745">
                  <c:v>16.062176165803109</c:v>
                </c:pt>
                <c:pt idx="746">
                  <c:v>16.062176165803109</c:v>
                </c:pt>
                <c:pt idx="747">
                  <c:v>16.062176165803109</c:v>
                </c:pt>
                <c:pt idx="748">
                  <c:v>16.062176165803109</c:v>
                </c:pt>
                <c:pt idx="749">
                  <c:v>16.062176165803109</c:v>
                </c:pt>
                <c:pt idx="750">
                  <c:v>16.062176165803109</c:v>
                </c:pt>
                <c:pt idx="751">
                  <c:v>16.062176165803109</c:v>
                </c:pt>
                <c:pt idx="752">
                  <c:v>16.062176165803109</c:v>
                </c:pt>
                <c:pt idx="753">
                  <c:v>16.062176165803109</c:v>
                </c:pt>
                <c:pt idx="754">
                  <c:v>16.062176165803109</c:v>
                </c:pt>
                <c:pt idx="755">
                  <c:v>16.062176165803109</c:v>
                </c:pt>
                <c:pt idx="756">
                  <c:v>15.544041450777202</c:v>
                </c:pt>
                <c:pt idx="757">
                  <c:v>16.062176165803109</c:v>
                </c:pt>
                <c:pt idx="758">
                  <c:v>16.062176165803109</c:v>
                </c:pt>
                <c:pt idx="759">
                  <c:v>16.062176165803109</c:v>
                </c:pt>
                <c:pt idx="760">
                  <c:v>16.062176165803109</c:v>
                </c:pt>
                <c:pt idx="761">
                  <c:v>16.062176165803109</c:v>
                </c:pt>
                <c:pt idx="762">
                  <c:v>16.062176165803109</c:v>
                </c:pt>
                <c:pt idx="763">
                  <c:v>16.062176165803109</c:v>
                </c:pt>
                <c:pt idx="764">
                  <c:v>15.544041450777202</c:v>
                </c:pt>
                <c:pt idx="765">
                  <c:v>15.544041450777202</c:v>
                </c:pt>
                <c:pt idx="766">
                  <c:v>15.544041450777202</c:v>
                </c:pt>
                <c:pt idx="767">
                  <c:v>15.544041450777202</c:v>
                </c:pt>
                <c:pt idx="768">
                  <c:v>15.025906735751295</c:v>
                </c:pt>
                <c:pt idx="769">
                  <c:v>15.025906735751295</c:v>
                </c:pt>
                <c:pt idx="770">
                  <c:v>15.025906735751295</c:v>
                </c:pt>
                <c:pt idx="771">
                  <c:v>15.025906735751295</c:v>
                </c:pt>
                <c:pt idx="772">
                  <c:v>15.025906735751295</c:v>
                </c:pt>
                <c:pt idx="773">
                  <c:v>14.507772020725387</c:v>
                </c:pt>
                <c:pt idx="774">
                  <c:v>15.025906735751295</c:v>
                </c:pt>
                <c:pt idx="775">
                  <c:v>15.544041450777202</c:v>
                </c:pt>
                <c:pt idx="776">
                  <c:v>15.544041450777202</c:v>
                </c:pt>
                <c:pt idx="777">
                  <c:v>15.544041450777202</c:v>
                </c:pt>
                <c:pt idx="778">
                  <c:v>15.544041450777202</c:v>
                </c:pt>
                <c:pt idx="779">
                  <c:v>15.544041450777202</c:v>
                </c:pt>
                <c:pt idx="780">
                  <c:v>16.580310880829018</c:v>
                </c:pt>
                <c:pt idx="781">
                  <c:v>16.580310880829018</c:v>
                </c:pt>
                <c:pt idx="782">
                  <c:v>16.580310880829018</c:v>
                </c:pt>
                <c:pt idx="783">
                  <c:v>16.580310880829018</c:v>
                </c:pt>
                <c:pt idx="784">
                  <c:v>16.580310880829018</c:v>
                </c:pt>
                <c:pt idx="785">
                  <c:v>16.580310880829018</c:v>
                </c:pt>
                <c:pt idx="786">
                  <c:v>17.616580310880828</c:v>
                </c:pt>
                <c:pt idx="787">
                  <c:v>17.616580310880828</c:v>
                </c:pt>
                <c:pt idx="788">
                  <c:v>17.616580310880828</c:v>
                </c:pt>
                <c:pt idx="789">
                  <c:v>17.616580310880828</c:v>
                </c:pt>
                <c:pt idx="790">
                  <c:v>17.616580310880828</c:v>
                </c:pt>
                <c:pt idx="791">
                  <c:v>17.616580310880828</c:v>
                </c:pt>
                <c:pt idx="792">
                  <c:v>17.098445595854923</c:v>
                </c:pt>
                <c:pt idx="793">
                  <c:v>17.098445595854923</c:v>
                </c:pt>
                <c:pt idx="794">
                  <c:v>17.098445595854923</c:v>
                </c:pt>
                <c:pt idx="795">
                  <c:v>17.098445595854923</c:v>
                </c:pt>
                <c:pt idx="796">
                  <c:v>17.098445595854923</c:v>
                </c:pt>
                <c:pt idx="797">
                  <c:v>17.098445595854923</c:v>
                </c:pt>
                <c:pt idx="798">
                  <c:v>16.580310880829018</c:v>
                </c:pt>
                <c:pt idx="799">
                  <c:v>16.580310880829018</c:v>
                </c:pt>
                <c:pt idx="800">
                  <c:v>17.098445595854923</c:v>
                </c:pt>
                <c:pt idx="801">
                  <c:v>17.098445595854923</c:v>
                </c:pt>
                <c:pt idx="802">
                  <c:v>17.098445595854923</c:v>
                </c:pt>
                <c:pt idx="803">
                  <c:v>17.098445595854923</c:v>
                </c:pt>
                <c:pt idx="804">
                  <c:v>17.098445595854923</c:v>
                </c:pt>
                <c:pt idx="805">
                  <c:v>17.098445595854923</c:v>
                </c:pt>
                <c:pt idx="806">
                  <c:v>17.098445595854923</c:v>
                </c:pt>
                <c:pt idx="807">
                  <c:v>17.098445595854923</c:v>
                </c:pt>
                <c:pt idx="808">
                  <c:v>17.098445595854923</c:v>
                </c:pt>
                <c:pt idx="809">
                  <c:v>17.098445595854923</c:v>
                </c:pt>
                <c:pt idx="810">
                  <c:v>17.098445595854923</c:v>
                </c:pt>
                <c:pt idx="811">
                  <c:v>17.098445595854923</c:v>
                </c:pt>
                <c:pt idx="812">
                  <c:v>17.098445595854923</c:v>
                </c:pt>
                <c:pt idx="813">
                  <c:v>17.098445595854923</c:v>
                </c:pt>
                <c:pt idx="814">
                  <c:v>17.098445595854923</c:v>
                </c:pt>
                <c:pt idx="815">
                  <c:v>17.098445595854923</c:v>
                </c:pt>
                <c:pt idx="816">
                  <c:v>17.098445595854923</c:v>
                </c:pt>
                <c:pt idx="817">
                  <c:v>17.098445595854923</c:v>
                </c:pt>
                <c:pt idx="818">
                  <c:v>17.098445595854923</c:v>
                </c:pt>
                <c:pt idx="819">
                  <c:v>17.098445595854923</c:v>
                </c:pt>
                <c:pt idx="820">
                  <c:v>17.098445595854923</c:v>
                </c:pt>
                <c:pt idx="821">
                  <c:v>17.098445595854923</c:v>
                </c:pt>
                <c:pt idx="822">
                  <c:v>17.098445595854923</c:v>
                </c:pt>
                <c:pt idx="823">
                  <c:v>17.098445595854923</c:v>
                </c:pt>
                <c:pt idx="824">
                  <c:v>18.652849740932641</c:v>
                </c:pt>
                <c:pt idx="825">
                  <c:v>18.134715025906736</c:v>
                </c:pt>
                <c:pt idx="826">
                  <c:v>18.134715025906736</c:v>
                </c:pt>
                <c:pt idx="827">
                  <c:v>18.134715025906736</c:v>
                </c:pt>
                <c:pt idx="828">
                  <c:v>17.010309278350515</c:v>
                </c:pt>
                <c:pt idx="829">
                  <c:v>17.525773195876287</c:v>
                </c:pt>
                <c:pt idx="830">
                  <c:v>18.041237113402062</c:v>
                </c:pt>
                <c:pt idx="831">
                  <c:v>17.525773195876287</c:v>
                </c:pt>
                <c:pt idx="832">
                  <c:v>17.525773195876287</c:v>
                </c:pt>
                <c:pt idx="833">
                  <c:v>18.041237113402062</c:v>
                </c:pt>
                <c:pt idx="834">
                  <c:v>17.525773195876287</c:v>
                </c:pt>
                <c:pt idx="835">
                  <c:v>17.525773195876287</c:v>
                </c:pt>
                <c:pt idx="836">
                  <c:v>17.525773195876287</c:v>
                </c:pt>
                <c:pt idx="837">
                  <c:v>17.525773195876287</c:v>
                </c:pt>
                <c:pt idx="838">
                  <c:v>17.525773195876287</c:v>
                </c:pt>
                <c:pt idx="839">
                  <c:v>17.525773195876287</c:v>
                </c:pt>
                <c:pt idx="840">
                  <c:v>17.010309278350515</c:v>
                </c:pt>
                <c:pt idx="841">
                  <c:v>17.010309278350515</c:v>
                </c:pt>
                <c:pt idx="842">
                  <c:v>17.010309278350515</c:v>
                </c:pt>
                <c:pt idx="843">
                  <c:v>17.010309278350515</c:v>
                </c:pt>
                <c:pt idx="844">
                  <c:v>17.010309278350515</c:v>
                </c:pt>
                <c:pt idx="845">
                  <c:v>17.010309278350515</c:v>
                </c:pt>
                <c:pt idx="846">
                  <c:v>17.010309278350515</c:v>
                </c:pt>
                <c:pt idx="847">
                  <c:v>17.010309278350515</c:v>
                </c:pt>
                <c:pt idx="848">
                  <c:v>17.010309278350515</c:v>
                </c:pt>
                <c:pt idx="849">
                  <c:v>17.525773195876287</c:v>
                </c:pt>
                <c:pt idx="850">
                  <c:v>17.525773195876287</c:v>
                </c:pt>
                <c:pt idx="851">
                  <c:v>18.041237113402062</c:v>
                </c:pt>
                <c:pt idx="852">
                  <c:v>18.134715025906736</c:v>
                </c:pt>
                <c:pt idx="853">
                  <c:v>18.134715025906736</c:v>
                </c:pt>
                <c:pt idx="854">
                  <c:v>18.134715025906736</c:v>
                </c:pt>
                <c:pt idx="855">
                  <c:v>18.134715025906736</c:v>
                </c:pt>
                <c:pt idx="856">
                  <c:v>18.134715025906736</c:v>
                </c:pt>
                <c:pt idx="857">
                  <c:v>18.134715025906736</c:v>
                </c:pt>
                <c:pt idx="858">
                  <c:v>17.616580310880828</c:v>
                </c:pt>
                <c:pt idx="859">
                  <c:v>17.616580310880828</c:v>
                </c:pt>
                <c:pt idx="860">
                  <c:v>17.098445595854923</c:v>
                </c:pt>
                <c:pt idx="861">
                  <c:v>17.098445595854923</c:v>
                </c:pt>
                <c:pt idx="862">
                  <c:v>17.098445595854923</c:v>
                </c:pt>
                <c:pt idx="863">
                  <c:v>17.098445595854923</c:v>
                </c:pt>
                <c:pt idx="864">
                  <c:v>17.098445595854923</c:v>
                </c:pt>
                <c:pt idx="865">
                  <c:v>17.098445595854923</c:v>
                </c:pt>
                <c:pt idx="866">
                  <c:v>17.098445595854923</c:v>
                </c:pt>
                <c:pt idx="867">
                  <c:v>17.098445595854923</c:v>
                </c:pt>
                <c:pt idx="868">
                  <c:v>17.098445595854923</c:v>
                </c:pt>
                <c:pt idx="869">
                  <c:v>17.098445595854923</c:v>
                </c:pt>
                <c:pt idx="870">
                  <c:v>16.580310880829018</c:v>
                </c:pt>
                <c:pt idx="871">
                  <c:v>16.580310880829018</c:v>
                </c:pt>
                <c:pt idx="872">
                  <c:v>16.580310880829018</c:v>
                </c:pt>
                <c:pt idx="873">
                  <c:v>16.580310880829018</c:v>
                </c:pt>
                <c:pt idx="874">
                  <c:v>16.580310880829018</c:v>
                </c:pt>
                <c:pt idx="875">
                  <c:v>16.062176165803109</c:v>
                </c:pt>
                <c:pt idx="876">
                  <c:v>15.544041450777202</c:v>
                </c:pt>
                <c:pt idx="877">
                  <c:v>15.544041450777202</c:v>
                </c:pt>
                <c:pt idx="878">
                  <c:v>15.544041450777202</c:v>
                </c:pt>
                <c:pt idx="879">
                  <c:v>16.062176165803109</c:v>
                </c:pt>
                <c:pt idx="880">
                  <c:v>16.062176165803109</c:v>
                </c:pt>
                <c:pt idx="881">
                  <c:v>16.062176165803109</c:v>
                </c:pt>
                <c:pt idx="882">
                  <c:v>16.062176165803109</c:v>
                </c:pt>
                <c:pt idx="883">
                  <c:v>15.544041450777202</c:v>
                </c:pt>
                <c:pt idx="884">
                  <c:v>15.544041450777202</c:v>
                </c:pt>
                <c:pt idx="885">
                  <c:v>15.544041450777202</c:v>
                </c:pt>
                <c:pt idx="886">
                  <c:v>15.544041450777202</c:v>
                </c:pt>
                <c:pt idx="887">
                  <c:v>15.544041450777202</c:v>
                </c:pt>
                <c:pt idx="888">
                  <c:v>16.062176165803109</c:v>
                </c:pt>
                <c:pt idx="889">
                  <c:v>16.062176165803109</c:v>
                </c:pt>
                <c:pt idx="890">
                  <c:v>16.580310880829018</c:v>
                </c:pt>
                <c:pt idx="891">
                  <c:v>16.580310880829018</c:v>
                </c:pt>
                <c:pt idx="892">
                  <c:v>16.580310880829018</c:v>
                </c:pt>
                <c:pt idx="893">
                  <c:v>16.580310880829018</c:v>
                </c:pt>
                <c:pt idx="894">
                  <c:v>16.580310880829018</c:v>
                </c:pt>
                <c:pt idx="895">
                  <c:v>16.580310880829018</c:v>
                </c:pt>
                <c:pt idx="896">
                  <c:v>16.580310880829018</c:v>
                </c:pt>
                <c:pt idx="897">
                  <c:v>17.098445595854923</c:v>
                </c:pt>
                <c:pt idx="898">
                  <c:v>16.062176165803109</c:v>
                </c:pt>
                <c:pt idx="899">
                  <c:v>16.062176165803109</c:v>
                </c:pt>
                <c:pt idx="900">
                  <c:v>15.544041450777202</c:v>
                </c:pt>
                <c:pt idx="901">
                  <c:v>16.062176165803109</c:v>
                </c:pt>
                <c:pt idx="902">
                  <c:v>16.062176165803109</c:v>
                </c:pt>
                <c:pt idx="903">
                  <c:v>16.062176165803109</c:v>
                </c:pt>
                <c:pt idx="904">
                  <c:v>16.062176165803109</c:v>
                </c:pt>
                <c:pt idx="905">
                  <c:v>16.062176165803109</c:v>
                </c:pt>
                <c:pt idx="906">
                  <c:v>16.145833333333336</c:v>
                </c:pt>
                <c:pt idx="907">
                  <c:v>16.145833333333336</c:v>
                </c:pt>
                <c:pt idx="908">
                  <c:v>16.145833333333336</c:v>
                </c:pt>
                <c:pt idx="909">
                  <c:v>16.666666666666664</c:v>
                </c:pt>
                <c:pt idx="910">
                  <c:v>16.753926701570681</c:v>
                </c:pt>
                <c:pt idx="911">
                  <c:v>16.753926701570681</c:v>
                </c:pt>
                <c:pt idx="912">
                  <c:v>17.989417989417987</c:v>
                </c:pt>
                <c:pt idx="913">
                  <c:v>17.989417989417987</c:v>
                </c:pt>
                <c:pt idx="914">
                  <c:v>18.518518518518519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A-4AA8-B3D1-467B6A7D44FA}"/>
            </c:ext>
          </c:extLst>
        </c:ser>
        <c:ser>
          <c:idx val="1"/>
          <c:order val="1"/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cat>
            <c:numRef>
              <c:f>Coarse!$GW$8:$GW$922</c:f>
              <c:numCache>
                <c:formatCode>General</c:formatCode>
                <c:ptCount val="915"/>
                <c:pt idx="0">
                  <c:v>1940</c:v>
                </c:pt>
                <c:pt idx="1">
                  <c:v>1940</c:v>
                </c:pt>
                <c:pt idx="2">
                  <c:v>1940</c:v>
                </c:pt>
                <c:pt idx="3">
                  <c:v>1940</c:v>
                </c:pt>
                <c:pt idx="4">
                  <c:v>1940</c:v>
                </c:pt>
                <c:pt idx="5">
                  <c:v>1940</c:v>
                </c:pt>
                <c:pt idx="6">
                  <c:v>1940</c:v>
                </c:pt>
                <c:pt idx="7">
                  <c:v>1940</c:v>
                </c:pt>
                <c:pt idx="8">
                  <c:v>1940</c:v>
                </c:pt>
                <c:pt idx="9">
                  <c:v>1940</c:v>
                </c:pt>
                <c:pt idx="10">
                  <c:v>1940</c:v>
                </c:pt>
                <c:pt idx="11">
                  <c:v>1940</c:v>
                </c:pt>
                <c:pt idx="12">
                  <c:v>1941</c:v>
                </c:pt>
                <c:pt idx="13">
                  <c:v>1941</c:v>
                </c:pt>
                <c:pt idx="14">
                  <c:v>1941</c:v>
                </c:pt>
                <c:pt idx="15">
                  <c:v>1941</c:v>
                </c:pt>
                <c:pt idx="16">
                  <c:v>1941</c:v>
                </c:pt>
                <c:pt idx="17">
                  <c:v>1941</c:v>
                </c:pt>
                <c:pt idx="18">
                  <c:v>1941</c:v>
                </c:pt>
                <c:pt idx="19">
                  <c:v>1941</c:v>
                </c:pt>
                <c:pt idx="20">
                  <c:v>1941</c:v>
                </c:pt>
                <c:pt idx="21">
                  <c:v>1941</c:v>
                </c:pt>
                <c:pt idx="22">
                  <c:v>1941</c:v>
                </c:pt>
                <c:pt idx="23">
                  <c:v>1941</c:v>
                </c:pt>
                <c:pt idx="24">
                  <c:v>1942</c:v>
                </c:pt>
                <c:pt idx="25">
                  <c:v>1942</c:v>
                </c:pt>
                <c:pt idx="26">
                  <c:v>1942</c:v>
                </c:pt>
                <c:pt idx="27">
                  <c:v>1942</c:v>
                </c:pt>
                <c:pt idx="28">
                  <c:v>1942</c:v>
                </c:pt>
                <c:pt idx="29">
                  <c:v>1942</c:v>
                </c:pt>
                <c:pt idx="30">
                  <c:v>1942</c:v>
                </c:pt>
                <c:pt idx="31">
                  <c:v>1942</c:v>
                </c:pt>
                <c:pt idx="32">
                  <c:v>1942</c:v>
                </c:pt>
                <c:pt idx="33">
                  <c:v>1942</c:v>
                </c:pt>
                <c:pt idx="34">
                  <c:v>1942</c:v>
                </c:pt>
                <c:pt idx="35">
                  <c:v>1942</c:v>
                </c:pt>
                <c:pt idx="36">
                  <c:v>1943</c:v>
                </c:pt>
                <c:pt idx="37">
                  <c:v>1943</c:v>
                </c:pt>
                <c:pt idx="38">
                  <c:v>1943</c:v>
                </c:pt>
                <c:pt idx="39">
                  <c:v>1943</c:v>
                </c:pt>
                <c:pt idx="40">
                  <c:v>1943</c:v>
                </c:pt>
                <c:pt idx="41">
                  <c:v>1943</c:v>
                </c:pt>
                <c:pt idx="42">
                  <c:v>1943</c:v>
                </c:pt>
                <c:pt idx="43">
                  <c:v>1943</c:v>
                </c:pt>
                <c:pt idx="44">
                  <c:v>1943</c:v>
                </c:pt>
                <c:pt idx="45">
                  <c:v>1943</c:v>
                </c:pt>
                <c:pt idx="46">
                  <c:v>1943</c:v>
                </c:pt>
                <c:pt idx="47">
                  <c:v>1943</c:v>
                </c:pt>
                <c:pt idx="48">
                  <c:v>1944</c:v>
                </c:pt>
                <c:pt idx="49">
                  <c:v>1944</c:v>
                </c:pt>
                <c:pt idx="50">
                  <c:v>1944</c:v>
                </c:pt>
                <c:pt idx="51">
                  <c:v>1944</c:v>
                </c:pt>
                <c:pt idx="52">
                  <c:v>1944</c:v>
                </c:pt>
                <c:pt idx="53">
                  <c:v>1944</c:v>
                </c:pt>
                <c:pt idx="54">
                  <c:v>1944</c:v>
                </c:pt>
                <c:pt idx="55">
                  <c:v>1944</c:v>
                </c:pt>
                <c:pt idx="56">
                  <c:v>1944</c:v>
                </c:pt>
                <c:pt idx="57">
                  <c:v>1944</c:v>
                </c:pt>
                <c:pt idx="58">
                  <c:v>1944</c:v>
                </c:pt>
                <c:pt idx="59">
                  <c:v>1944</c:v>
                </c:pt>
                <c:pt idx="60">
                  <c:v>1945</c:v>
                </c:pt>
                <c:pt idx="61">
                  <c:v>1945</c:v>
                </c:pt>
                <c:pt idx="62">
                  <c:v>1945</c:v>
                </c:pt>
                <c:pt idx="63">
                  <c:v>1945</c:v>
                </c:pt>
                <c:pt idx="64">
                  <c:v>1945</c:v>
                </c:pt>
                <c:pt idx="65">
                  <c:v>1945</c:v>
                </c:pt>
                <c:pt idx="66">
                  <c:v>1945</c:v>
                </c:pt>
                <c:pt idx="67">
                  <c:v>1945</c:v>
                </c:pt>
                <c:pt idx="68">
                  <c:v>1945</c:v>
                </c:pt>
                <c:pt idx="69">
                  <c:v>1945</c:v>
                </c:pt>
                <c:pt idx="70">
                  <c:v>1945</c:v>
                </c:pt>
                <c:pt idx="71">
                  <c:v>1945</c:v>
                </c:pt>
                <c:pt idx="72">
                  <c:v>1946</c:v>
                </c:pt>
                <c:pt idx="73">
                  <c:v>1946</c:v>
                </c:pt>
                <c:pt idx="74">
                  <c:v>1946</c:v>
                </c:pt>
                <c:pt idx="75">
                  <c:v>1946</c:v>
                </c:pt>
                <c:pt idx="76">
                  <c:v>1946</c:v>
                </c:pt>
                <c:pt idx="77">
                  <c:v>1946</c:v>
                </c:pt>
                <c:pt idx="78">
                  <c:v>1946</c:v>
                </c:pt>
                <c:pt idx="79">
                  <c:v>1946</c:v>
                </c:pt>
                <c:pt idx="80">
                  <c:v>1946</c:v>
                </c:pt>
                <c:pt idx="81">
                  <c:v>1946</c:v>
                </c:pt>
                <c:pt idx="82">
                  <c:v>1946</c:v>
                </c:pt>
                <c:pt idx="83">
                  <c:v>1946</c:v>
                </c:pt>
                <c:pt idx="84">
                  <c:v>1947</c:v>
                </c:pt>
                <c:pt idx="85">
                  <c:v>1947</c:v>
                </c:pt>
                <c:pt idx="86">
                  <c:v>1947</c:v>
                </c:pt>
                <c:pt idx="87">
                  <c:v>1947</c:v>
                </c:pt>
                <c:pt idx="88">
                  <c:v>1947</c:v>
                </c:pt>
                <c:pt idx="89">
                  <c:v>1947</c:v>
                </c:pt>
                <c:pt idx="90">
                  <c:v>1947</c:v>
                </c:pt>
                <c:pt idx="91">
                  <c:v>1947</c:v>
                </c:pt>
                <c:pt idx="92">
                  <c:v>1947</c:v>
                </c:pt>
                <c:pt idx="93">
                  <c:v>1947</c:v>
                </c:pt>
                <c:pt idx="94">
                  <c:v>1947</c:v>
                </c:pt>
                <c:pt idx="95">
                  <c:v>1947</c:v>
                </c:pt>
                <c:pt idx="96">
                  <c:v>1948</c:v>
                </c:pt>
                <c:pt idx="97">
                  <c:v>1948</c:v>
                </c:pt>
                <c:pt idx="98">
                  <c:v>1948</c:v>
                </c:pt>
                <c:pt idx="99">
                  <c:v>1948</c:v>
                </c:pt>
                <c:pt idx="100">
                  <c:v>1948</c:v>
                </c:pt>
                <c:pt idx="101">
                  <c:v>1948</c:v>
                </c:pt>
                <c:pt idx="102">
                  <c:v>1948</c:v>
                </c:pt>
                <c:pt idx="103">
                  <c:v>1948</c:v>
                </c:pt>
                <c:pt idx="104">
                  <c:v>1948</c:v>
                </c:pt>
                <c:pt idx="105">
                  <c:v>1948</c:v>
                </c:pt>
                <c:pt idx="106">
                  <c:v>1948</c:v>
                </c:pt>
                <c:pt idx="107">
                  <c:v>1948</c:v>
                </c:pt>
                <c:pt idx="108">
                  <c:v>1949</c:v>
                </c:pt>
                <c:pt idx="109">
                  <c:v>1949</c:v>
                </c:pt>
                <c:pt idx="110">
                  <c:v>1949</c:v>
                </c:pt>
                <c:pt idx="111">
                  <c:v>1949</c:v>
                </c:pt>
                <c:pt idx="112">
                  <c:v>1949</c:v>
                </c:pt>
                <c:pt idx="113">
                  <c:v>1949</c:v>
                </c:pt>
                <c:pt idx="114">
                  <c:v>1949</c:v>
                </c:pt>
                <c:pt idx="115">
                  <c:v>1949</c:v>
                </c:pt>
                <c:pt idx="116">
                  <c:v>1949</c:v>
                </c:pt>
                <c:pt idx="117">
                  <c:v>1949</c:v>
                </c:pt>
                <c:pt idx="118">
                  <c:v>1949</c:v>
                </c:pt>
                <c:pt idx="119">
                  <c:v>1949</c:v>
                </c:pt>
                <c:pt idx="120">
                  <c:v>1950</c:v>
                </c:pt>
                <c:pt idx="121">
                  <c:v>1950</c:v>
                </c:pt>
                <c:pt idx="122">
                  <c:v>1950</c:v>
                </c:pt>
                <c:pt idx="123">
                  <c:v>1950</c:v>
                </c:pt>
                <c:pt idx="124">
                  <c:v>1950</c:v>
                </c:pt>
                <c:pt idx="125">
                  <c:v>1950</c:v>
                </c:pt>
                <c:pt idx="126">
                  <c:v>1950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1950</c:v>
                </c:pt>
                <c:pt idx="131">
                  <c:v>1950</c:v>
                </c:pt>
                <c:pt idx="132">
                  <c:v>1951</c:v>
                </c:pt>
                <c:pt idx="133">
                  <c:v>1951</c:v>
                </c:pt>
                <c:pt idx="134">
                  <c:v>1951</c:v>
                </c:pt>
                <c:pt idx="135">
                  <c:v>1951</c:v>
                </c:pt>
                <c:pt idx="136">
                  <c:v>1951</c:v>
                </c:pt>
                <c:pt idx="137">
                  <c:v>1951</c:v>
                </c:pt>
                <c:pt idx="138">
                  <c:v>1951</c:v>
                </c:pt>
                <c:pt idx="139">
                  <c:v>1951</c:v>
                </c:pt>
                <c:pt idx="140">
                  <c:v>1951</c:v>
                </c:pt>
                <c:pt idx="141">
                  <c:v>1951</c:v>
                </c:pt>
                <c:pt idx="142">
                  <c:v>1951</c:v>
                </c:pt>
                <c:pt idx="143">
                  <c:v>1951</c:v>
                </c:pt>
                <c:pt idx="144">
                  <c:v>1952</c:v>
                </c:pt>
                <c:pt idx="145">
                  <c:v>1952</c:v>
                </c:pt>
                <c:pt idx="146">
                  <c:v>1952</c:v>
                </c:pt>
                <c:pt idx="147">
                  <c:v>1952</c:v>
                </c:pt>
                <c:pt idx="148">
                  <c:v>1952</c:v>
                </c:pt>
                <c:pt idx="149">
                  <c:v>1952</c:v>
                </c:pt>
                <c:pt idx="150">
                  <c:v>1952</c:v>
                </c:pt>
                <c:pt idx="151">
                  <c:v>1952</c:v>
                </c:pt>
                <c:pt idx="152">
                  <c:v>1952</c:v>
                </c:pt>
                <c:pt idx="153">
                  <c:v>1952</c:v>
                </c:pt>
                <c:pt idx="154">
                  <c:v>1952</c:v>
                </c:pt>
                <c:pt idx="155">
                  <c:v>1952</c:v>
                </c:pt>
                <c:pt idx="156">
                  <c:v>1953</c:v>
                </c:pt>
                <c:pt idx="157">
                  <c:v>1953</c:v>
                </c:pt>
                <c:pt idx="158">
                  <c:v>1953</c:v>
                </c:pt>
                <c:pt idx="159">
                  <c:v>1953</c:v>
                </c:pt>
                <c:pt idx="160">
                  <c:v>1953</c:v>
                </c:pt>
                <c:pt idx="161">
                  <c:v>1953</c:v>
                </c:pt>
                <c:pt idx="162">
                  <c:v>1953</c:v>
                </c:pt>
                <c:pt idx="163">
                  <c:v>1953</c:v>
                </c:pt>
                <c:pt idx="164">
                  <c:v>1953</c:v>
                </c:pt>
                <c:pt idx="165">
                  <c:v>1953</c:v>
                </c:pt>
                <c:pt idx="166">
                  <c:v>1953</c:v>
                </c:pt>
                <c:pt idx="167">
                  <c:v>1953</c:v>
                </c:pt>
                <c:pt idx="168">
                  <c:v>1954</c:v>
                </c:pt>
                <c:pt idx="169">
                  <c:v>1954</c:v>
                </c:pt>
                <c:pt idx="170">
                  <c:v>1954</c:v>
                </c:pt>
                <c:pt idx="171">
                  <c:v>1954</c:v>
                </c:pt>
                <c:pt idx="172">
                  <c:v>1954</c:v>
                </c:pt>
                <c:pt idx="173">
                  <c:v>1954</c:v>
                </c:pt>
                <c:pt idx="174">
                  <c:v>1954</c:v>
                </c:pt>
                <c:pt idx="175">
                  <c:v>1954</c:v>
                </c:pt>
                <c:pt idx="176">
                  <c:v>1954</c:v>
                </c:pt>
                <c:pt idx="177">
                  <c:v>1954</c:v>
                </c:pt>
                <c:pt idx="178">
                  <c:v>1954</c:v>
                </c:pt>
                <c:pt idx="179">
                  <c:v>1954</c:v>
                </c:pt>
                <c:pt idx="180">
                  <c:v>1955</c:v>
                </c:pt>
                <c:pt idx="181">
                  <c:v>1955</c:v>
                </c:pt>
                <c:pt idx="182">
                  <c:v>1955</c:v>
                </c:pt>
                <c:pt idx="183">
                  <c:v>1955</c:v>
                </c:pt>
                <c:pt idx="184">
                  <c:v>1955</c:v>
                </c:pt>
                <c:pt idx="185">
                  <c:v>1955</c:v>
                </c:pt>
                <c:pt idx="186">
                  <c:v>1955</c:v>
                </c:pt>
                <c:pt idx="187">
                  <c:v>1955</c:v>
                </c:pt>
                <c:pt idx="188">
                  <c:v>1955</c:v>
                </c:pt>
                <c:pt idx="189">
                  <c:v>1955</c:v>
                </c:pt>
                <c:pt idx="190">
                  <c:v>1955</c:v>
                </c:pt>
                <c:pt idx="191">
                  <c:v>1955</c:v>
                </c:pt>
                <c:pt idx="192">
                  <c:v>1956</c:v>
                </c:pt>
                <c:pt idx="193">
                  <c:v>1956</c:v>
                </c:pt>
                <c:pt idx="194">
                  <c:v>1956</c:v>
                </c:pt>
                <c:pt idx="195">
                  <c:v>1956</c:v>
                </c:pt>
                <c:pt idx="196">
                  <c:v>1956</c:v>
                </c:pt>
                <c:pt idx="197">
                  <c:v>1956</c:v>
                </c:pt>
                <c:pt idx="198">
                  <c:v>1956</c:v>
                </c:pt>
                <c:pt idx="199">
                  <c:v>1956</c:v>
                </c:pt>
                <c:pt idx="200">
                  <c:v>1956</c:v>
                </c:pt>
                <c:pt idx="201">
                  <c:v>1956</c:v>
                </c:pt>
                <c:pt idx="202">
                  <c:v>1956</c:v>
                </c:pt>
                <c:pt idx="203">
                  <c:v>1956</c:v>
                </c:pt>
                <c:pt idx="204">
                  <c:v>1957</c:v>
                </c:pt>
                <c:pt idx="205">
                  <c:v>1957</c:v>
                </c:pt>
                <c:pt idx="206">
                  <c:v>1957</c:v>
                </c:pt>
                <c:pt idx="207">
                  <c:v>1957</c:v>
                </c:pt>
                <c:pt idx="208">
                  <c:v>1957</c:v>
                </c:pt>
                <c:pt idx="209">
                  <c:v>1957</c:v>
                </c:pt>
                <c:pt idx="210">
                  <c:v>1957</c:v>
                </c:pt>
                <c:pt idx="211">
                  <c:v>1957</c:v>
                </c:pt>
                <c:pt idx="212">
                  <c:v>1957</c:v>
                </c:pt>
                <c:pt idx="213">
                  <c:v>1957</c:v>
                </c:pt>
                <c:pt idx="214">
                  <c:v>1957</c:v>
                </c:pt>
                <c:pt idx="215">
                  <c:v>1957</c:v>
                </c:pt>
                <c:pt idx="216">
                  <c:v>1958</c:v>
                </c:pt>
                <c:pt idx="217">
                  <c:v>1958</c:v>
                </c:pt>
                <c:pt idx="218">
                  <c:v>1958</c:v>
                </c:pt>
                <c:pt idx="219">
                  <c:v>1958</c:v>
                </c:pt>
                <c:pt idx="220">
                  <c:v>1958</c:v>
                </c:pt>
                <c:pt idx="221">
                  <c:v>1958</c:v>
                </c:pt>
                <c:pt idx="222">
                  <c:v>1958</c:v>
                </c:pt>
                <c:pt idx="223">
                  <c:v>1958</c:v>
                </c:pt>
                <c:pt idx="224">
                  <c:v>1958</c:v>
                </c:pt>
                <c:pt idx="225">
                  <c:v>1958</c:v>
                </c:pt>
                <c:pt idx="226">
                  <c:v>1958</c:v>
                </c:pt>
                <c:pt idx="227">
                  <c:v>1958</c:v>
                </c:pt>
                <c:pt idx="228">
                  <c:v>1959</c:v>
                </c:pt>
                <c:pt idx="229">
                  <c:v>1959</c:v>
                </c:pt>
                <c:pt idx="230">
                  <c:v>1959</c:v>
                </c:pt>
                <c:pt idx="231">
                  <c:v>1959</c:v>
                </c:pt>
                <c:pt idx="232">
                  <c:v>1959</c:v>
                </c:pt>
                <c:pt idx="233">
                  <c:v>1959</c:v>
                </c:pt>
                <c:pt idx="234">
                  <c:v>1959</c:v>
                </c:pt>
                <c:pt idx="235">
                  <c:v>1959</c:v>
                </c:pt>
                <c:pt idx="236">
                  <c:v>1959</c:v>
                </c:pt>
                <c:pt idx="237">
                  <c:v>1959</c:v>
                </c:pt>
                <c:pt idx="238">
                  <c:v>1959</c:v>
                </c:pt>
                <c:pt idx="239">
                  <c:v>1959</c:v>
                </c:pt>
                <c:pt idx="240">
                  <c:v>1960</c:v>
                </c:pt>
                <c:pt idx="241">
                  <c:v>1960</c:v>
                </c:pt>
                <c:pt idx="242">
                  <c:v>1960</c:v>
                </c:pt>
                <c:pt idx="243">
                  <c:v>1960</c:v>
                </c:pt>
                <c:pt idx="244">
                  <c:v>1960</c:v>
                </c:pt>
                <c:pt idx="245">
                  <c:v>1960</c:v>
                </c:pt>
                <c:pt idx="246">
                  <c:v>1960</c:v>
                </c:pt>
                <c:pt idx="247">
                  <c:v>1960</c:v>
                </c:pt>
                <c:pt idx="248">
                  <c:v>1960</c:v>
                </c:pt>
                <c:pt idx="249">
                  <c:v>1960</c:v>
                </c:pt>
                <c:pt idx="250">
                  <c:v>1960</c:v>
                </c:pt>
                <c:pt idx="251">
                  <c:v>1960</c:v>
                </c:pt>
                <c:pt idx="252">
                  <c:v>1961</c:v>
                </c:pt>
                <c:pt idx="253">
                  <c:v>1961</c:v>
                </c:pt>
                <c:pt idx="254">
                  <c:v>1961</c:v>
                </c:pt>
                <c:pt idx="255">
                  <c:v>1961</c:v>
                </c:pt>
                <c:pt idx="256">
                  <c:v>1961</c:v>
                </c:pt>
                <c:pt idx="257">
                  <c:v>1961</c:v>
                </c:pt>
                <c:pt idx="258">
                  <c:v>1961</c:v>
                </c:pt>
                <c:pt idx="259">
                  <c:v>1961</c:v>
                </c:pt>
                <c:pt idx="260">
                  <c:v>1961</c:v>
                </c:pt>
                <c:pt idx="261">
                  <c:v>1961</c:v>
                </c:pt>
                <c:pt idx="262">
                  <c:v>1961</c:v>
                </c:pt>
                <c:pt idx="263">
                  <c:v>1961</c:v>
                </c:pt>
                <c:pt idx="264">
                  <c:v>1962</c:v>
                </c:pt>
                <c:pt idx="265">
                  <c:v>1962</c:v>
                </c:pt>
                <c:pt idx="266">
                  <c:v>1962</c:v>
                </c:pt>
                <c:pt idx="267">
                  <c:v>1962</c:v>
                </c:pt>
                <c:pt idx="268">
                  <c:v>1962</c:v>
                </c:pt>
                <c:pt idx="269">
                  <c:v>1962</c:v>
                </c:pt>
                <c:pt idx="270">
                  <c:v>1962</c:v>
                </c:pt>
                <c:pt idx="271">
                  <c:v>1962</c:v>
                </c:pt>
                <c:pt idx="272">
                  <c:v>1962</c:v>
                </c:pt>
                <c:pt idx="273">
                  <c:v>1962</c:v>
                </c:pt>
                <c:pt idx="274">
                  <c:v>1962</c:v>
                </c:pt>
                <c:pt idx="275">
                  <c:v>1962</c:v>
                </c:pt>
                <c:pt idx="276">
                  <c:v>1963</c:v>
                </c:pt>
                <c:pt idx="277">
                  <c:v>1963</c:v>
                </c:pt>
                <c:pt idx="278">
                  <c:v>1963</c:v>
                </c:pt>
                <c:pt idx="279">
                  <c:v>1963</c:v>
                </c:pt>
                <c:pt idx="280">
                  <c:v>1963</c:v>
                </c:pt>
                <c:pt idx="281">
                  <c:v>1963</c:v>
                </c:pt>
                <c:pt idx="282">
                  <c:v>1963</c:v>
                </c:pt>
                <c:pt idx="283">
                  <c:v>1963</c:v>
                </c:pt>
                <c:pt idx="284">
                  <c:v>1963</c:v>
                </c:pt>
                <c:pt idx="285">
                  <c:v>1963</c:v>
                </c:pt>
                <c:pt idx="286">
                  <c:v>1963</c:v>
                </c:pt>
                <c:pt idx="287">
                  <c:v>1963</c:v>
                </c:pt>
                <c:pt idx="288">
                  <c:v>1964</c:v>
                </c:pt>
                <c:pt idx="289">
                  <c:v>1964</c:v>
                </c:pt>
                <c:pt idx="290">
                  <c:v>1964</c:v>
                </c:pt>
                <c:pt idx="291">
                  <c:v>1964</c:v>
                </c:pt>
                <c:pt idx="292">
                  <c:v>1964</c:v>
                </c:pt>
                <c:pt idx="293">
                  <c:v>1964</c:v>
                </c:pt>
                <c:pt idx="294">
                  <c:v>1964</c:v>
                </c:pt>
                <c:pt idx="295">
                  <c:v>1964</c:v>
                </c:pt>
                <c:pt idx="296">
                  <c:v>1964</c:v>
                </c:pt>
                <c:pt idx="297">
                  <c:v>1964</c:v>
                </c:pt>
                <c:pt idx="298">
                  <c:v>1964</c:v>
                </c:pt>
                <c:pt idx="299">
                  <c:v>1964</c:v>
                </c:pt>
                <c:pt idx="300">
                  <c:v>1965</c:v>
                </c:pt>
                <c:pt idx="301">
                  <c:v>1965</c:v>
                </c:pt>
                <c:pt idx="302">
                  <c:v>1965</c:v>
                </c:pt>
                <c:pt idx="303">
                  <c:v>1965</c:v>
                </c:pt>
                <c:pt idx="304">
                  <c:v>1965</c:v>
                </c:pt>
                <c:pt idx="305">
                  <c:v>1965</c:v>
                </c:pt>
                <c:pt idx="306">
                  <c:v>1965</c:v>
                </c:pt>
                <c:pt idx="307">
                  <c:v>1965</c:v>
                </c:pt>
                <c:pt idx="308">
                  <c:v>1965</c:v>
                </c:pt>
                <c:pt idx="309">
                  <c:v>1965</c:v>
                </c:pt>
                <c:pt idx="310">
                  <c:v>1965</c:v>
                </c:pt>
                <c:pt idx="311">
                  <c:v>1965</c:v>
                </c:pt>
                <c:pt idx="312">
                  <c:v>1966</c:v>
                </c:pt>
                <c:pt idx="313">
                  <c:v>1966</c:v>
                </c:pt>
                <c:pt idx="314">
                  <c:v>1966</c:v>
                </c:pt>
                <c:pt idx="315">
                  <c:v>1966</c:v>
                </c:pt>
                <c:pt idx="316">
                  <c:v>1966</c:v>
                </c:pt>
                <c:pt idx="317">
                  <c:v>1966</c:v>
                </c:pt>
                <c:pt idx="318">
                  <c:v>1966</c:v>
                </c:pt>
                <c:pt idx="319">
                  <c:v>1966</c:v>
                </c:pt>
                <c:pt idx="320">
                  <c:v>1966</c:v>
                </c:pt>
                <c:pt idx="321">
                  <c:v>1966</c:v>
                </c:pt>
                <c:pt idx="322">
                  <c:v>1966</c:v>
                </c:pt>
                <c:pt idx="323">
                  <c:v>1966</c:v>
                </c:pt>
                <c:pt idx="324">
                  <c:v>1967</c:v>
                </c:pt>
                <c:pt idx="325">
                  <c:v>1967</c:v>
                </c:pt>
                <c:pt idx="326">
                  <c:v>1967</c:v>
                </c:pt>
                <c:pt idx="327">
                  <c:v>1967</c:v>
                </c:pt>
                <c:pt idx="328">
                  <c:v>1967</c:v>
                </c:pt>
                <c:pt idx="329">
                  <c:v>1967</c:v>
                </c:pt>
                <c:pt idx="330">
                  <c:v>1967</c:v>
                </c:pt>
                <c:pt idx="331">
                  <c:v>1967</c:v>
                </c:pt>
                <c:pt idx="332">
                  <c:v>1967</c:v>
                </c:pt>
                <c:pt idx="333">
                  <c:v>1967</c:v>
                </c:pt>
                <c:pt idx="334">
                  <c:v>1967</c:v>
                </c:pt>
                <c:pt idx="335">
                  <c:v>1967</c:v>
                </c:pt>
                <c:pt idx="336">
                  <c:v>1968</c:v>
                </c:pt>
                <c:pt idx="337">
                  <c:v>1968</c:v>
                </c:pt>
                <c:pt idx="338">
                  <c:v>1968</c:v>
                </c:pt>
                <c:pt idx="339">
                  <c:v>1968</c:v>
                </c:pt>
                <c:pt idx="340">
                  <c:v>1968</c:v>
                </c:pt>
                <c:pt idx="341">
                  <c:v>1968</c:v>
                </c:pt>
                <c:pt idx="342">
                  <c:v>1968</c:v>
                </c:pt>
                <c:pt idx="343">
                  <c:v>1968</c:v>
                </c:pt>
                <c:pt idx="344">
                  <c:v>1968</c:v>
                </c:pt>
                <c:pt idx="345">
                  <c:v>1968</c:v>
                </c:pt>
                <c:pt idx="346">
                  <c:v>1968</c:v>
                </c:pt>
                <c:pt idx="347">
                  <c:v>1968</c:v>
                </c:pt>
                <c:pt idx="348">
                  <c:v>1969</c:v>
                </c:pt>
                <c:pt idx="349">
                  <c:v>1969</c:v>
                </c:pt>
                <c:pt idx="350">
                  <c:v>1969</c:v>
                </c:pt>
                <c:pt idx="351">
                  <c:v>1969</c:v>
                </c:pt>
                <c:pt idx="352">
                  <c:v>1969</c:v>
                </c:pt>
                <c:pt idx="353">
                  <c:v>1969</c:v>
                </c:pt>
                <c:pt idx="354">
                  <c:v>1969</c:v>
                </c:pt>
                <c:pt idx="355">
                  <c:v>1969</c:v>
                </c:pt>
                <c:pt idx="356">
                  <c:v>1969</c:v>
                </c:pt>
                <c:pt idx="357">
                  <c:v>1969</c:v>
                </c:pt>
                <c:pt idx="358">
                  <c:v>1969</c:v>
                </c:pt>
                <c:pt idx="359">
                  <c:v>1969</c:v>
                </c:pt>
                <c:pt idx="360">
                  <c:v>1970</c:v>
                </c:pt>
                <c:pt idx="361">
                  <c:v>1970</c:v>
                </c:pt>
                <c:pt idx="362">
                  <c:v>1970</c:v>
                </c:pt>
                <c:pt idx="363">
                  <c:v>1970</c:v>
                </c:pt>
                <c:pt idx="364">
                  <c:v>1970</c:v>
                </c:pt>
                <c:pt idx="365">
                  <c:v>1970</c:v>
                </c:pt>
                <c:pt idx="366">
                  <c:v>1970</c:v>
                </c:pt>
                <c:pt idx="367">
                  <c:v>1970</c:v>
                </c:pt>
                <c:pt idx="368">
                  <c:v>1970</c:v>
                </c:pt>
                <c:pt idx="369">
                  <c:v>1970</c:v>
                </c:pt>
                <c:pt idx="370">
                  <c:v>1970</c:v>
                </c:pt>
                <c:pt idx="371">
                  <c:v>1970</c:v>
                </c:pt>
                <c:pt idx="372">
                  <c:v>1971</c:v>
                </c:pt>
                <c:pt idx="373">
                  <c:v>1971</c:v>
                </c:pt>
                <c:pt idx="374">
                  <c:v>1971</c:v>
                </c:pt>
                <c:pt idx="375">
                  <c:v>1971</c:v>
                </c:pt>
                <c:pt idx="376">
                  <c:v>1971</c:v>
                </c:pt>
                <c:pt idx="377">
                  <c:v>1971</c:v>
                </c:pt>
                <c:pt idx="378">
                  <c:v>1971</c:v>
                </c:pt>
                <c:pt idx="379">
                  <c:v>1971</c:v>
                </c:pt>
                <c:pt idx="380">
                  <c:v>1971</c:v>
                </c:pt>
                <c:pt idx="381">
                  <c:v>1971</c:v>
                </c:pt>
                <c:pt idx="382">
                  <c:v>1971</c:v>
                </c:pt>
                <c:pt idx="383">
                  <c:v>1971</c:v>
                </c:pt>
                <c:pt idx="384">
                  <c:v>1972</c:v>
                </c:pt>
                <c:pt idx="385">
                  <c:v>1972</c:v>
                </c:pt>
                <c:pt idx="386">
                  <c:v>1972</c:v>
                </c:pt>
                <c:pt idx="387">
                  <c:v>1972</c:v>
                </c:pt>
                <c:pt idx="388">
                  <c:v>1972</c:v>
                </c:pt>
                <c:pt idx="389">
                  <c:v>1972</c:v>
                </c:pt>
                <c:pt idx="390">
                  <c:v>1972</c:v>
                </c:pt>
                <c:pt idx="391">
                  <c:v>1972</c:v>
                </c:pt>
                <c:pt idx="392">
                  <c:v>1972</c:v>
                </c:pt>
                <c:pt idx="393">
                  <c:v>1972</c:v>
                </c:pt>
                <c:pt idx="394">
                  <c:v>1972</c:v>
                </c:pt>
                <c:pt idx="395">
                  <c:v>1972</c:v>
                </c:pt>
                <c:pt idx="396">
                  <c:v>1973</c:v>
                </c:pt>
                <c:pt idx="397">
                  <c:v>1973</c:v>
                </c:pt>
                <c:pt idx="398">
                  <c:v>1973</c:v>
                </c:pt>
                <c:pt idx="399">
                  <c:v>1973</c:v>
                </c:pt>
                <c:pt idx="400">
                  <c:v>1973</c:v>
                </c:pt>
                <c:pt idx="401">
                  <c:v>1973</c:v>
                </c:pt>
                <c:pt idx="402">
                  <c:v>1973</c:v>
                </c:pt>
                <c:pt idx="403">
                  <c:v>1973</c:v>
                </c:pt>
                <c:pt idx="404">
                  <c:v>1973</c:v>
                </c:pt>
                <c:pt idx="405">
                  <c:v>1973</c:v>
                </c:pt>
                <c:pt idx="406">
                  <c:v>1973</c:v>
                </c:pt>
                <c:pt idx="407">
                  <c:v>1973</c:v>
                </c:pt>
                <c:pt idx="408">
                  <c:v>1974</c:v>
                </c:pt>
                <c:pt idx="409">
                  <c:v>1974</c:v>
                </c:pt>
                <c:pt idx="410">
                  <c:v>1974</c:v>
                </c:pt>
                <c:pt idx="411">
                  <c:v>1974</c:v>
                </c:pt>
                <c:pt idx="412">
                  <c:v>1974</c:v>
                </c:pt>
                <c:pt idx="413">
                  <c:v>1974</c:v>
                </c:pt>
                <c:pt idx="414">
                  <c:v>1974</c:v>
                </c:pt>
                <c:pt idx="415">
                  <c:v>1974</c:v>
                </c:pt>
                <c:pt idx="416">
                  <c:v>1974</c:v>
                </c:pt>
                <c:pt idx="417">
                  <c:v>1974</c:v>
                </c:pt>
                <c:pt idx="418">
                  <c:v>1974</c:v>
                </c:pt>
                <c:pt idx="419">
                  <c:v>1974</c:v>
                </c:pt>
                <c:pt idx="420">
                  <c:v>1975</c:v>
                </c:pt>
                <c:pt idx="421">
                  <c:v>1975</c:v>
                </c:pt>
                <c:pt idx="422">
                  <c:v>1975</c:v>
                </c:pt>
                <c:pt idx="423">
                  <c:v>1975</c:v>
                </c:pt>
                <c:pt idx="424">
                  <c:v>1975</c:v>
                </c:pt>
                <c:pt idx="425">
                  <c:v>1975</c:v>
                </c:pt>
                <c:pt idx="426">
                  <c:v>1975</c:v>
                </c:pt>
                <c:pt idx="427">
                  <c:v>1975</c:v>
                </c:pt>
                <c:pt idx="428">
                  <c:v>1975</c:v>
                </c:pt>
                <c:pt idx="429">
                  <c:v>1975</c:v>
                </c:pt>
                <c:pt idx="430">
                  <c:v>1975</c:v>
                </c:pt>
                <c:pt idx="431">
                  <c:v>1975</c:v>
                </c:pt>
                <c:pt idx="432">
                  <c:v>1976</c:v>
                </c:pt>
                <c:pt idx="433">
                  <c:v>1976</c:v>
                </c:pt>
                <c:pt idx="434">
                  <c:v>1976</c:v>
                </c:pt>
                <c:pt idx="435">
                  <c:v>1976</c:v>
                </c:pt>
                <c:pt idx="436">
                  <c:v>1976</c:v>
                </c:pt>
                <c:pt idx="437">
                  <c:v>1976</c:v>
                </c:pt>
                <c:pt idx="438">
                  <c:v>1976</c:v>
                </c:pt>
                <c:pt idx="439">
                  <c:v>1976</c:v>
                </c:pt>
                <c:pt idx="440">
                  <c:v>1976</c:v>
                </c:pt>
                <c:pt idx="441">
                  <c:v>1976</c:v>
                </c:pt>
                <c:pt idx="442">
                  <c:v>1976</c:v>
                </c:pt>
                <c:pt idx="443">
                  <c:v>1976</c:v>
                </c:pt>
                <c:pt idx="444">
                  <c:v>1977</c:v>
                </c:pt>
                <c:pt idx="445">
                  <c:v>1977</c:v>
                </c:pt>
                <c:pt idx="446">
                  <c:v>1977</c:v>
                </c:pt>
                <c:pt idx="447">
                  <c:v>1977</c:v>
                </c:pt>
                <c:pt idx="448">
                  <c:v>1977</c:v>
                </c:pt>
                <c:pt idx="449">
                  <c:v>1977</c:v>
                </c:pt>
                <c:pt idx="450">
                  <c:v>1977</c:v>
                </c:pt>
                <c:pt idx="451">
                  <c:v>1977</c:v>
                </c:pt>
                <c:pt idx="452">
                  <c:v>1977</c:v>
                </c:pt>
                <c:pt idx="453">
                  <c:v>1977</c:v>
                </c:pt>
                <c:pt idx="454">
                  <c:v>1977</c:v>
                </c:pt>
                <c:pt idx="455">
                  <c:v>1977</c:v>
                </c:pt>
                <c:pt idx="456">
                  <c:v>1978</c:v>
                </c:pt>
                <c:pt idx="457">
                  <c:v>1978</c:v>
                </c:pt>
                <c:pt idx="458">
                  <c:v>1978</c:v>
                </c:pt>
                <c:pt idx="459">
                  <c:v>1978</c:v>
                </c:pt>
                <c:pt idx="460">
                  <c:v>1978</c:v>
                </c:pt>
                <c:pt idx="461">
                  <c:v>1978</c:v>
                </c:pt>
                <c:pt idx="462">
                  <c:v>1978</c:v>
                </c:pt>
                <c:pt idx="463">
                  <c:v>1978</c:v>
                </c:pt>
                <c:pt idx="464">
                  <c:v>1978</c:v>
                </c:pt>
                <c:pt idx="465">
                  <c:v>1978</c:v>
                </c:pt>
                <c:pt idx="466">
                  <c:v>1978</c:v>
                </c:pt>
                <c:pt idx="467">
                  <c:v>1978</c:v>
                </c:pt>
                <c:pt idx="468">
                  <c:v>1979</c:v>
                </c:pt>
                <c:pt idx="469">
                  <c:v>1979</c:v>
                </c:pt>
                <c:pt idx="470">
                  <c:v>1979</c:v>
                </c:pt>
                <c:pt idx="471">
                  <c:v>1979</c:v>
                </c:pt>
                <c:pt idx="472">
                  <c:v>1979</c:v>
                </c:pt>
                <c:pt idx="473">
                  <c:v>1979</c:v>
                </c:pt>
                <c:pt idx="474">
                  <c:v>1979</c:v>
                </c:pt>
                <c:pt idx="475">
                  <c:v>1979</c:v>
                </c:pt>
                <c:pt idx="476">
                  <c:v>1979</c:v>
                </c:pt>
                <c:pt idx="477">
                  <c:v>1979</c:v>
                </c:pt>
                <c:pt idx="478">
                  <c:v>1979</c:v>
                </c:pt>
                <c:pt idx="479">
                  <c:v>1979</c:v>
                </c:pt>
                <c:pt idx="480">
                  <c:v>1980</c:v>
                </c:pt>
                <c:pt idx="481">
                  <c:v>1980</c:v>
                </c:pt>
                <c:pt idx="482">
                  <c:v>1980</c:v>
                </c:pt>
                <c:pt idx="483">
                  <c:v>1980</c:v>
                </c:pt>
                <c:pt idx="484">
                  <c:v>1980</c:v>
                </c:pt>
                <c:pt idx="485">
                  <c:v>1980</c:v>
                </c:pt>
                <c:pt idx="486">
                  <c:v>1980</c:v>
                </c:pt>
                <c:pt idx="487">
                  <c:v>1980</c:v>
                </c:pt>
                <c:pt idx="488">
                  <c:v>1980</c:v>
                </c:pt>
                <c:pt idx="489">
                  <c:v>1980</c:v>
                </c:pt>
                <c:pt idx="490">
                  <c:v>1980</c:v>
                </c:pt>
                <c:pt idx="491">
                  <c:v>1980</c:v>
                </c:pt>
                <c:pt idx="492">
                  <c:v>1981</c:v>
                </c:pt>
                <c:pt idx="493">
                  <c:v>1981</c:v>
                </c:pt>
                <c:pt idx="494">
                  <c:v>1981</c:v>
                </c:pt>
                <c:pt idx="495">
                  <c:v>1981</c:v>
                </c:pt>
                <c:pt idx="496">
                  <c:v>1981</c:v>
                </c:pt>
                <c:pt idx="497">
                  <c:v>1981</c:v>
                </c:pt>
                <c:pt idx="498">
                  <c:v>1981</c:v>
                </c:pt>
                <c:pt idx="499">
                  <c:v>1981</c:v>
                </c:pt>
                <c:pt idx="500">
                  <c:v>1981</c:v>
                </c:pt>
                <c:pt idx="501">
                  <c:v>1981</c:v>
                </c:pt>
                <c:pt idx="502">
                  <c:v>1981</c:v>
                </c:pt>
                <c:pt idx="503">
                  <c:v>1981</c:v>
                </c:pt>
                <c:pt idx="504">
                  <c:v>1982</c:v>
                </c:pt>
                <c:pt idx="505">
                  <c:v>1982</c:v>
                </c:pt>
                <c:pt idx="506">
                  <c:v>1982</c:v>
                </c:pt>
                <c:pt idx="507">
                  <c:v>1982</c:v>
                </c:pt>
                <c:pt idx="508">
                  <c:v>1982</c:v>
                </c:pt>
                <c:pt idx="509">
                  <c:v>1982</c:v>
                </c:pt>
                <c:pt idx="510">
                  <c:v>1982</c:v>
                </c:pt>
                <c:pt idx="511">
                  <c:v>1982</c:v>
                </c:pt>
                <c:pt idx="512">
                  <c:v>1982</c:v>
                </c:pt>
                <c:pt idx="513">
                  <c:v>1982</c:v>
                </c:pt>
                <c:pt idx="514">
                  <c:v>1982</c:v>
                </c:pt>
                <c:pt idx="515">
                  <c:v>1982</c:v>
                </c:pt>
                <c:pt idx="516">
                  <c:v>1983</c:v>
                </c:pt>
                <c:pt idx="517">
                  <c:v>1983</c:v>
                </c:pt>
                <c:pt idx="518">
                  <c:v>1983</c:v>
                </c:pt>
                <c:pt idx="519">
                  <c:v>1983</c:v>
                </c:pt>
                <c:pt idx="520">
                  <c:v>1983</c:v>
                </c:pt>
                <c:pt idx="521">
                  <c:v>1983</c:v>
                </c:pt>
                <c:pt idx="522">
                  <c:v>1983</c:v>
                </c:pt>
                <c:pt idx="523">
                  <c:v>1983</c:v>
                </c:pt>
                <c:pt idx="524">
                  <c:v>1983</c:v>
                </c:pt>
                <c:pt idx="525">
                  <c:v>1983</c:v>
                </c:pt>
                <c:pt idx="526">
                  <c:v>1983</c:v>
                </c:pt>
                <c:pt idx="527">
                  <c:v>1983</c:v>
                </c:pt>
                <c:pt idx="528">
                  <c:v>1984</c:v>
                </c:pt>
                <c:pt idx="529">
                  <c:v>1984</c:v>
                </c:pt>
                <c:pt idx="530">
                  <c:v>1984</c:v>
                </c:pt>
                <c:pt idx="531">
                  <c:v>1984</c:v>
                </c:pt>
                <c:pt idx="532">
                  <c:v>1984</c:v>
                </c:pt>
                <c:pt idx="533">
                  <c:v>1984</c:v>
                </c:pt>
                <c:pt idx="534">
                  <c:v>1984</c:v>
                </c:pt>
                <c:pt idx="535">
                  <c:v>1984</c:v>
                </c:pt>
                <c:pt idx="536">
                  <c:v>1984</c:v>
                </c:pt>
                <c:pt idx="537">
                  <c:v>1984</c:v>
                </c:pt>
                <c:pt idx="538">
                  <c:v>1984</c:v>
                </c:pt>
                <c:pt idx="539">
                  <c:v>1984</c:v>
                </c:pt>
                <c:pt idx="540">
                  <c:v>1985</c:v>
                </c:pt>
                <c:pt idx="541">
                  <c:v>1985</c:v>
                </c:pt>
                <c:pt idx="542">
                  <c:v>1985</c:v>
                </c:pt>
                <c:pt idx="543">
                  <c:v>1985</c:v>
                </c:pt>
                <c:pt idx="544">
                  <c:v>1985</c:v>
                </c:pt>
                <c:pt idx="545">
                  <c:v>1985</c:v>
                </c:pt>
                <c:pt idx="546">
                  <c:v>1985</c:v>
                </c:pt>
                <c:pt idx="547">
                  <c:v>1985</c:v>
                </c:pt>
                <c:pt idx="548">
                  <c:v>1985</c:v>
                </c:pt>
                <c:pt idx="549">
                  <c:v>1985</c:v>
                </c:pt>
                <c:pt idx="550">
                  <c:v>1985</c:v>
                </c:pt>
                <c:pt idx="551">
                  <c:v>1985</c:v>
                </c:pt>
                <c:pt idx="552">
                  <c:v>1986</c:v>
                </c:pt>
                <c:pt idx="553">
                  <c:v>1986</c:v>
                </c:pt>
                <c:pt idx="554">
                  <c:v>1986</c:v>
                </c:pt>
                <c:pt idx="555">
                  <c:v>1986</c:v>
                </c:pt>
                <c:pt idx="556">
                  <c:v>1986</c:v>
                </c:pt>
                <c:pt idx="557">
                  <c:v>1986</c:v>
                </c:pt>
                <c:pt idx="558">
                  <c:v>1986</c:v>
                </c:pt>
                <c:pt idx="559">
                  <c:v>1986</c:v>
                </c:pt>
                <c:pt idx="560">
                  <c:v>1986</c:v>
                </c:pt>
                <c:pt idx="561">
                  <c:v>1986</c:v>
                </c:pt>
                <c:pt idx="562">
                  <c:v>1986</c:v>
                </c:pt>
                <c:pt idx="563">
                  <c:v>1986</c:v>
                </c:pt>
                <c:pt idx="564">
                  <c:v>1987</c:v>
                </c:pt>
                <c:pt idx="565">
                  <c:v>1987</c:v>
                </c:pt>
                <c:pt idx="566">
                  <c:v>1987</c:v>
                </c:pt>
                <c:pt idx="567">
                  <c:v>1987</c:v>
                </c:pt>
                <c:pt idx="568">
                  <c:v>1987</c:v>
                </c:pt>
                <c:pt idx="569">
                  <c:v>1987</c:v>
                </c:pt>
                <c:pt idx="570">
                  <c:v>1987</c:v>
                </c:pt>
                <c:pt idx="571">
                  <c:v>1987</c:v>
                </c:pt>
                <c:pt idx="572">
                  <c:v>1987</c:v>
                </c:pt>
                <c:pt idx="573">
                  <c:v>1987</c:v>
                </c:pt>
                <c:pt idx="574">
                  <c:v>1987</c:v>
                </c:pt>
                <c:pt idx="575">
                  <c:v>1987</c:v>
                </c:pt>
                <c:pt idx="576">
                  <c:v>1988</c:v>
                </c:pt>
                <c:pt idx="577">
                  <c:v>1988</c:v>
                </c:pt>
                <c:pt idx="578">
                  <c:v>1988</c:v>
                </c:pt>
                <c:pt idx="579">
                  <c:v>1988</c:v>
                </c:pt>
                <c:pt idx="580">
                  <c:v>1988</c:v>
                </c:pt>
                <c:pt idx="581">
                  <c:v>1988</c:v>
                </c:pt>
                <c:pt idx="582">
                  <c:v>1988</c:v>
                </c:pt>
                <c:pt idx="583">
                  <c:v>1988</c:v>
                </c:pt>
                <c:pt idx="584">
                  <c:v>1988</c:v>
                </c:pt>
                <c:pt idx="585">
                  <c:v>1988</c:v>
                </c:pt>
                <c:pt idx="586">
                  <c:v>1988</c:v>
                </c:pt>
                <c:pt idx="587">
                  <c:v>1988</c:v>
                </c:pt>
                <c:pt idx="588">
                  <c:v>1989</c:v>
                </c:pt>
                <c:pt idx="589">
                  <c:v>1989</c:v>
                </c:pt>
                <c:pt idx="590">
                  <c:v>1989</c:v>
                </c:pt>
                <c:pt idx="591">
                  <c:v>1989</c:v>
                </c:pt>
                <c:pt idx="592">
                  <c:v>1989</c:v>
                </c:pt>
                <c:pt idx="593">
                  <c:v>1989</c:v>
                </c:pt>
                <c:pt idx="594">
                  <c:v>1989</c:v>
                </c:pt>
                <c:pt idx="595">
                  <c:v>1989</c:v>
                </c:pt>
                <c:pt idx="596">
                  <c:v>1989</c:v>
                </c:pt>
                <c:pt idx="597">
                  <c:v>1989</c:v>
                </c:pt>
                <c:pt idx="598">
                  <c:v>1989</c:v>
                </c:pt>
                <c:pt idx="599">
                  <c:v>1989</c:v>
                </c:pt>
                <c:pt idx="600">
                  <c:v>1990</c:v>
                </c:pt>
                <c:pt idx="601">
                  <c:v>1990</c:v>
                </c:pt>
                <c:pt idx="602">
                  <c:v>1990</c:v>
                </c:pt>
                <c:pt idx="603">
                  <c:v>1990</c:v>
                </c:pt>
                <c:pt idx="604">
                  <c:v>1990</c:v>
                </c:pt>
                <c:pt idx="605">
                  <c:v>1990</c:v>
                </c:pt>
                <c:pt idx="606">
                  <c:v>1990</c:v>
                </c:pt>
                <c:pt idx="607">
                  <c:v>1990</c:v>
                </c:pt>
                <c:pt idx="608">
                  <c:v>1990</c:v>
                </c:pt>
                <c:pt idx="609">
                  <c:v>1990</c:v>
                </c:pt>
                <c:pt idx="610">
                  <c:v>1990</c:v>
                </c:pt>
                <c:pt idx="611">
                  <c:v>1990</c:v>
                </c:pt>
                <c:pt idx="612">
                  <c:v>1991</c:v>
                </c:pt>
                <c:pt idx="613">
                  <c:v>1991</c:v>
                </c:pt>
                <c:pt idx="614">
                  <c:v>1991</c:v>
                </c:pt>
                <c:pt idx="615">
                  <c:v>1991</c:v>
                </c:pt>
                <c:pt idx="616">
                  <c:v>1991</c:v>
                </c:pt>
                <c:pt idx="617">
                  <c:v>1991</c:v>
                </c:pt>
                <c:pt idx="618">
                  <c:v>1991</c:v>
                </c:pt>
                <c:pt idx="619">
                  <c:v>1991</c:v>
                </c:pt>
                <c:pt idx="620">
                  <c:v>1991</c:v>
                </c:pt>
                <c:pt idx="621">
                  <c:v>1991</c:v>
                </c:pt>
                <c:pt idx="622">
                  <c:v>1991</c:v>
                </c:pt>
                <c:pt idx="623">
                  <c:v>1991</c:v>
                </c:pt>
                <c:pt idx="624">
                  <c:v>1992</c:v>
                </c:pt>
                <c:pt idx="625">
                  <c:v>1992</c:v>
                </c:pt>
                <c:pt idx="626">
                  <c:v>1992</c:v>
                </c:pt>
                <c:pt idx="627">
                  <c:v>1992</c:v>
                </c:pt>
                <c:pt idx="628">
                  <c:v>1992</c:v>
                </c:pt>
                <c:pt idx="629">
                  <c:v>1992</c:v>
                </c:pt>
                <c:pt idx="630">
                  <c:v>1992</c:v>
                </c:pt>
                <c:pt idx="631">
                  <c:v>1992</c:v>
                </c:pt>
                <c:pt idx="632">
                  <c:v>1992</c:v>
                </c:pt>
                <c:pt idx="633">
                  <c:v>1992</c:v>
                </c:pt>
                <c:pt idx="634">
                  <c:v>1992</c:v>
                </c:pt>
                <c:pt idx="635">
                  <c:v>1992</c:v>
                </c:pt>
                <c:pt idx="636">
                  <c:v>1993</c:v>
                </c:pt>
                <c:pt idx="637">
                  <c:v>1993</c:v>
                </c:pt>
                <c:pt idx="638">
                  <c:v>1993</c:v>
                </c:pt>
                <c:pt idx="639">
                  <c:v>1993</c:v>
                </c:pt>
                <c:pt idx="640">
                  <c:v>1993</c:v>
                </c:pt>
                <c:pt idx="641">
                  <c:v>1993</c:v>
                </c:pt>
                <c:pt idx="642">
                  <c:v>1993</c:v>
                </c:pt>
                <c:pt idx="643">
                  <c:v>1993</c:v>
                </c:pt>
                <c:pt idx="644">
                  <c:v>1993</c:v>
                </c:pt>
                <c:pt idx="645">
                  <c:v>1993</c:v>
                </c:pt>
                <c:pt idx="646">
                  <c:v>1993</c:v>
                </c:pt>
                <c:pt idx="647">
                  <c:v>1993</c:v>
                </c:pt>
                <c:pt idx="648">
                  <c:v>1994</c:v>
                </c:pt>
                <c:pt idx="649">
                  <c:v>1994</c:v>
                </c:pt>
                <c:pt idx="650">
                  <c:v>1994</c:v>
                </c:pt>
                <c:pt idx="651">
                  <c:v>1994</c:v>
                </c:pt>
                <c:pt idx="652">
                  <c:v>1994</c:v>
                </c:pt>
                <c:pt idx="653">
                  <c:v>1994</c:v>
                </c:pt>
                <c:pt idx="654">
                  <c:v>1994</c:v>
                </c:pt>
                <c:pt idx="655">
                  <c:v>1994</c:v>
                </c:pt>
                <c:pt idx="656">
                  <c:v>1994</c:v>
                </c:pt>
                <c:pt idx="657">
                  <c:v>1994</c:v>
                </c:pt>
                <c:pt idx="658">
                  <c:v>1994</c:v>
                </c:pt>
                <c:pt idx="659">
                  <c:v>1994</c:v>
                </c:pt>
                <c:pt idx="660">
                  <c:v>1995</c:v>
                </c:pt>
                <c:pt idx="661">
                  <c:v>1995</c:v>
                </c:pt>
                <c:pt idx="662">
                  <c:v>1995</c:v>
                </c:pt>
                <c:pt idx="663">
                  <c:v>1995</c:v>
                </c:pt>
                <c:pt idx="664">
                  <c:v>1995</c:v>
                </c:pt>
                <c:pt idx="665">
                  <c:v>1995</c:v>
                </c:pt>
                <c:pt idx="666">
                  <c:v>1995</c:v>
                </c:pt>
                <c:pt idx="667">
                  <c:v>1995</c:v>
                </c:pt>
                <c:pt idx="668">
                  <c:v>1995</c:v>
                </c:pt>
                <c:pt idx="669">
                  <c:v>1995</c:v>
                </c:pt>
                <c:pt idx="670">
                  <c:v>1995</c:v>
                </c:pt>
                <c:pt idx="671">
                  <c:v>1995</c:v>
                </c:pt>
                <c:pt idx="672">
                  <c:v>1996</c:v>
                </c:pt>
                <c:pt idx="673">
                  <c:v>1996</c:v>
                </c:pt>
                <c:pt idx="674">
                  <c:v>1996</c:v>
                </c:pt>
                <c:pt idx="675">
                  <c:v>1996</c:v>
                </c:pt>
                <c:pt idx="676">
                  <c:v>1996</c:v>
                </c:pt>
                <c:pt idx="677">
                  <c:v>1996</c:v>
                </c:pt>
                <c:pt idx="678">
                  <c:v>1996</c:v>
                </c:pt>
                <c:pt idx="679">
                  <c:v>1996</c:v>
                </c:pt>
                <c:pt idx="680">
                  <c:v>1996</c:v>
                </c:pt>
                <c:pt idx="681">
                  <c:v>1996</c:v>
                </c:pt>
                <c:pt idx="682">
                  <c:v>1996</c:v>
                </c:pt>
                <c:pt idx="683">
                  <c:v>1996</c:v>
                </c:pt>
                <c:pt idx="684">
                  <c:v>1997</c:v>
                </c:pt>
                <c:pt idx="685">
                  <c:v>1997</c:v>
                </c:pt>
                <c:pt idx="686">
                  <c:v>1997</c:v>
                </c:pt>
                <c:pt idx="687">
                  <c:v>1997</c:v>
                </c:pt>
                <c:pt idx="688">
                  <c:v>1997</c:v>
                </c:pt>
                <c:pt idx="689">
                  <c:v>1997</c:v>
                </c:pt>
                <c:pt idx="690">
                  <c:v>1997</c:v>
                </c:pt>
                <c:pt idx="691">
                  <c:v>1997</c:v>
                </c:pt>
                <c:pt idx="692">
                  <c:v>1997</c:v>
                </c:pt>
                <c:pt idx="693">
                  <c:v>1997</c:v>
                </c:pt>
                <c:pt idx="694">
                  <c:v>1997</c:v>
                </c:pt>
                <c:pt idx="695">
                  <c:v>1997</c:v>
                </c:pt>
                <c:pt idx="696">
                  <c:v>1998</c:v>
                </c:pt>
                <c:pt idx="697">
                  <c:v>1998</c:v>
                </c:pt>
                <c:pt idx="698">
                  <c:v>1998</c:v>
                </c:pt>
                <c:pt idx="699">
                  <c:v>1998</c:v>
                </c:pt>
                <c:pt idx="700">
                  <c:v>1998</c:v>
                </c:pt>
                <c:pt idx="701">
                  <c:v>1998</c:v>
                </c:pt>
                <c:pt idx="702">
                  <c:v>1998</c:v>
                </c:pt>
                <c:pt idx="703">
                  <c:v>1998</c:v>
                </c:pt>
                <c:pt idx="704">
                  <c:v>1998</c:v>
                </c:pt>
                <c:pt idx="705">
                  <c:v>1998</c:v>
                </c:pt>
                <c:pt idx="706">
                  <c:v>1998</c:v>
                </c:pt>
                <c:pt idx="707">
                  <c:v>1998</c:v>
                </c:pt>
                <c:pt idx="708">
                  <c:v>1999</c:v>
                </c:pt>
                <c:pt idx="709">
                  <c:v>1999</c:v>
                </c:pt>
                <c:pt idx="710">
                  <c:v>1999</c:v>
                </c:pt>
                <c:pt idx="711">
                  <c:v>1999</c:v>
                </c:pt>
                <c:pt idx="712">
                  <c:v>1999</c:v>
                </c:pt>
                <c:pt idx="713">
                  <c:v>1999</c:v>
                </c:pt>
                <c:pt idx="714">
                  <c:v>1999</c:v>
                </c:pt>
                <c:pt idx="715">
                  <c:v>1999</c:v>
                </c:pt>
                <c:pt idx="716">
                  <c:v>1999</c:v>
                </c:pt>
                <c:pt idx="717">
                  <c:v>1999</c:v>
                </c:pt>
                <c:pt idx="718">
                  <c:v>1999</c:v>
                </c:pt>
                <c:pt idx="719">
                  <c:v>1999</c:v>
                </c:pt>
                <c:pt idx="720">
                  <c:v>2000</c:v>
                </c:pt>
                <c:pt idx="721">
                  <c:v>2000</c:v>
                </c:pt>
                <c:pt idx="722">
                  <c:v>2000</c:v>
                </c:pt>
                <c:pt idx="723">
                  <c:v>2000</c:v>
                </c:pt>
                <c:pt idx="724">
                  <c:v>2000</c:v>
                </c:pt>
                <c:pt idx="725">
                  <c:v>2000</c:v>
                </c:pt>
                <c:pt idx="726">
                  <c:v>2000</c:v>
                </c:pt>
                <c:pt idx="727">
                  <c:v>2000</c:v>
                </c:pt>
                <c:pt idx="728">
                  <c:v>2000</c:v>
                </c:pt>
                <c:pt idx="729">
                  <c:v>2000</c:v>
                </c:pt>
                <c:pt idx="730">
                  <c:v>2000</c:v>
                </c:pt>
                <c:pt idx="731">
                  <c:v>2000</c:v>
                </c:pt>
                <c:pt idx="732">
                  <c:v>2001</c:v>
                </c:pt>
                <c:pt idx="733">
                  <c:v>2001</c:v>
                </c:pt>
                <c:pt idx="734">
                  <c:v>2001</c:v>
                </c:pt>
                <c:pt idx="735">
                  <c:v>2001</c:v>
                </c:pt>
                <c:pt idx="736">
                  <c:v>2001</c:v>
                </c:pt>
                <c:pt idx="737">
                  <c:v>2001</c:v>
                </c:pt>
                <c:pt idx="738">
                  <c:v>2001</c:v>
                </c:pt>
                <c:pt idx="739">
                  <c:v>2001</c:v>
                </c:pt>
                <c:pt idx="740">
                  <c:v>2001</c:v>
                </c:pt>
                <c:pt idx="741">
                  <c:v>2001</c:v>
                </c:pt>
                <c:pt idx="742">
                  <c:v>2001</c:v>
                </c:pt>
                <c:pt idx="743">
                  <c:v>2001</c:v>
                </c:pt>
                <c:pt idx="744">
                  <c:v>2002</c:v>
                </c:pt>
                <c:pt idx="745">
                  <c:v>2002</c:v>
                </c:pt>
                <c:pt idx="746">
                  <c:v>2002</c:v>
                </c:pt>
                <c:pt idx="747">
                  <c:v>2002</c:v>
                </c:pt>
                <c:pt idx="748">
                  <c:v>2002</c:v>
                </c:pt>
                <c:pt idx="749">
                  <c:v>2002</c:v>
                </c:pt>
                <c:pt idx="750">
                  <c:v>2002</c:v>
                </c:pt>
                <c:pt idx="751">
                  <c:v>2002</c:v>
                </c:pt>
                <c:pt idx="752">
                  <c:v>2002</c:v>
                </c:pt>
                <c:pt idx="753">
                  <c:v>2002</c:v>
                </c:pt>
                <c:pt idx="754">
                  <c:v>2002</c:v>
                </c:pt>
                <c:pt idx="755">
                  <c:v>2002</c:v>
                </c:pt>
                <c:pt idx="756">
                  <c:v>2003</c:v>
                </c:pt>
                <c:pt idx="757">
                  <c:v>2003</c:v>
                </c:pt>
                <c:pt idx="758">
                  <c:v>2003</c:v>
                </c:pt>
                <c:pt idx="759">
                  <c:v>2003</c:v>
                </c:pt>
                <c:pt idx="760">
                  <c:v>2003</c:v>
                </c:pt>
                <c:pt idx="761">
                  <c:v>2003</c:v>
                </c:pt>
                <c:pt idx="762">
                  <c:v>2003</c:v>
                </c:pt>
                <c:pt idx="763">
                  <c:v>2003</c:v>
                </c:pt>
                <c:pt idx="764">
                  <c:v>2003</c:v>
                </c:pt>
                <c:pt idx="765">
                  <c:v>2003</c:v>
                </c:pt>
                <c:pt idx="766">
                  <c:v>2003</c:v>
                </c:pt>
                <c:pt idx="767">
                  <c:v>2003</c:v>
                </c:pt>
                <c:pt idx="768">
                  <c:v>2004</c:v>
                </c:pt>
                <c:pt idx="769">
                  <c:v>2004</c:v>
                </c:pt>
                <c:pt idx="770">
                  <c:v>2004</c:v>
                </c:pt>
                <c:pt idx="771">
                  <c:v>2004</c:v>
                </c:pt>
                <c:pt idx="772">
                  <c:v>2004</c:v>
                </c:pt>
                <c:pt idx="773">
                  <c:v>2004</c:v>
                </c:pt>
                <c:pt idx="774">
                  <c:v>2004</c:v>
                </c:pt>
                <c:pt idx="775">
                  <c:v>2004</c:v>
                </c:pt>
                <c:pt idx="776">
                  <c:v>2004</c:v>
                </c:pt>
                <c:pt idx="777">
                  <c:v>2004</c:v>
                </c:pt>
                <c:pt idx="778">
                  <c:v>2004</c:v>
                </c:pt>
                <c:pt idx="779">
                  <c:v>2004</c:v>
                </c:pt>
                <c:pt idx="780">
                  <c:v>2005</c:v>
                </c:pt>
                <c:pt idx="781">
                  <c:v>2005</c:v>
                </c:pt>
                <c:pt idx="782">
                  <c:v>2005</c:v>
                </c:pt>
                <c:pt idx="783">
                  <c:v>2005</c:v>
                </c:pt>
                <c:pt idx="784">
                  <c:v>2005</c:v>
                </c:pt>
                <c:pt idx="785">
                  <c:v>2005</c:v>
                </c:pt>
                <c:pt idx="786">
                  <c:v>2005</c:v>
                </c:pt>
                <c:pt idx="787">
                  <c:v>2005</c:v>
                </c:pt>
                <c:pt idx="788">
                  <c:v>2005</c:v>
                </c:pt>
                <c:pt idx="789">
                  <c:v>2005</c:v>
                </c:pt>
                <c:pt idx="790">
                  <c:v>2005</c:v>
                </c:pt>
                <c:pt idx="791">
                  <c:v>2005</c:v>
                </c:pt>
                <c:pt idx="792">
                  <c:v>2006</c:v>
                </c:pt>
                <c:pt idx="793">
                  <c:v>2006</c:v>
                </c:pt>
                <c:pt idx="794">
                  <c:v>2006</c:v>
                </c:pt>
                <c:pt idx="795">
                  <c:v>2006</c:v>
                </c:pt>
                <c:pt idx="796">
                  <c:v>2006</c:v>
                </c:pt>
                <c:pt idx="797">
                  <c:v>2006</c:v>
                </c:pt>
                <c:pt idx="798">
                  <c:v>2006</c:v>
                </c:pt>
                <c:pt idx="799">
                  <c:v>2006</c:v>
                </c:pt>
                <c:pt idx="800">
                  <c:v>2006</c:v>
                </c:pt>
                <c:pt idx="801">
                  <c:v>2006</c:v>
                </c:pt>
                <c:pt idx="802">
                  <c:v>2006</c:v>
                </c:pt>
                <c:pt idx="803">
                  <c:v>2006</c:v>
                </c:pt>
                <c:pt idx="804">
                  <c:v>2007</c:v>
                </c:pt>
                <c:pt idx="805">
                  <c:v>2007</c:v>
                </c:pt>
                <c:pt idx="806">
                  <c:v>2007</c:v>
                </c:pt>
                <c:pt idx="807">
                  <c:v>2007</c:v>
                </c:pt>
                <c:pt idx="808">
                  <c:v>2007</c:v>
                </c:pt>
                <c:pt idx="809">
                  <c:v>2007</c:v>
                </c:pt>
                <c:pt idx="810">
                  <c:v>2007</c:v>
                </c:pt>
                <c:pt idx="811">
                  <c:v>2007</c:v>
                </c:pt>
                <c:pt idx="812">
                  <c:v>2007</c:v>
                </c:pt>
                <c:pt idx="813">
                  <c:v>2007</c:v>
                </c:pt>
                <c:pt idx="814">
                  <c:v>2007</c:v>
                </c:pt>
                <c:pt idx="815">
                  <c:v>2007</c:v>
                </c:pt>
                <c:pt idx="816">
                  <c:v>2008</c:v>
                </c:pt>
                <c:pt idx="817">
                  <c:v>2008</c:v>
                </c:pt>
                <c:pt idx="818">
                  <c:v>2008</c:v>
                </c:pt>
                <c:pt idx="819">
                  <c:v>2008</c:v>
                </c:pt>
                <c:pt idx="820">
                  <c:v>2008</c:v>
                </c:pt>
                <c:pt idx="821">
                  <c:v>2008</c:v>
                </c:pt>
                <c:pt idx="822">
                  <c:v>2008</c:v>
                </c:pt>
                <c:pt idx="823">
                  <c:v>2008</c:v>
                </c:pt>
                <c:pt idx="824">
                  <c:v>2008</c:v>
                </c:pt>
                <c:pt idx="825">
                  <c:v>2008</c:v>
                </c:pt>
                <c:pt idx="826">
                  <c:v>2008</c:v>
                </c:pt>
                <c:pt idx="827">
                  <c:v>2008</c:v>
                </c:pt>
                <c:pt idx="828">
                  <c:v>2009</c:v>
                </c:pt>
                <c:pt idx="829">
                  <c:v>2009</c:v>
                </c:pt>
                <c:pt idx="830">
                  <c:v>2009</c:v>
                </c:pt>
                <c:pt idx="831">
                  <c:v>2009</c:v>
                </c:pt>
                <c:pt idx="832">
                  <c:v>2009</c:v>
                </c:pt>
                <c:pt idx="833">
                  <c:v>2009</c:v>
                </c:pt>
                <c:pt idx="834">
                  <c:v>2009</c:v>
                </c:pt>
                <c:pt idx="835">
                  <c:v>2009</c:v>
                </c:pt>
                <c:pt idx="836">
                  <c:v>2009</c:v>
                </c:pt>
                <c:pt idx="837">
                  <c:v>2009</c:v>
                </c:pt>
                <c:pt idx="838">
                  <c:v>2009</c:v>
                </c:pt>
                <c:pt idx="839">
                  <c:v>2009</c:v>
                </c:pt>
                <c:pt idx="840">
                  <c:v>2010</c:v>
                </c:pt>
                <c:pt idx="841">
                  <c:v>2010</c:v>
                </c:pt>
                <c:pt idx="842">
                  <c:v>2010</c:v>
                </c:pt>
                <c:pt idx="843">
                  <c:v>2010</c:v>
                </c:pt>
                <c:pt idx="844">
                  <c:v>2010</c:v>
                </c:pt>
                <c:pt idx="845">
                  <c:v>2010</c:v>
                </c:pt>
                <c:pt idx="846">
                  <c:v>2010</c:v>
                </c:pt>
                <c:pt idx="847">
                  <c:v>2010</c:v>
                </c:pt>
                <c:pt idx="848">
                  <c:v>2010</c:v>
                </c:pt>
                <c:pt idx="849">
                  <c:v>2010</c:v>
                </c:pt>
                <c:pt idx="850">
                  <c:v>2010</c:v>
                </c:pt>
                <c:pt idx="851">
                  <c:v>2010</c:v>
                </c:pt>
                <c:pt idx="852">
                  <c:v>2011</c:v>
                </c:pt>
                <c:pt idx="853">
                  <c:v>2011</c:v>
                </c:pt>
                <c:pt idx="854">
                  <c:v>2011</c:v>
                </c:pt>
                <c:pt idx="855">
                  <c:v>2011</c:v>
                </c:pt>
                <c:pt idx="856">
                  <c:v>2011</c:v>
                </c:pt>
                <c:pt idx="857">
                  <c:v>2011</c:v>
                </c:pt>
                <c:pt idx="858">
                  <c:v>2011</c:v>
                </c:pt>
                <c:pt idx="859">
                  <c:v>2011</c:v>
                </c:pt>
                <c:pt idx="860">
                  <c:v>2011</c:v>
                </c:pt>
                <c:pt idx="861">
                  <c:v>2011</c:v>
                </c:pt>
                <c:pt idx="862">
                  <c:v>2011</c:v>
                </c:pt>
                <c:pt idx="863">
                  <c:v>2011</c:v>
                </c:pt>
                <c:pt idx="864">
                  <c:v>2012</c:v>
                </c:pt>
                <c:pt idx="865">
                  <c:v>2012</c:v>
                </c:pt>
                <c:pt idx="866">
                  <c:v>2012</c:v>
                </c:pt>
                <c:pt idx="867">
                  <c:v>2012</c:v>
                </c:pt>
                <c:pt idx="868">
                  <c:v>2012</c:v>
                </c:pt>
                <c:pt idx="869">
                  <c:v>2012</c:v>
                </c:pt>
                <c:pt idx="870">
                  <c:v>2012</c:v>
                </c:pt>
                <c:pt idx="871">
                  <c:v>2012</c:v>
                </c:pt>
                <c:pt idx="872">
                  <c:v>2012</c:v>
                </c:pt>
                <c:pt idx="873">
                  <c:v>2012</c:v>
                </c:pt>
                <c:pt idx="874">
                  <c:v>2012</c:v>
                </c:pt>
                <c:pt idx="875">
                  <c:v>2012</c:v>
                </c:pt>
                <c:pt idx="876">
                  <c:v>2013</c:v>
                </c:pt>
                <c:pt idx="877">
                  <c:v>2013</c:v>
                </c:pt>
                <c:pt idx="878">
                  <c:v>2013</c:v>
                </c:pt>
                <c:pt idx="879">
                  <c:v>2013</c:v>
                </c:pt>
                <c:pt idx="880">
                  <c:v>2013</c:v>
                </c:pt>
                <c:pt idx="881">
                  <c:v>2013</c:v>
                </c:pt>
                <c:pt idx="882">
                  <c:v>2013</c:v>
                </c:pt>
                <c:pt idx="883">
                  <c:v>2013</c:v>
                </c:pt>
                <c:pt idx="884">
                  <c:v>2013</c:v>
                </c:pt>
                <c:pt idx="885">
                  <c:v>2013</c:v>
                </c:pt>
                <c:pt idx="886">
                  <c:v>2013</c:v>
                </c:pt>
                <c:pt idx="887">
                  <c:v>2013</c:v>
                </c:pt>
                <c:pt idx="888">
                  <c:v>2014</c:v>
                </c:pt>
                <c:pt idx="889">
                  <c:v>2014</c:v>
                </c:pt>
                <c:pt idx="890">
                  <c:v>2014</c:v>
                </c:pt>
                <c:pt idx="891">
                  <c:v>2014</c:v>
                </c:pt>
                <c:pt idx="892">
                  <c:v>2014</c:v>
                </c:pt>
                <c:pt idx="893">
                  <c:v>2014</c:v>
                </c:pt>
                <c:pt idx="894">
                  <c:v>2014</c:v>
                </c:pt>
                <c:pt idx="895">
                  <c:v>2014</c:v>
                </c:pt>
                <c:pt idx="896">
                  <c:v>2014</c:v>
                </c:pt>
                <c:pt idx="897">
                  <c:v>2014</c:v>
                </c:pt>
                <c:pt idx="898">
                  <c:v>2014</c:v>
                </c:pt>
                <c:pt idx="899">
                  <c:v>2014</c:v>
                </c:pt>
                <c:pt idx="900">
                  <c:v>2015</c:v>
                </c:pt>
                <c:pt idx="901">
                  <c:v>2015</c:v>
                </c:pt>
                <c:pt idx="902">
                  <c:v>2015</c:v>
                </c:pt>
                <c:pt idx="903">
                  <c:v>2015</c:v>
                </c:pt>
                <c:pt idx="904">
                  <c:v>2015</c:v>
                </c:pt>
                <c:pt idx="905">
                  <c:v>2015</c:v>
                </c:pt>
                <c:pt idx="906">
                  <c:v>2015</c:v>
                </c:pt>
                <c:pt idx="907">
                  <c:v>2015</c:v>
                </c:pt>
                <c:pt idx="908">
                  <c:v>2015</c:v>
                </c:pt>
                <c:pt idx="909">
                  <c:v>2015</c:v>
                </c:pt>
                <c:pt idx="910">
                  <c:v>2015</c:v>
                </c:pt>
                <c:pt idx="911">
                  <c:v>2015</c:v>
                </c:pt>
              </c:numCache>
            </c:numRef>
          </c:cat>
          <c:val>
            <c:numRef>
              <c:f>Coarse!$GS$8:$GS$922</c:f>
              <c:numCache>
                <c:formatCode>0.0</c:formatCode>
                <c:ptCount val="9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0.51546391752577314</c:v>
                </c:pt>
                <c:pt idx="397">
                  <c:v>1.0309278350515463</c:v>
                </c:pt>
                <c:pt idx="398">
                  <c:v>1.0309278350515463</c:v>
                </c:pt>
                <c:pt idx="399">
                  <c:v>1.0309278350515463</c:v>
                </c:pt>
                <c:pt idx="400">
                  <c:v>1.0309278350515463</c:v>
                </c:pt>
                <c:pt idx="401">
                  <c:v>1.0309278350515463</c:v>
                </c:pt>
                <c:pt idx="402">
                  <c:v>1.0309278350515463</c:v>
                </c:pt>
                <c:pt idx="403">
                  <c:v>1.0309278350515463</c:v>
                </c:pt>
                <c:pt idx="404">
                  <c:v>1.0309278350515463</c:v>
                </c:pt>
                <c:pt idx="405">
                  <c:v>1.0309278350515463</c:v>
                </c:pt>
                <c:pt idx="406">
                  <c:v>1.0309278350515463</c:v>
                </c:pt>
                <c:pt idx="407">
                  <c:v>1.0309278350515463</c:v>
                </c:pt>
                <c:pt idx="408">
                  <c:v>1.0309278350515463</c:v>
                </c:pt>
                <c:pt idx="409">
                  <c:v>1.0309278350515463</c:v>
                </c:pt>
                <c:pt idx="410">
                  <c:v>1.0309278350515463</c:v>
                </c:pt>
                <c:pt idx="411">
                  <c:v>1.0309278350515463</c:v>
                </c:pt>
                <c:pt idx="412">
                  <c:v>1.0309278350515463</c:v>
                </c:pt>
                <c:pt idx="413">
                  <c:v>1.0309278350515463</c:v>
                </c:pt>
                <c:pt idx="414">
                  <c:v>1.0309278350515463</c:v>
                </c:pt>
                <c:pt idx="415">
                  <c:v>1.0309278350515463</c:v>
                </c:pt>
                <c:pt idx="416">
                  <c:v>1.0309278350515463</c:v>
                </c:pt>
                <c:pt idx="417">
                  <c:v>1.0309278350515463</c:v>
                </c:pt>
                <c:pt idx="418">
                  <c:v>1.0309278350515463</c:v>
                </c:pt>
                <c:pt idx="419">
                  <c:v>1.0309278350515463</c:v>
                </c:pt>
                <c:pt idx="420">
                  <c:v>1.0309278350515463</c:v>
                </c:pt>
                <c:pt idx="421">
                  <c:v>1.0309278350515463</c:v>
                </c:pt>
                <c:pt idx="422">
                  <c:v>1.0309278350515463</c:v>
                </c:pt>
                <c:pt idx="423">
                  <c:v>1.0309278350515463</c:v>
                </c:pt>
                <c:pt idx="424">
                  <c:v>1.0309278350515463</c:v>
                </c:pt>
                <c:pt idx="425">
                  <c:v>1.0309278350515463</c:v>
                </c:pt>
                <c:pt idx="426">
                  <c:v>1.0309278350515463</c:v>
                </c:pt>
                <c:pt idx="427">
                  <c:v>1.0309278350515463</c:v>
                </c:pt>
                <c:pt idx="428">
                  <c:v>1.0309278350515463</c:v>
                </c:pt>
                <c:pt idx="429">
                  <c:v>1.0309278350515463</c:v>
                </c:pt>
                <c:pt idx="430">
                  <c:v>1.0309278350515463</c:v>
                </c:pt>
                <c:pt idx="431">
                  <c:v>1.0309278350515463</c:v>
                </c:pt>
                <c:pt idx="432">
                  <c:v>1.0309278350515463</c:v>
                </c:pt>
                <c:pt idx="433">
                  <c:v>1.0309278350515463</c:v>
                </c:pt>
                <c:pt idx="434">
                  <c:v>1.0309278350515463</c:v>
                </c:pt>
                <c:pt idx="435">
                  <c:v>1.0309278350515463</c:v>
                </c:pt>
                <c:pt idx="436">
                  <c:v>1.0309278350515463</c:v>
                </c:pt>
                <c:pt idx="437">
                  <c:v>1.0309278350515463</c:v>
                </c:pt>
                <c:pt idx="438">
                  <c:v>1.0309278350515463</c:v>
                </c:pt>
                <c:pt idx="439">
                  <c:v>1.0309278350515463</c:v>
                </c:pt>
                <c:pt idx="440">
                  <c:v>1.0309278350515463</c:v>
                </c:pt>
                <c:pt idx="441">
                  <c:v>1.0309278350515463</c:v>
                </c:pt>
                <c:pt idx="442">
                  <c:v>1.0309278350515463</c:v>
                </c:pt>
                <c:pt idx="443">
                  <c:v>1.0309278350515463</c:v>
                </c:pt>
                <c:pt idx="444">
                  <c:v>1.0309278350515463</c:v>
                </c:pt>
                <c:pt idx="445">
                  <c:v>1.0309278350515463</c:v>
                </c:pt>
                <c:pt idx="446">
                  <c:v>1.0309278350515463</c:v>
                </c:pt>
                <c:pt idx="447">
                  <c:v>1.0309278350515463</c:v>
                </c:pt>
                <c:pt idx="448">
                  <c:v>1.0309278350515463</c:v>
                </c:pt>
                <c:pt idx="449">
                  <c:v>1.0309278350515463</c:v>
                </c:pt>
                <c:pt idx="450">
                  <c:v>1.0309278350515463</c:v>
                </c:pt>
                <c:pt idx="451">
                  <c:v>1.0309278350515463</c:v>
                </c:pt>
                <c:pt idx="452">
                  <c:v>1.0309278350515463</c:v>
                </c:pt>
                <c:pt idx="453">
                  <c:v>1.0309278350515463</c:v>
                </c:pt>
                <c:pt idx="454">
                  <c:v>1.0309278350515463</c:v>
                </c:pt>
                <c:pt idx="455">
                  <c:v>1.5463917525773196</c:v>
                </c:pt>
                <c:pt idx="456">
                  <c:v>1.5463917525773196</c:v>
                </c:pt>
                <c:pt idx="457">
                  <c:v>1.5463917525773196</c:v>
                </c:pt>
                <c:pt idx="458">
                  <c:v>1.5463917525773196</c:v>
                </c:pt>
                <c:pt idx="459">
                  <c:v>1.5463917525773196</c:v>
                </c:pt>
                <c:pt idx="460">
                  <c:v>1.5463917525773196</c:v>
                </c:pt>
                <c:pt idx="461">
                  <c:v>1.5463917525773196</c:v>
                </c:pt>
                <c:pt idx="462">
                  <c:v>1.5463917525773196</c:v>
                </c:pt>
                <c:pt idx="463">
                  <c:v>1.5463917525773196</c:v>
                </c:pt>
                <c:pt idx="464">
                  <c:v>1.5463917525773196</c:v>
                </c:pt>
                <c:pt idx="465">
                  <c:v>1.5463917525773196</c:v>
                </c:pt>
                <c:pt idx="466">
                  <c:v>1.5463917525773196</c:v>
                </c:pt>
                <c:pt idx="467">
                  <c:v>1.5463917525773196</c:v>
                </c:pt>
                <c:pt idx="468">
                  <c:v>1.5463917525773196</c:v>
                </c:pt>
                <c:pt idx="469">
                  <c:v>1.5463917525773196</c:v>
                </c:pt>
                <c:pt idx="470">
                  <c:v>1.5463917525773196</c:v>
                </c:pt>
                <c:pt idx="471">
                  <c:v>2.0618556701030926</c:v>
                </c:pt>
                <c:pt idx="472">
                  <c:v>2.0618556701030926</c:v>
                </c:pt>
                <c:pt idx="473">
                  <c:v>2.0618556701030926</c:v>
                </c:pt>
                <c:pt idx="474">
                  <c:v>2.0618556701030926</c:v>
                </c:pt>
                <c:pt idx="475">
                  <c:v>2.0618556701030926</c:v>
                </c:pt>
                <c:pt idx="476">
                  <c:v>2.0618556701030926</c:v>
                </c:pt>
                <c:pt idx="477">
                  <c:v>2.0618556701030926</c:v>
                </c:pt>
                <c:pt idx="478">
                  <c:v>2.0618556701030926</c:v>
                </c:pt>
                <c:pt idx="479">
                  <c:v>2.0618556701030926</c:v>
                </c:pt>
                <c:pt idx="480">
                  <c:v>2.0618556701030926</c:v>
                </c:pt>
                <c:pt idx="481">
                  <c:v>2.0618556701030926</c:v>
                </c:pt>
                <c:pt idx="482">
                  <c:v>2.0618556701030926</c:v>
                </c:pt>
                <c:pt idx="483">
                  <c:v>2.0618556701030926</c:v>
                </c:pt>
                <c:pt idx="484">
                  <c:v>2.0618556701030926</c:v>
                </c:pt>
                <c:pt idx="485">
                  <c:v>2.0618556701030926</c:v>
                </c:pt>
                <c:pt idx="486">
                  <c:v>2.0618556701030926</c:v>
                </c:pt>
                <c:pt idx="487">
                  <c:v>2.0618556701030926</c:v>
                </c:pt>
                <c:pt idx="488">
                  <c:v>2.0618556701030926</c:v>
                </c:pt>
                <c:pt idx="489">
                  <c:v>2.0618556701030926</c:v>
                </c:pt>
                <c:pt idx="490">
                  <c:v>2.0618556701030926</c:v>
                </c:pt>
                <c:pt idx="491">
                  <c:v>2.0618556701030926</c:v>
                </c:pt>
                <c:pt idx="492">
                  <c:v>2.0618556701030926</c:v>
                </c:pt>
                <c:pt idx="493">
                  <c:v>2.0618556701030926</c:v>
                </c:pt>
                <c:pt idx="494">
                  <c:v>2.0618556701030926</c:v>
                </c:pt>
                <c:pt idx="495">
                  <c:v>2.0618556701030926</c:v>
                </c:pt>
                <c:pt idx="496">
                  <c:v>2.0618556701030926</c:v>
                </c:pt>
                <c:pt idx="497">
                  <c:v>2.0618556701030926</c:v>
                </c:pt>
                <c:pt idx="498">
                  <c:v>2.0618556701030926</c:v>
                </c:pt>
                <c:pt idx="499">
                  <c:v>2.0618556701030926</c:v>
                </c:pt>
                <c:pt idx="500">
                  <c:v>2.0618556701030926</c:v>
                </c:pt>
                <c:pt idx="501">
                  <c:v>2.0618556701030926</c:v>
                </c:pt>
                <c:pt idx="502">
                  <c:v>2.0618556701030926</c:v>
                </c:pt>
                <c:pt idx="503">
                  <c:v>2.0618556701030926</c:v>
                </c:pt>
                <c:pt idx="504">
                  <c:v>2.0618556701030926</c:v>
                </c:pt>
                <c:pt idx="505">
                  <c:v>2.0618556701030926</c:v>
                </c:pt>
                <c:pt idx="506">
                  <c:v>2.0618556701030926</c:v>
                </c:pt>
                <c:pt idx="507">
                  <c:v>2.0618556701030926</c:v>
                </c:pt>
                <c:pt idx="508">
                  <c:v>2.0618556701030926</c:v>
                </c:pt>
                <c:pt idx="509">
                  <c:v>2.0618556701030926</c:v>
                </c:pt>
                <c:pt idx="510">
                  <c:v>2.0618556701030926</c:v>
                </c:pt>
                <c:pt idx="511">
                  <c:v>2.0618556701030926</c:v>
                </c:pt>
                <c:pt idx="512">
                  <c:v>1.5463917525773196</c:v>
                </c:pt>
                <c:pt idx="513">
                  <c:v>1.5463917525773196</c:v>
                </c:pt>
                <c:pt idx="514">
                  <c:v>1.5463917525773196</c:v>
                </c:pt>
                <c:pt idx="515">
                  <c:v>1.5463917525773196</c:v>
                </c:pt>
                <c:pt idx="516">
                  <c:v>1.5463917525773196</c:v>
                </c:pt>
                <c:pt idx="517">
                  <c:v>1.5463917525773196</c:v>
                </c:pt>
                <c:pt idx="518">
                  <c:v>1.5463917525773196</c:v>
                </c:pt>
                <c:pt idx="519">
                  <c:v>1.5463917525773196</c:v>
                </c:pt>
                <c:pt idx="520">
                  <c:v>1.5463917525773196</c:v>
                </c:pt>
                <c:pt idx="521">
                  <c:v>1.5463917525773196</c:v>
                </c:pt>
                <c:pt idx="522">
                  <c:v>1.5463917525773196</c:v>
                </c:pt>
                <c:pt idx="523">
                  <c:v>1.5463917525773196</c:v>
                </c:pt>
                <c:pt idx="524">
                  <c:v>1.5463917525773196</c:v>
                </c:pt>
                <c:pt idx="525">
                  <c:v>1.5463917525773196</c:v>
                </c:pt>
                <c:pt idx="526">
                  <c:v>1.5463917525773196</c:v>
                </c:pt>
                <c:pt idx="527">
                  <c:v>2.0618556701030926</c:v>
                </c:pt>
                <c:pt idx="528">
                  <c:v>2.0618556701030926</c:v>
                </c:pt>
                <c:pt idx="529">
                  <c:v>2.5773195876288657</c:v>
                </c:pt>
                <c:pt idx="530">
                  <c:v>2.5773195876288657</c:v>
                </c:pt>
                <c:pt idx="531">
                  <c:v>2.5773195876288657</c:v>
                </c:pt>
                <c:pt idx="532">
                  <c:v>2.5773195876288657</c:v>
                </c:pt>
                <c:pt idx="533">
                  <c:v>3.0927835051546393</c:v>
                </c:pt>
                <c:pt idx="534">
                  <c:v>3.0927835051546393</c:v>
                </c:pt>
                <c:pt idx="535">
                  <c:v>3.0927835051546393</c:v>
                </c:pt>
                <c:pt idx="536">
                  <c:v>3.0927835051546393</c:v>
                </c:pt>
                <c:pt idx="537">
                  <c:v>3.0927835051546393</c:v>
                </c:pt>
                <c:pt idx="538">
                  <c:v>3.0927835051546393</c:v>
                </c:pt>
                <c:pt idx="539">
                  <c:v>3.0927835051546393</c:v>
                </c:pt>
                <c:pt idx="540">
                  <c:v>3.0927835051546393</c:v>
                </c:pt>
                <c:pt idx="541">
                  <c:v>3.0927835051546393</c:v>
                </c:pt>
                <c:pt idx="542">
                  <c:v>3.0927835051546393</c:v>
                </c:pt>
                <c:pt idx="543">
                  <c:v>3.0927835051546393</c:v>
                </c:pt>
                <c:pt idx="544">
                  <c:v>3.0927835051546393</c:v>
                </c:pt>
                <c:pt idx="545">
                  <c:v>3.0927835051546393</c:v>
                </c:pt>
                <c:pt idx="546">
                  <c:v>3.0927835051546393</c:v>
                </c:pt>
                <c:pt idx="547">
                  <c:v>3.0927835051546393</c:v>
                </c:pt>
                <c:pt idx="548">
                  <c:v>3.0927835051546393</c:v>
                </c:pt>
                <c:pt idx="549">
                  <c:v>3.0927835051546393</c:v>
                </c:pt>
                <c:pt idx="550">
                  <c:v>3.0927835051546393</c:v>
                </c:pt>
                <c:pt idx="551">
                  <c:v>3.0927835051546393</c:v>
                </c:pt>
                <c:pt idx="552">
                  <c:v>3.0927835051546393</c:v>
                </c:pt>
                <c:pt idx="553">
                  <c:v>3.0927835051546393</c:v>
                </c:pt>
                <c:pt idx="554">
                  <c:v>3.0927835051546393</c:v>
                </c:pt>
                <c:pt idx="555">
                  <c:v>3.0927835051546393</c:v>
                </c:pt>
                <c:pt idx="556">
                  <c:v>2.5773195876288657</c:v>
                </c:pt>
                <c:pt idx="557">
                  <c:v>2.5773195876288657</c:v>
                </c:pt>
                <c:pt idx="558">
                  <c:v>2.5773195876288657</c:v>
                </c:pt>
                <c:pt idx="559">
                  <c:v>2.5773195876288657</c:v>
                </c:pt>
                <c:pt idx="560">
                  <c:v>2.5773195876288657</c:v>
                </c:pt>
                <c:pt idx="561">
                  <c:v>2.5773195876288657</c:v>
                </c:pt>
                <c:pt idx="562">
                  <c:v>2.5773195876288657</c:v>
                </c:pt>
                <c:pt idx="563">
                  <c:v>2.5773195876288657</c:v>
                </c:pt>
                <c:pt idx="564">
                  <c:v>2.5773195876288657</c:v>
                </c:pt>
                <c:pt idx="565">
                  <c:v>3.0927835051546393</c:v>
                </c:pt>
                <c:pt idx="566">
                  <c:v>3.608247422680412</c:v>
                </c:pt>
                <c:pt idx="567">
                  <c:v>3.608247422680412</c:v>
                </c:pt>
                <c:pt idx="568">
                  <c:v>3.608247422680412</c:v>
                </c:pt>
                <c:pt idx="569">
                  <c:v>3.608247422680412</c:v>
                </c:pt>
                <c:pt idx="570">
                  <c:v>3.608247422680412</c:v>
                </c:pt>
                <c:pt idx="571">
                  <c:v>3.608247422680412</c:v>
                </c:pt>
                <c:pt idx="572">
                  <c:v>3.608247422680412</c:v>
                </c:pt>
                <c:pt idx="573">
                  <c:v>4.1237113402061851</c:v>
                </c:pt>
                <c:pt idx="574">
                  <c:v>4.1237113402061851</c:v>
                </c:pt>
                <c:pt idx="575">
                  <c:v>4.1237113402061851</c:v>
                </c:pt>
                <c:pt idx="576">
                  <c:v>4.1237113402061851</c:v>
                </c:pt>
                <c:pt idx="577">
                  <c:v>4.1237113402061851</c:v>
                </c:pt>
                <c:pt idx="578">
                  <c:v>4.1237113402061851</c:v>
                </c:pt>
                <c:pt idx="579">
                  <c:v>4.1237113402061851</c:v>
                </c:pt>
                <c:pt idx="580">
                  <c:v>4.1237113402061851</c:v>
                </c:pt>
                <c:pt idx="581">
                  <c:v>4.1237113402061851</c:v>
                </c:pt>
                <c:pt idx="582">
                  <c:v>4.1237113402061851</c:v>
                </c:pt>
                <c:pt idx="583">
                  <c:v>4.1237113402061851</c:v>
                </c:pt>
                <c:pt idx="584">
                  <c:v>4.1237113402061851</c:v>
                </c:pt>
                <c:pt idx="585">
                  <c:v>4.1237113402061851</c:v>
                </c:pt>
                <c:pt idx="586">
                  <c:v>4.1237113402061851</c:v>
                </c:pt>
                <c:pt idx="587">
                  <c:v>4.1237113402061851</c:v>
                </c:pt>
                <c:pt idx="588">
                  <c:v>4.1237113402061851</c:v>
                </c:pt>
                <c:pt idx="589">
                  <c:v>4.1237113402061851</c:v>
                </c:pt>
                <c:pt idx="590">
                  <c:v>4.1237113402061851</c:v>
                </c:pt>
                <c:pt idx="591">
                  <c:v>4.1237113402061851</c:v>
                </c:pt>
                <c:pt idx="592">
                  <c:v>4.1237113402061851</c:v>
                </c:pt>
                <c:pt idx="593">
                  <c:v>4.1237113402061851</c:v>
                </c:pt>
                <c:pt idx="594">
                  <c:v>4.1237113402061851</c:v>
                </c:pt>
                <c:pt idx="595">
                  <c:v>3.608247422680412</c:v>
                </c:pt>
                <c:pt idx="596">
                  <c:v>3.608247422680412</c:v>
                </c:pt>
                <c:pt idx="597">
                  <c:v>3.608247422680412</c:v>
                </c:pt>
                <c:pt idx="598">
                  <c:v>3.608247422680412</c:v>
                </c:pt>
                <c:pt idx="599">
                  <c:v>3.608247422680412</c:v>
                </c:pt>
                <c:pt idx="600">
                  <c:v>3.0927835051546393</c:v>
                </c:pt>
                <c:pt idx="601">
                  <c:v>3.0927835051546393</c:v>
                </c:pt>
                <c:pt idx="602">
                  <c:v>3.0927835051546393</c:v>
                </c:pt>
                <c:pt idx="603">
                  <c:v>3.0927835051546393</c:v>
                </c:pt>
                <c:pt idx="604">
                  <c:v>3.0927835051546393</c:v>
                </c:pt>
                <c:pt idx="605">
                  <c:v>3.0927835051546393</c:v>
                </c:pt>
                <c:pt idx="606">
                  <c:v>3.0927835051546393</c:v>
                </c:pt>
                <c:pt idx="607">
                  <c:v>3.0927835051546393</c:v>
                </c:pt>
                <c:pt idx="608">
                  <c:v>3.0927835051546393</c:v>
                </c:pt>
                <c:pt idx="609">
                  <c:v>3.0927835051546393</c:v>
                </c:pt>
                <c:pt idx="610">
                  <c:v>3.0927835051546393</c:v>
                </c:pt>
                <c:pt idx="611">
                  <c:v>3.0927835051546393</c:v>
                </c:pt>
                <c:pt idx="612">
                  <c:v>3.0927835051546393</c:v>
                </c:pt>
                <c:pt idx="613">
                  <c:v>3.608247422680412</c:v>
                </c:pt>
                <c:pt idx="614">
                  <c:v>3.608247422680412</c:v>
                </c:pt>
                <c:pt idx="615">
                  <c:v>3.608247422680412</c:v>
                </c:pt>
                <c:pt idx="616">
                  <c:v>3.608247422680412</c:v>
                </c:pt>
                <c:pt idx="617">
                  <c:v>3.608247422680412</c:v>
                </c:pt>
                <c:pt idx="618">
                  <c:v>3.608247422680412</c:v>
                </c:pt>
                <c:pt idx="619">
                  <c:v>3.608247422680412</c:v>
                </c:pt>
                <c:pt idx="620">
                  <c:v>3.608247422680412</c:v>
                </c:pt>
                <c:pt idx="621">
                  <c:v>3.0927835051546393</c:v>
                </c:pt>
                <c:pt idx="622">
                  <c:v>3.0927835051546393</c:v>
                </c:pt>
                <c:pt idx="623">
                  <c:v>3.0927835051546393</c:v>
                </c:pt>
                <c:pt idx="624">
                  <c:v>3.1088082901554404</c:v>
                </c:pt>
                <c:pt idx="625">
                  <c:v>3.1088082901554404</c:v>
                </c:pt>
                <c:pt idx="626">
                  <c:v>3.1088082901554404</c:v>
                </c:pt>
                <c:pt idx="627">
                  <c:v>3.1088082901554404</c:v>
                </c:pt>
                <c:pt idx="628">
                  <c:v>3.1088082901554404</c:v>
                </c:pt>
                <c:pt idx="629">
                  <c:v>3.1088082901554404</c:v>
                </c:pt>
                <c:pt idx="630">
                  <c:v>3.1088082901554404</c:v>
                </c:pt>
                <c:pt idx="631">
                  <c:v>3.1088082901554404</c:v>
                </c:pt>
                <c:pt idx="632">
                  <c:v>3.1088082901554404</c:v>
                </c:pt>
                <c:pt idx="633">
                  <c:v>3.1088082901554404</c:v>
                </c:pt>
                <c:pt idx="634">
                  <c:v>3.1088082901554404</c:v>
                </c:pt>
                <c:pt idx="635">
                  <c:v>3.1088082901554404</c:v>
                </c:pt>
                <c:pt idx="636">
                  <c:v>3.1088082901554404</c:v>
                </c:pt>
                <c:pt idx="637">
                  <c:v>3.1088082901554404</c:v>
                </c:pt>
                <c:pt idx="638">
                  <c:v>3.1088082901554404</c:v>
                </c:pt>
                <c:pt idx="639">
                  <c:v>3.1088082901554404</c:v>
                </c:pt>
                <c:pt idx="640">
                  <c:v>3.1088082901554404</c:v>
                </c:pt>
                <c:pt idx="641">
                  <c:v>2.5906735751295336</c:v>
                </c:pt>
                <c:pt idx="642">
                  <c:v>2.5906735751295336</c:v>
                </c:pt>
                <c:pt idx="643">
                  <c:v>2.5906735751295336</c:v>
                </c:pt>
                <c:pt idx="644">
                  <c:v>2.5906735751295336</c:v>
                </c:pt>
                <c:pt idx="645">
                  <c:v>3.1088082901554404</c:v>
                </c:pt>
                <c:pt idx="646">
                  <c:v>3.1088082901554404</c:v>
                </c:pt>
                <c:pt idx="647">
                  <c:v>3.1088082901554404</c:v>
                </c:pt>
                <c:pt idx="648">
                  <c:v>3.1088082901554404</c:v>
                </c:pt>
                <c:pt idx="649">
                  <c:v>2.5906735751295336</c:v>
                </c:pt>
                <c:pt idx="650">
                  <c:v>2.5906735751295336</c:v>
                </c:pt>
                <c:pt idx="651">
                  <c:v>2.5906735751295336</c:v>
                </c:pt>
                <c:pt idx="652">
                  <c:v>2.5906735751295336</c:v>
                </c:pt>
                <c:pt idx="653">
                  <c:v>2.5906735751295336</c:v>
                </c:pt>
                <c:pt idx="654">
                  <c:v>2.5906735751295336</c:v>
                </c:pt>
                <c:pt idx="655">
                  <c:v>2.5906735751295336</c:v>
                </c:pt>
                <c:pt idx="656">
                  <c:v>2.5906735751295336</c:v>
                </c:pt>
                <c:pt idx="657">
                  <c:v>2.5906735751295336</c:v>
                </c:pt>
                <c:pt idx="658">
                  <c:v>2.5906735751295336</c:v>
                </c:pt>
                <c:pt idx="659">
                  <c:v>2.5906735751295336</c:v>
                </c:pt>
                <c:pt idx="660">
                  <c:v>2.5773195876288657</c:v>
                </c:pt>
                <c:pt idx="661">
                  <c:v>2.5773195876288657</c:v>
                </c:pt>
                <c:pt idx="662">
                  <c:v>2.5773195876288657</c:v>
                </c:pt>
                <c:pt idx="663">
                  <c:v>2.5773195876288657</c:v>
                </c:pt>
                <c:pt idx="664">
                  <c:v>2.5773195876288657</c:v>
                </c:pt>
                <c:pt idx="665">
                  <c:v>2.5773195876288657</c:v>
                </c:pt>
                <c:pt idx="666">
                  <c:v>2.5773195876288657</c:v>
                </c:pt>
                <c:pt idx="667">
                  <c:v>2.5773195876288657</c:v>
                </c:pt>
                <c:pt idx="668">
                  <c:v>2.5773195876288657</c:v>
                </c:pt>
                <c:pt idx="669">
                  <c:v>2.5773195876288657</c:v>
                </c:pt>
                <c:pt idx="670">
                  <c:v>2.5773195876288657</c:v>
                </c:pt>
                <c:pt idx="671">
                  <c:v>2.5773195876288657</c:v>
                </c:pt>
                <c:pt idx="672">
                  <c:v>2.5906735751295336</c:v>
                </c:pt>
                <c:pt idx="673">
                  <c:v>2.5906735751295336</c:v>
                </c:pt>
                <c:pt idx="674">
                  <c:v>2.5906735751295336</c:v>
                </c:pt>
                <c:pt idx="675">
                  <c:v>2.5906735751295336</c:v>
                </c:pt>
                <c:pt idx="676">
                  <c:v>2.5906735751295336</c:v>
                </c:pt>
                <c:pt idx="677">
                  <c:v>2.0725388601036272</c:v>
                </c:pt>
                <c:pt idx="678">
                  <c:v>2.0725388601036272</c:v>
                </c:pt>
                <c:pt idx="679">
                  <c:v>2.0725388601036272</c:v>
                </c:pt>
                <c:pt idx="680">
                  <c:v>2.0725388601036272</c:v>
                </c:pt>
                <c:pt idx="681">
                  <c:v>2.0725388601036272</c:v>
                </c:pt>
                <c:pt idx="682">
                  <c:v>2.0725388601036272</c:v>
                </c:pt>
                <c:pt idx="683">
                  <c:v>2.0725388601036272</c:v>
                </c:pt>
                <c:pt idx="684">
                  <c:v>2.0725388601036272</c:v>
                </c:pt>
                <c:pt idx="685">
                  <c:v>2.0725388601036272</c:v>
                </c:pt>
                <c:pt idx="686">
                  <c:v>2.0725388601036272</c:v>
                </c:pt>
                <c:pt idx="687">
                  <c:v>2.0725388601036272</c:v>
                </c:pt>
                <c:pt idx="688">
                  <c:v>2.0725388601036272</c:v>
                </c:pt>
                <c:pt idx="689">
                  <c:v>2.0725388601036272</c:v>
                </c:pt>
                <c:pt idx="690">
                  <c:v>2.0725388601036272</c:v>
                </c:pt>
                <c:pt idx="691">
                  <c:v>2.5906735751295336</c:v>
                </c:pt>
                <c:pt idx="692">
                  <c:v>2.5906735751295336</c:v>
                </c:pt>
                <c:pt idx="693">
                  <c:v>2.5906735751295336</c:v>
                </c:pt>
                <c:pt idx="694">
                  <c:v>2.5906735751295336</c:v>
                </c:pt>
                <c:pt idx="695">
                  <c:v>2.5906735751295336</c:v>
                </c:pt>
                <c:pt idx="696">
                  <c:v>2.5906735751295336</c:v>
                </c:pt>
                <c:pt idx="697">
                  <c:v>2.5906735751295336</c:v>
                </c:pt>
                <c:pt idx="698">
                  <c:v>2.5906735751295336</c:v>
                </c:pt>
                <c:pt idx="699">
                  <c:v>2.5906735751295336</c:v>
                </c:pt>
                <c:pt idx="700">
                  <c:v>2.5906735751295336</c:v>
                </c:pt>
                <c:pt idx="701">
                  <c:v>2.5906735751295336</c:v>
                </c:pt>
                <c:pt idx="702">
                  <c:v>2.5906735751295336</c:v>
                </c:pt>
                <c:pt idx="703">
                  <c:v>2.5906735751295336</c:v>
                </c:pt>
                <c:pt idx="704">
                  <c:v>2.5906735751295336</c:v>
                </c:pt>
                <c:pt idx="705">
                  <c:v>2.0725388601036272</c:v>
                </c:pt>
                <c:pt idx="706">
                  <c:v>2.0725388601036272</c:v>
                </c:pt>
                <c:pt idx="707">
                  <c:v>2.0725388601036272</c:v>
                </c:pt>
                <c:pt idx="708">
                  <c:v>2.0725388601036272</c:v>
                </c:pt>
                <c:pt idx="709">
                  <c:v>2.0725388601036272</c:v>
                </c:pt>
                <c:pt idx="710">
                  <c:v>2.0725388601036272</c:v>
                </c:pt>
                <c:pt idx="711">
                  <c:v>2.0725388601036272</c:v>
                </c:pt>
                <c:pt idx="712">
                  <c:v>2.0725388601036272</c:v>
                </c:pt>
                <c:pt idx="713">
                  <c:v>2.0725388601036272</c:v>
                </c:pt>
                <c:pt idx="714">
                  <c:v>2.0725388601036272</c:v>
                </c:pt>
                <c:pt idx="715">
                  <c:v>2.0725388601036272</c:v>
                </c:pt>
                <c:pt idx="716">
                  <c:v>2.0725388601036272</c:v>
                </c:pt>
                <c:pt idx="717">
                  <c:v>2.0725388601036272</c:v>
                </c:pt>
                <c:pt idx="718">
                  <c:v>2.0725388601036272</c:v>
                </c:pt>
                <c:pt idx="719">
                  <c:v>2.0725388601036272</c:v>
                </c:pt>
                <c:pt idx="720">
                  <c:v>2.5906735751295336</c:v>
                </c:pt>
                <c:pt idx="721">
                  <c:v>2.5906735751295336</c:v>
                </c:pt>
                <c:pt idx="722">
                  <c:v>2.5906735751295336</c:v>
                </c:pt>
                <c:pt idx="723">
                  <c:v>2.5906735751295336</c:v>
                </c:pt>
                <c:pt idx="724">
                  <c:v>2.5906735751295336</c:v>
                </c:pt>
                <c:pt idx="725">
                  <c:v>2.5906735751295336</c:v>
                </c:pt>
                <c:pt idx="726">
                  <c:v>2.5906735751295336</c:v>
                </c:pt>
                <c:pt idx="727">
                  <c:v>2.5906735751295336</c:v>
                </c:pt>
                <c:pt idx="728">
                  <c:v>2.5906735751295336</c:v>
                </c:pt>
                <c:pt idx="729">
                  <c:v>2.5906735751295336</c:v>
                </c:pt>
                <c:pt idx="730">
                  <c:v>2.5906735751295336</c:v>
                </c:pt>
                <c:pt idx="731">
                  <c:v>2.5906735751295336</c:v>
                </c:pt>
                <c:pt idx="732">
                  <c:v>2.5773195876288657</c:v>
                </c:pt>
                <c:pt idx="733">
                  <c:v>2.5773195876288657</c:v>
                </c:pt>
                <c:pt idx="734">
                  <c:v>2.5773195876288657</c:v>
                </c:pt>
                <c:pt idx="735">
                  <c:v>2.5773195876288657</c:v>
                </c:pt>
                <c:pt idx="736">
                  <c:v>2.5773195876288657</c:v>
                </c:pt>
                <c:pt idx="737">
                  <c:v>2.5773195876288657</c:v>
                </c:pt>
                <c:pt idx="738">
                  <c:v>2.5773195876288657</c:v>
                </c:pt>
                <c:pt idx="739">
                  <c:v>2.5773195876288657</c:v>
                </c:pt>
                <c:pt idx="740">
                  <c:v>2.5773195876288657</c:v>
                </c:pt>
                <c:pt idx="741">
                  <c:v>2.5773195876288657</c:v>
                </c:pt>
                <c:pt idx="742">
                  <c:v>2.5773195876288657</c:v>
                </c:pt>
                <c:pt idx="743">
                  <c:v>2.5773195876288657</c:v>
                </c:pt>
                <c:pt idx="744">
                  <c:v>2.5906735751295336</c:v>
                </c:pt>
                <c:pt idx="745">
                  <c:v>2.5906735751295336</c:v>
                </c:pt>
                <c:pt idx="746">
                  <c:v>2.5906735751295336</c:v>
                </c:pt>
                <c:pt idx="747">
                  <c:v>2.5906735751295336</c:v>
                </c:pt>
                <c:pt idx="748">
                  <c:v>2.5906735751295336</c:v>
                </c:pt>
                <c:pt idx="749">
                  <c:v>3.1088082901554404</c:v>
                </c:pt>
                <c:pt idx="750">
                  <c:v>3.1088082901554404</c:v>
                </c:pt>
                <c:pt idx="751">
                  <c:v>3.1088082901554404</c:v>
                </c:pt>
                <c:pt idx="752">
                  <c:v>3.1088082901554404</c:v>
                </c:pt>
                <c:pt idx="753">
                  <c:v>3.1088082901554404</c:v>
                </c:pt>
                <c:pt idx="754">
                  <c:v>3.1088082901554404</c:v>
                </c:pt>
                <c:pt idx="755">
                  <c:v>3.1088082901554404</c:v>
                </c:pt>
                <c:pt idx="756">
                  <c:v>3.6269430051813467</c:v>
                </c:pt>
                <c:pt idx="757">
                  <c:v>3.6269430051813467</c:v>
                </c:pt>
                <c:pt idx="758">
                  <c:v>3.6269430051813467</c:v>
                </c:pt>
                <c:pt idx="759">
                  <c:v>4.1450777202072544</c:v>
                </c:pt>
                <c:pt idx="760">
                  <c:v>4.1450777202072544</c:v>
                </c:pt>
                <c:pt idx="761">
                  <c:v>4.1450777202072544</c:v>
                </c:pt>
                <c:pt idx="762">
                  <c:v>4.1450777202072544</c:v>
                </c:pt>
                <c:pt idx="763">
                  <c:v>4.1450777202072544</c:v>
                </c:pt>
                <c:pt idx="764">
                  <c:v>4.1450777202072544</c:v>
                </c:pt>
                <c:pt idx="765">
                  <c:v>4.1450777202072544</c:v>
                </c:pt>
                <c:pt idx="766">
                  <c:v>4.1450777202072544</c:v>
                </c:pt>
                <c:pt idx="767">
                  <c:v>4.1450777202072544</c:v>
                </c:pt>
                <c:pt idx="768">
                  <c:v>4.1450777202072544</c:v>
                </c:pt>
                <c:pt idx="769">
                  <c:v>4.1450777202072544</c:v>
                </c:pt>
                <c:pt idx="770">
                  <c:v>4.1450777202072544</c:v>
                </c:pt>
                <c:pt idx="771">
                  <c:v>4.1450777202072544</c:v>
                </c:pt>
                <c:pt idx="772">
                  <c:v>4.1450777202072544</c:v>
                </c:pt>
                <c:pt idx="773">
                  <c:v>4.1450777202072544</c:v>
                </c:pt>
                <c:pt idx="774">
                  <c:v>4.1450777202072544</c:v>
                </c:pt>
                <c:pt idx="775">
                  <c:v>4.1450777202072544</c:v>
                </c:pt>
                <c:pt idx="776">
                  <c:v>4.1450777202072544</c:v>
                </c:pt>
                <c:pt idx="777">
                  <c:v>4.1450777202072544</c:v>
                </c:pt>
                <c:pt idx="778">
                  <c:v>4.1450777202072544</c:v>
                </c:pt>
                <c:pt idx="779">
                  <c:v>4.1450777202072544</c:v>
                </c:pt>
                <c:pt idx="780">
                  <c:v>4.1450777202072544</c:v>
                </c:pt>
                <c:pt idx="781">
                  <c:v>4.1450777202072544</c:v>
                </c:pt>
                <c:pt idx="782">
                  <c:v>4.1450777202072544</c:v>
                </c:pt>
                <c:pt idx="783">
                  <c:v>4.1450777202072544</c:v>
                </c:pt>
                <c:pt idx="784">
                  <c:v>4.1450777202072544</c:v>
                </c:pt>
                <c:pt idx="785">
                  <c:v>4.1450777202072544</c:v>
                </c:pt>
                <c:pt idx="786">
                  <c:v>4.1450777202072544</c:v>
                </c:pt>
                <c:pt idx="787">
                  <c:v>4.1450777202072544</c:v>
                </c:pt>
                <c:pt idx="788">
                  <c:v>4.1450777202072544</c:v>
                </c:pt>
                <c:pt idx="789">
                  <c:v>4.1450777202072544</c:v>
                </c:pt>
                <c:pt idx="790">
                  <c:v>3.6269430051813467</c:v>
                </c:pt>
                <c:pt idx="791">
                  <c:v>3.6269430051813467</c:v>
                </c:pt>
                <c:pt idx="792">
                  <c:v>3.6269430051813467</c:v>
                </c:pt>
                <c:pt idx="793">
                  <c:v>3.6269430051813467</c:v>
                </c:pt>
                <c:pt idx="794">
                  <c:v>3.6269430051813467</c:v>
                </c:pt>
                <c:pt idx="795">
                  <c:v>3.6269430051813467</c:v>
                </c:pt>
                <c:pt idx="796">
                  <c:v>3.6269430051813467</c:v>
                </c:pt>
                <c:pt idx="797">
                  <c:v>3.6269430051813467</c:v>
                </c:pt>
                <c:pt idx="798">
                  <c:v>3.6269430051813467</c:v>
                </c:pt>
                <c:pt idx="799">
                  <c:v>3.6269430051813467</c:v>
                </c:pt>
                <c:pt idx="800">
                  <c:v>3.6269430051813467</c:v>
                </c:pt>
                <c:pt idx="801">
                  <c:v>3.6269430051813467</c:v>
                </c:pt>
                <c:pt idx="802">
                  <c:v>3.6269430051813467</c:v>
                </c:pt>
                <c:pt idx="803">
                  <c:v>3.6269430051813467</c:v>
                </c:pt>
                <c:pt idx="804">
                  <c:v>3.6269430051813467</c:v>
                </c:pt>
                <c:pt idx="805">
                  <c:v>3.6269430051813467</c:v>
                </c:pt>
                <c:pt idx="806">
                  <c:v>3.6269430051813467</c:v>
                </c:pt>
                <c:pt idx="807">
                  <c:v>3.6269430051813467</c:v>
                </c:pt>
                <c:pt idx="808">
                  <c:v>3.6269430051813467</c:v>
                </c:pt>
                <c:pt idx="809">
                  <c:v>3.6269430051813467</c:v>
                </c:pt>
                <c:pt idx="810">
                  <c:v>3.6269430051813467</c:v>
                </c:pt>
                <c:pt idx="811">
                  <c:v>3.6269430051813467</c:v>
                </c:pt>
                <c:pt idx="812">
                  <c:v>3.6269430051813467</c:v>
                </c:pt>
                <c:pt idx="813">
                  <c:v>3.6269430051813467</c:v>
                </c:pt>
                <c:pt idx="814">
                  <c:v>3.6269430051813467</c:v>
                </c:pt>
                <c:pt idx="815">
                  <c:v>3.6269430051813467</c:v>
                </c:pt>
                <c:pt idx="816">
                  <c:v>3.6269430051813467</c:v>
                </c:pt>
                <c:pt idx="817">
                  <c:v>3.6269430051813467</c:v>
                </c:pt>
                <c:pt idx="818">
                  <c:v>3.6269430051813467</c:v>
                </c:pt>
                <c:pt idx="819">
                  <c:v>3.6269430051813467</c:v>
                </c:pt>
                <c:pt idx="820">
                  <c:v>3.6269430051813467</c:v>
                </c:pt>
                <c:pt idx="821">
                  <c:v>3.6269430051813467</c:v>
                </c:pt>
                <c:pt idx="822">
                  <c:v>3.6269430051813467</c:v>
                </c:pt>
                <c:pt idx="823">
                  <c:v>3.6269430051813467</c:v>
                </c:pt>
                <c:pt idx="824">
                  <c:v>3.1088082901554404</c:v>
                </c:pt>
                <c:pt idx="825">
                  <c:v>2.5906735751295336</c:v>
                </c:pt>
                <c:pt idx="826">
                  <c:v>2.5906735751295336</c:v>
                </c:pt>
                <c:pt idx="827">
                  <c:v>2.5906735751295336</c:v>
                </c:pt>
                <c:pt idx="828">
                  <c:v>3.0927835051546393</c:v>
                </c:pt>
                <c:pt idx="829">
                  <c:v>3.0927835051546393</c:v>
                </c:pt>
                <c:pt idx="830">
                  <c:v>3.0927835051546393</c:v>
                </c:pt>
                <c:pt idx="831">
                  <c:v>3.0927835051546393</c:v>
                </c:pt>
                <c:pt idx="832">
                  <c:v>3.0927835051546393</c:v>
                </c:pt>
                <c:pt idx="833">
                  <c:v>3.0927835051546393</c:v>
                </c:pt>
                <c:pt idx="834">
                  <c:v>3.0927835051546393</c:v>
                </c:pt>
                <c:pt idx="835">
                  <c:v>3.0927835051546393</c:v>
                </c:pt>
                <c:pt idx="836">
                  <c:v>3.0927835051546393</c:v>
                </c:pt>
                <c:pt idx="837">
                  <c:v>3.0927835051546393</c:v>
                </c:pt>
                <c:pt idx="838">
                  <c:v>3.0927835051546393</c:v>
                </c:pt>
                <c:pt idx="839">
                  <c:v>3.0927835051546393</c:v>
                </c:pt>
                <c:pt idx="840">
                  <c:v>3.0927835051546393</c:v>
                </c:pt>
                <c:pt idx="841">
                  <c:v>3.0927835051546393</c:v>
                </c:pt>
                <c:pt idx="842">
                  <c:v>3.0927835051546393</c:v>
                </c:pt>
                <c:pt idx="843">
                  <c:v>3.0927835051546393</c:v>
                </c:pt>
                <c:pt idx="844">
                  <c:v>3.0927835051546393</c:v>
                </c:pt>
                <c:pt idx="845">
                  <c:v>3.0927835051546393</c:v>
                </c:pt>
                <c:pt idx="846">
                  <c:v>3.0927835051546393</c:v>
                </c:pt>
                <c:pt idx="847">
                  <c:v>3.0927835051546393</c:v>
                </c:pt>
                <c:pt idx="848">
                  <c:v>3.0927835051546393</c:v>
                </c:pt>
                <c:pt idx="849">
                  <c:v>3.0927835051546393</c:v>
                </c:pt>
                <c:pt idx="850">
                  <c:v>3.0927835051546393</c:v>
                </c:pt>
                <c:pt idx="851">
                  <c:v>3.0927835051546393</c:v>
                </c:pt>
                <c:pt idx="852">
                  <c:v>3.1088082901554404</c:v>
                </c:pt>
                <c:pt idx="853">
                  <c:v>3.1088082901554404</c:v>
                </c:pt>
                <c:pt idx="854">
                  <c:v>3.1088082901554404</c:v>
                </c:pt>
                <c:pt idx="855">
                  <c:v>3.1088082901554404</c:v>
                </c:pt>
                <c:pt idx="856">
                  <c:v>3.1088082901554404</c:v>
                </c:pt>
                <c:pt idx="857">
                  <c:v>3.1088082901554404</c:v>
                </c:pt>
                <c:pt idx="858">
                  <c:v>3.1088082901554404</c:v>
                </c:pt>
                <c:pt idx="859">
                  <c:v>3.1088082901554404</c:v>
                </c:pt>
                <c:pt idx="860">
                  <c:v>3.1088082901554404</c:v>
                </c:pt>
                <c:pt idx="861">
                  <c:v>3.1088082901554404</c:v>
                </c:pt>
                <c:pt idx="862">
                  <c:v>3.1088082901554404</c:v>
                </c:pt>
                <c:pt idx="863">
                  <c:v>3.1088082901554404</c:v>
                </c:pt>
                <c:pt idx="864">
                  <c:v>3.1088082901554404</c:v>
                </c:pt>
                <c:pt idx="865">
                  <c:v>3.1088082901554404</c:v>
                </c:pt>
                <c:pt idx="866">
                  <c:v>3.1088082901554404</c:v>
                </c:pt>
                <c:pt idx="867">
                  <c:v>3.1088082901554404</c:v>
                </c:pt>
                <c:pt idx="868">
                  <c:v>3.1088082901554404</c:v>
                </c:pt>
                <c:pt idx="869">
                  <c:v>3.1088082901554404</c:v>
                </c:pt>
                <c:pt idx="870">
                  <c:v>3.1088082901554404</c:v>
                </c:pt>
                <c:pt idx="871">
                  <c:v>3.1088082901554404</c:v>
                </c:pt>
                <c:pt idx="872">
                  <c:v>3.1088082901554404</c:v>
                </c:pt>
                <c:pt idx="873">
                  <c:v>3.1088082901554404</c:v>
                </c:pt>
                <c:pt idx="874">
                  <c:v>3.1088082901554404</c:v>
                </c:pt>
                <c:pt idx="875">
                  <c:v>3.1088082901554404</c:v>
                </c:pt>
                <c:pt idx="876">
                  <c:v>3.1088082901554404</c:v>
                </c:pt>
                <c:pt idx="877">
                  <c:v>3.1088082901554404</c:v>
                </c:pt>
                <c:pt idx="878">
                  <c:v>3.1088082901554404</c:v>
                </c:pt>
                <c:pt idx="879">
                  <c:v>3.1088082901554404</c:v>
                </c:pt>
                <c:pt idx="880">
                  <c:v>3.1088082901554404</c:v>
                </c:pt>
                <c:pt idx="881">
                  <c:v>3.1088082901554404</c:v>
                </c:pt>
                <c:pt idx="882">
                  <c:v>3.1088082901554404</c:v>
                </c:pt>
                <c:pt idx="883">
                  <c:v>3.1088082901554404</c:v>
                </c:pt>
                <c:pt idx="884">
                  <c:v>3.1088082901554404</c:v>
                </c:pt>
                <c:pt idx="885">
                  <c:v>3.1088082901554404</c:v>
                </c:pt>
                <c:pt idx="886">
                  <c:v>3.1088082901554404</c:v>
                </c:pt>
                <c:pt idx="887">
                  <c:v>3.1088082901554404</c:v>
                </c:pt>
                <c:pt idx="888">
                  <c:v>3.1088082901554404</c:v>
                </c:pt>
                <c:pt idx="889">
                  <c:v>3.1088082901554404</c:v>
                </c:pt>
                <c:pt idx="890">
                  <c:v>3.1088082901554404</c:v>
                </c:pt>
                <c:pt idx="891">
                  <c:v>3.1088082901554404</c:v>
                </c:pt>
                <c:pt idx="892">
                  <c:v>3.1088082901554404</c:v>
                </c:pt>
                <c:pt idx="893">
                  <c:v>3.1088082901554404</c:v>
                </c:pt>
                <c:pt idx="894">
                  <c:v>3.1088082901554404</c:v>
                </c:pt>
                <c:pt idx="895">
                  <c:v>3.1088082901554404</c:v>
                </c:pt>
                <c:pt idx="896">
                  <c:v>3.1088082901554404</c:v>
                </c:pt>
                <c:pt idx="897">
                  <c:v>3.1088082901554404</c:v>
                </c:pt>
                <c:pt idx="898">
                  <c:v>3.1088082901554404</c:v>
                </c:pt>
                <c:pt idx="899">
                  <c:v>3.1088082901554404</c:v>
                </c:pt>
                <c:pt idx="900">
                  <c:v>3.1088082901554404</c:v>
                </c:pt>
                <c:pt idx="901">
                  <c:v>3.1088082901554404</c:v>
                </c:pt>
                <c:pt idx="902">
                  <c:v>3.1088082901554404</c:v>
                </c:pt>
                <c:pt idx="903">
                  <c:v>3.1088082901554404</c:v>
                </c:pt>
                <c:pt idx="904">
                  <c:v>3.1088082901554404</c:v>
                </c:pt>
                <c:pt idx="905">
                  <c:v>3.1088082901554404</c:v>
                </c:pt>
                <c:pt idx="906">
                  <c:v>3.125</c:v>
                </c:pt>
                <c:pt idx="907">
                  <c:v>3.125</c:v>
                </c:pt>
                <c:pt idx="908">
                  <c:v>3.125</c:v>
                </c:pt>
                <c:pt idx="909">
                  <c:v>3.125</c:v>
                </c:pt>
                <c:pt idx="910">
                  <c:v>3.1413612565445024</c:v>
                </c:pt>
                <c:pt idx="911">
                  <c:v>3.1413612565445024</c:v>
                </c:pt>
                <c:pt idx="912">
                  <c:v>3.1746031746031744</c:v>
                </c:pt>
                <c:pt idx="913">
                  <c:v>3.1746031746031744</c:v>
                </c:pt>
                <c:pt idx="914">
                  <c:v>3.1746031746031744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A-4AA8-B3D1-467B6A7D4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65408"/>
        <c:axId val="52066944"/>
      </c:areaChart>
      <c:catAx>
        <c:axId val="5206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2066944"/>
        <c:crosses val="autoZero"/>
        <c:auto val="1"/>
        <c:lblAlgn val="ctr"/>
        <c:lblOffset val="100"/>
        <c:tickLblSkip val="120"/>
        <c:tickMarkSkip val="120"/>
        <c:noMultiLvlLbl val="0"/>
      </c:catAx>
      <c:valAx>
        <c:axId val="52066944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206540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cat>
            <c:numRef>
              <c:f>Coarse!$GW$8:$GW$922</c:f>
              <c:numCache>
                <c:formatCode>General</c:formatCode>
                <c:ptCount val="915"/>
                <c:pt idx="0">
                  <c:v>1940</c:v>
                </c:pt>
                <c:pt idx="1">
                  <c:v>1940</c:v>
                </c:pt>
                <c:pt idx="2">
                  <c:v>1940</c:v>
                </c:pt>
                <c:pt idx="3">
                  <c:v>1940</c:v>
                </c:pt>
                <c:pt idx="4">
                  <c:v>1940</c:v>
                </c:pt>
                <c:pt idx="5">
                  <c:v>1940</c:v>
                </c:pt>
                <c:pt idx="6">
                  <c:v>1940</c:v>
                </c:pt>
                <c:pt idx="7">
                  <c:v>1940</c:v>
                </c:pt>
                <c:pt idx="8">
                  <c:v>1940</c:v>
                </c:pt>
                <c:pt idx="9">
                  <c:v>1940</c:v>
                </c:pt>
                <c:pt idx="10">
                  <c:v>1940</c:v>
                </c:pt>
                <c:pt idx="11">
                  <c:v>1940</c:v>
                </c:pt>
                <c:pt idx="12">
                  <c:v>1941</c:v>
                </c:pt>
                <c:pt idx="13">
                  <c:v>1941</c:v>
                </c:pt>
                <c:pt idx="14">
                  <c:v>1941</c:v>
                </c:pt>
                <c:pt idx="15">
                  <c:v>1941</c:v>
                </c:pt>
                <c:pt idx="16">
                  <c:v>1941</c:v>
                </c:pt>
                <c:pt idx="17">
                  <c:v>1941</c:v>
                </c:pt>
                <c:pt idx="18">
                  <c:v>1941</c:v>
                </c:pt>
                <c:pt idx="19">
                  <c:v>1941</c:v>
                </c:pt>
                <c:pt idx="20">
                  <c:v>1941</c:v>
                </c:pt>
                <c:pt idx="21">
                  <c:v>1941</c:v>
                </c:pt>
                <c:pt idx="22">
                  <c:v>1941</c:v>
                </c:pt>
                <c:pt idx="23">
                  <c:v>1941</c:v>
                </c:pt>
                <c:pt idx="24">
                  <c:v>1942</c:v>
                </c:pt>
                <c:pt idx="25">
                  <c:v>1942</c:v>
                </c:pt>
                <c:pt idx="26">
                  <c:v>1942</c:v>
                </c:pt>
                <c:pt idx="27">
                  <c:v>1942</c:v>
                </c:pt>
                <c:pt idx="28">
                  <c:v>1942</c:v>
                </c:pt>
                <c:pt idx="29">
                  <c:v>1942</c:v>
                </c:pt>
                <c:pt idx="30">
                  <c:v>1942</c:v>
                </c:pt>
                <c:pt idx="31">
                  <c:v>1942</c:v>
                </c:pt>
                <c:pt idx="32">
                  <c:v>1942</c:v>
                </c:pt>
                <c:pt idx="33">
                  <c:v>1942</c:v>
                </c:pt>
                <c:pt idx="34">
                  <c:v>1942</c:v>
                </c:pt>
                <c:pt idx="35">
                  <c:v>1942</c:v>
                </c:pt>
                <c:pt idx="36">
                  <c:v>1943</c:v>
                </c:pt>
                <c:pt idx="37">
                  <c:v>1943</c:v>
                </c:pt>
                <c:pt idx="38">
                  <c:v>1943</c:v>
                </c:pt>
                <c:pt idx="39">
                  <c:v>1943</c:v>
                </c:pt>
                <c:pt idx="40">
                  <c:v>1943</c:v>
                </c:pt>
                <c:pt idx="41">
                  <c:v>1943</c:v>
                </c:pt>
                <c:pt idx="42">
                  <c:v>1943</c:v>
                </c:pt>
                <c:pt idx="43">
                  <c:v>1943</c:v>
                </c:pt>
                <c:pt idx="44">
                  <c:v>1943</c:v>
                </c:pt>
                <c:pt idx="45">
                  <c:v>1943</c:v>
                </c:pt>
                <c:pt idx="46">
                  <c:v>1943</c:v>
                </c:pt>
                <c:pt idx="47">
                  <c:v>1943</c:v>
                </c:pt>
                <c:pt idx="48">
                  <c:v>1944</c:v>
                </c:pt>
                <c:pt idx="49">
                  <c:v>1944</c:v>
                </c:pt>
                <c:pt idx="50">
                  <c:v>1944</c:v>
                </c:pt>
                <c:pt idx="51">
                  <c:v>1944</c:v>
                </c:pt>
                <c:pt idx="52">
                  <c:v>1944</c:v>
                </c:pt>
                <c:pt idx="53">
                  <c:v>1944</c:v>
                </c:pt>
                <c:pt idx="54">
                  <c:v>1944</c:v>
                </c:pt>
                <c:pt idx="55">
                  <c:v>1944</c:v>
                </c:pt>
                <c:pt idx="56">
                  <c:v>1944</c:v>
                </c:pt>
                <c:pt idx="57">
                  <c:v>1944</c:v>
                </c:pt>
                <c:pt idx="58">
                  <c:v>1944</c:v>
                </c:pt>
                <c:pt idx="59">
                  <c:v>1944</c:v>
                </c:pt>
                <c:pt idx="60">
                  <c:v>1945</c:v>
                </c:pt>
                <c:pt idx="61">
                  <c:v>1945</c:v>
                </c:pt>
                <c:pt idx="62">
                  <c:v>1945</c:v>
                </c:pt>
                <c:pt idx="63">
                  <c:v>1945</c:v>
                </c:pt>
                <c:pt idx="64">
                  <c:v>1945</c:v>
                </c:pt>
                <c:pt idx="65">
                  <c:v>1945</c:v>
                </c:pt>
                <c:pt idx="66">
                  <c:v>1945</c:v>
                </c:pt>
                <c:pt idx="67">
                  <c:v>1945</c:v>
                </c:pt>
                <c:pt idx="68">
                  <c:v>1945</c:v>
                </c:pt>
                <c:pt idx="69">
                  <c:v>1945</c:v>
                </c:pt>
                <c:pt idx="70">
                  <c:v>1945</c:v>
                </c:pt>
                <c:pt idx="71">
                  <c:v>1945</c:v>
                </c:pt>
                <c:pt idx="72">
                  <c:v>1946</c:v>
                </c:pt>
                <c:pt idx="73">
                  <c:v>1946</c:v>
                </c:pt>
                <c:pt idx="74">
                  <c:v>1946</c:v>
                </c:pt>
                <c:pt idx="75">
                  <c:v>1946</c:v>
                </c:pt>
                <c:pt idx="76">
                  <c:v>1946</c:v>
                </c:pt>
                <c:pt idx="77">
                  <c:v>1946</c:v>
                </c:pt>
                <c:pt idx="78">
                  <c:v>1946</c:v>
                </c:pt>
                <c:pt idx="79">
                  <c:v>1946</c:v>
                </c:pt>
                <c:pt idx="80">
                  <c:v>1946</c:v>
                </c:pt>
                <c:pt idx="81">
                  <c:v>1946</c:v>
                </c:pt>
                <c:pt idx="82">
                  <c:v>1946</c:v>
                </c:pt>
                <c:pt idx="83">
                  <c:v>1946</c:v>
                </c:pt>
                <c:pt idx="84">
                  <c:v>1947</c:v>
                </c:pt>
                <c:pt idx="85">
                  <c:v>1947</c:v>
                </c:pt>
                <c:pt idx="86">
                  <c:v>1947</c:v>
                </c:pt>
                <c:pt idx="87">
                  <c:v>1947</c:v>
                </c:pt>
                <c:pt idx="88">
                  <c:v>1947</c:v>
                </c:pt>
                <c:pt idx="89">
                  <c:v>1947</c:v>
                </c:pt>
                <c:pt idx="90">
                  <c:v>1947</c:v>
                </c:pt>
                <c:pt idx="91">
                  <c:v>1947</c:v>
                </c:pt>
                <c:pt idx="92">
                  <c:v>1947</c:v>
                </c:pt>
                <c:pt idx="93">
                  <c:v>1947</c:v>
                </c:pt>
                <c:pt idx="94">
                  <c:v>1947</c:v>
                </c:pt>
                <c:pt idx="95">
                  <c:v>1947</c:v>
                </c:pt>
                <c:pt idx="96">
                  <c:v>1948</c:v>
                </c:pt>
                <c:pt idx="97">
                  <c:v>1948</c:v>
                </c:pt>
                <c:pt idx="98">
                  <c:v>1948</c:v>
                </c:pt>
                <c:pt idx="99">
                  <c:v>1948</c:v>
                </c:pt>
                <c:pt idx="100">
                  <c:v>1948</c:v>
                </c:pt>
                <c:pt idx="101">
                  <c:v>1948</c:v>
                </c:pt>
                <c:pt idx="102">
                  <c:v>1948</c:v>
                </c:pt>
                <c:pt idx="103">
                  <c:v>1948</c:v>
                </c:pt>
                <c:pt idx="104">
                  <c:v>1948</c:v>
                </c:pt>
                <c:pt idx="105">
                  <c:v>1948</c:v>
                </c:pt>
                <c:pt idx="106">
                  <c:v>1948</c:v>
                </c:pt>
                <c:pt idx="107">
                  <c:v>1948</c:v>
                </c:pt>
                <c:pt idx="108">
                  <c:v>1949</c:v>
                </c:pt>
                <c:pt idx="109">
                  <c:v>1949</c:v>
                </c:pt>
                <c:pt idx="110">
                  <c:v>1949</c:v>
                </c:pt>
                <c:pt idx="111">
                  <c:v>1949</c:v>
                </c:pt>
                <c:pt idx="112">
                  <c:v>1949</c:v>
                </c:pt>
                <c:pt idx="113">
                  <c:v>1949</c:v>
                </c:pt>
                <c:pt idx="114">
                  <c:v>1949</c:v>
                </c:pt>
                <c:pt idx="115">
                  <c:v>1949</c:v>
                </c:pt>
                <c:pt idx="116">
                  <c:v>1949</c:v>
                </c:pt>
                <c:pt idx="117">
                  <c:v>1949</c:v>
                </c:pt>
                <c:pt idx="118">
                  <c:v>1949</c:v>
                </c:pt>
                <c:pt idx="119">
                  <c:v>1949</c:v>
                </c:pt>
                <c:pt idx="120">
                  <c:v>1950</c:v>
                </c:pt>
                <c:pt idx="121">
                  <c:v>1950</c:v>
                </c:pt>
                <c:pt idx="122">
                  <c:v>1950</c:v>
                </c:pt>
                <c:pt idx="123">
                  <c:v>1950</c:v>
                </c:pt>
                <c:pt idx="124">
                  <c:v>1950</c:v>
                </c:pt>
                <c:pt idx="125">
                  <c:v>1950</c:v>
                </c:pt>
                <c:pt idx="126">
                  <c:v>1950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1950</c:v>
                </c:pt>
                <c:pt idx="131">
                  <c:v>1950</c:v>
                </c:pt>
                <c:pt idx="132">
                  <c:v>1951</c:v>
                </c:pt>
                <c:pt idx="133">
                  <c:v>1951</c:v>
                </c:pt>
                <c:pt idx="134">
                  <c:v>1951</c:v>
                </c:pt>
                <c:pt idx="135">
                  <c:v>1951</c:v>
                </c:pt>
                <c:pt idx="136">
                  <c:v>1951</c:v>
                </c:pt>
                <c:pt idx="137">
                  <c:v>1951</c:v>
                </c:pt>
                <c:pt idx="138">
                  <c:v>1951</c:v>
                </c:pt>
                <c:pt idx="139">
                  <c:v>1951</c:v>
                </c:pt>
                <c:pt idx="140">
                  <c:v>1951</c:v>
                </c:pt>
                <c:pt idx="141">
                  <c:v>1951</c:v>
                </c:pt>
                <c:pt idx="142">
                  <c:v>1951</c:v>
                </c:pt>
                <c:pt idx="143">
                  <c:v>1951</c:v>
                </c:pt>
                <c:pt idx="144">
                  <c:v>1952</c:v>
                </c:pt>
                <c:pt idx="145">
                  <c:v>1952</c:v>
                </c:pt>
                <c:pt idx="146">
                  <c:v>1952</c:v>
                </c:pt>
                <c:pt idx="147">
                  <c:v>1952</c:v>
                </c:pt>
                <c:pt idx="148">
                  <c:v>1952</c:v>
                </c:pt>
                <c:pt idx="149">
                  <c:v>1952</c:v>
                </c:pt>
                <c:pt idx="150">
                  <c:v>1952</c:v>
                </c:pt>
                <c:pt idx="151">
                  <c:v>1952</c:v>
                </c:pt>
                <c:pt idx="152">
                  <c:v>1952</c:v>
                </c:pt>
                <c:pt idx="153">
                  <c:v>1952</c:v>
                </c:pt>
                <c:pt idx="154">
                  <c:v>1952</c:v>
                </c:pt>
                <c:pt idx="155">
                  <c:v>1952</c:v>
                </c:pt>
                <c:pt idx="156">
                  <c:v>1953</c:v>
                </c:pt>
                <c:pt idx="157">
                  <c:v>1953</c:v>
                </c:pt>
                <c:pt idx="158">
                  <c:v>1953</c:v>
                </c:pt>
                <c:pt idx="159">
                  <c:v>1953</c:v>
                </c:pt>
                <c:pt idx="160">
                  <c:v>1953</c:v>
                </c:pt>
                <c:pt idx="161">
                  <c:v>1953</c:v>
                </c:pt>
                <c:pt idx="162">
                  <c:v>1953</c:v>
                </c:pt>
                <c:pt idx="163">
                  <c:v>1953</c:v>
                </c:pt>
                <c:pt idx="164">
                  <c:v>1953</c:v>
                </c:pt>
                <c:pt idx="165">
                  <c:v>1953</c:v>
                </c:pt>
                <c:pt idx="166">
                  <c:v>1953</c:v>
                </c:pt>
                <c:pt idx="167">
                  <c:v>1953</c:v>
                </c:pt>
                <c:pt idx="168">
                  <c:v>1954</c:v>
                </c:pt>
                <c:pt idx="169">
                  <c:v>1954</c:v>
                </c:pt>
                <c:pt idx="170">
                  <c:v>1954</c:v>
                </c:pt>
                <c:pt idx="171">
                  <c:v>1954</c:v>
                </c:pt>
                <c:pt idx="172">
                  <c:v>1954</c:v>
                </c:pt>
                <c:pt idx="173">
                  <c:v>1954</c:v>
                </c:pt>
                <c:pt idx="174">
                  <c:v>1954</c:v>
                </c:pt>
                <c:pt idx="175">
                  <c:v>1954</c:v>
                </c:pt>
                <c:pt idx="176">
                  <c:v>1954</c:v>
                </c:pt>
                <c:pt idx="177">
                  <c:v>1954</c:v>
                </c:pt>
                <c:pt idx="178">
                  <c:v>1954</c:v>
                </c:pt>
                <c:pt idx="179">
                  <c:v>1954</c:v>
                </c:pt>
                <c:pt idx="180">
                  <c:v>1955</c:v>
                </c:pt>
                <c:pt idx="181">
                  <c:v>1955</c:v>
                </c:pt>
                <c:pt idx="182">
                  <c:v>1955</c:v>
                </c:pt>
                <c:pt idx="183">
                  <c:v>1955</c:v>
                </c:pt>
                <c:pt idx="184">
                  <c:v>1955</c:v>
                </c:pt>
                <c:pt idx="185">
                  <c:v>1955</c:v>
                </c:pt>
                <c:pt idx="186">
                  <c:v>1955</c:v>
                </c:pt>
                <c:pt idx="187">
                  <c:v>1955</c:v>
                </c:pt>
                <c:pt idx="188">
                  <c:v>1955</c:v>
                </c:pt>
                <c:pt idx="189">
                  <c:v>1955</c:v>
                </c:pt>
                <c:pt idx="190">
                  <c:v>1955</c:v>
                </c:pt>
                <c:pt idx="191">
                  <c:v>1955</c:v>
                </c:pt>
                <c:pt idx="192">
                  <c:v>1956</c:v>
                </c:pt>
                <c:pt idx="193">
                  <c:v>1956</c:v>
                </c:pt>
                <c:pt idx="194">
                  <c:v>1956</c:v>
                </c:pt>
                <c:pt idx="195">
                  <c:v>1956</c:v>
                </c:pt>
                <c:pt idx="196">
                  <c:v>1956</c:v>
                </c:pt>
                <c:pt idx="197">
                  <c:v>1956</c:v>
                </c:pt>
                <c:pt idx="198">
                  <c:v>1956</c:v>
                </c:pt>
                <c:pt idx="199">
                  <c:v>1956</c:v>
                </c:pt>
                <c:pt idx="200">
                  <c:v>1956</c:v>
                </c:pt>
                <c:pt idx="201">
                  <c:v>1956</c:v>
                </c:pt>
                <c:pt idx="202">
                  <c:v>1956</c:v>
                </c:pt>
                <c:pt idx="203">
                  <c:v>1956</c:v>
                </c:pt>
                <c:pt idx="204">
                  <c:v>1957</c:v>
                </c:pt>
                <c:pt idx="205">
                  <c:v>1957</c:v>
                </c:pt>
                <c:pt idx="206">
                  <c:v>1957</c:v>
                </c:pt>
                <c:pt idx="207">
                  <c:v>1957</c:v>
                </c:pt>
                <c:pt idx="208">
                  <c:v>1957</c:v>
                </c:pt>
                <c:pt idx="209">
                  <c:v>1957</c:v>
                </c:pt>
                <c:pt idx="210">
                  <c:v>1957</c:v>
                </c:pt>
                <c:pt idx="211">
                  <c:v>1957</c:v>
                </c:pt>
                <c:pt idx="212">
                  <c:v>1957</c:v>
                </c:pt>
                <c:pt idx="213">
                  <c:v>1957</c:v>
                </c:pt>
                <c:pt idx="214">
                  <c:v>1957</c:v>
                </c:pt>
                <c:pt idx="215">
                  <c:v>1957</c:v>
                </c:pt>
                <c:pt idx="216">
                  <c:v>1958</c:v>
                </c:pt>
                <c:pt idx="217">
                  <c:v>1958</c:v>
                </c:pt>
                <c:pt idx="218">
                  <c:v>1958</c:v>
                </c:pt>
                <c:pt idx="219">
                  <c:v>1958</c:v>
                </c:pt>
                <c:pt idx="220">
                  <c:v>1958</c:v>
                </c:pt>
                <c:pt idx="221">
                  <c:v>1958</c:v>
                </c:pt>
                <c:pt idx="222">
                  <c:v>1958</c:v>
                </c:pt>
                <c:pt idx="223">
                  <c:v>1958</c:v>
                </c:pt>
                <c:pt idx="224">
                  <c:v>1958</c:v>
                </c:pt>
                <c:pt idx="225">
                  <c:v>1958</c:v>
                </c:pt>
                <c:pt idx="226">
                  <c:v>1958</c:v>
                </c:pt>
                <c:pt idx="227">
                  <c:v>1958</c:v>
                </c:pt>
                <c:pt idx="228">
                  <c:v>1959</c:v>
                </c:pt>
                <c:pt idx="229">
                  <c:v>1959</c:v>
                </c:pt>
                <c:pt idx="230">
                  <c:v>1959</c:v>
                </c:pt>
                <c:pt idx="231">
                  <c:v>1959</c:v>
                </c:pt>
                <c:pt idx="232">
                  <c:v>1959</c:v>
                </c:pt>
                <c:pt idx="233">
                  <c:v>1959</c:v>
                </c:pt>
                <c:pt idx="234">
                  <c:v>1959</c:v>
                </c:pt>
                <c:pt idx="235">
                  <c:v>1959</c:v>
                </c:pt>
                <c:pt idx="236">
                  <c:v>1959</c:v>
                </c:pt>
                <c:pt idx="237">
                  <c:v>1959</c:v>
                </c:pt>
                <c:pt idx="238">
                  <c:v>1959</c:v>
                </c:pt>
                <c:pt idx="239">
                  <c:v>1959</c:v>
                </c:pt>
                <c:pt idx="240">
                  <c:v>1960</c:v>
                </c:pt>
                <c:pt idx="241">
                  <c:v>1960</c:v>
                </c:pt>
                <c:pt idx="242">
                  <c:v>1960</c:v>
                </c:pt>
                <c:pt idx="243">
                  <c:v>1960</c:v>
                </c:pt>
                <c:pt idx="244">
                  <c:v>1960</c:v>
                </c:pt>
                <c:pt idx="245">
                  <c:v>1960</c:v>
                </c:pt>
                <c:pt idx="246">
                  <c:v>1960</c:v>
                </c:pt>
                <c:pt idx="247">
                  <c:v>1960</c:v>
                </c:pt>
                <c:pt idx="248">
                  <c:v>1960</c:v>
                </c:pt>
                <c:pt idx="249">
                  <c:v>1960</c:v>
                </c:pt>
                <c:pt idx="250">
                  <c:v>1960</c:v>
                </c:pt>
                <c:pt idx="251">
                  <c:v>1960</c:v>
                </c:pt>
                <c:pt idx="252">
                  <c:v>1961</c:v>
                </c:pt>
                <c:pt idx="253">
                  <c:v>1961</c:v>
                </c:pt>
                <c:pt idx="254">
                  <c:v>1961</c:v>
                </c:pt>
                <c:pt idx="255">
                  <c:v>1961</c:v>
                </c:pt>
                <c:pt idx="256">
                  <c:v>1961</c:v>
                </c:pt>
                <c:pt idx="257">
                  <c:v>1961</c:v>
                </c:pt>
                <c:pt idx="258">
                  <c:v>1961</c:v>
                </c:pt>
                <c:pt idx="259">
                  <c:v>1961</c:v>
                </c:pt>
                <c:pt idx="260">
                  <c:v>1961</c:v>
                </c:pt>
                <c:pt idx="261">
                  <c:v>1961</c:v>
                </c:pt>
                <c:pt idx="262">
                  <c:v>1961</c:v>
                </c:pt>
                <c:pt idx="263">
                  <c:v>1961</c:v>
                </c:pt>
                <c:pt idx="264">
                  <c:v>1962</c:v>
                </c:pt>
                <c:pt idx="265">
                  <c:v>1962</c:v>
                </c:pt>
                <c:pt idx="266">
                  <c:v>1962</c:v>
                </c:pt>
                <c:pt idx="267">
                  <c:v>1962</c:v>
                </c:pt>
                <c:pt idx="268">
                  <c:v>1962</c:v>
                </c:pt>
                <c:pt idx="269">
                  <c:v>1962</c:v>
                </c:pt>
                <c:pt idx="270">
                  <c:v>1962</c:v>
                </c:pt>
                <c:pt idx="271">
                  <c:v>1962</c:v>
                </c:pt>
                <c:pt idx="272">
                  <c:v>1962</c:v>
                </c:pt>
                <c:pt idx="273">
                  <c:v>1962</c:v>
                </c:pt>
                <c:pt idx="274">
                  <c:v>1962</c:v>
                </c:pt>
                <c:pt idx="275">
                  <c:v>1962</c:v>
                </c:pt>
                <c:pt idx="276">
                  <c:v>1963</c:v>
                </c:pt>
                <c:pt idx="277">
                  <c:v>1963</c:v>
                </c:pt>
                <c:pt idx="278">
                  <c:v>1963</c:v>
                </c:pt>
                <c:pt idx="279">
                  <c:v>1963</c:v>
                </c:pt>
                <c:pt idx="280">
                  <c:v>1963</c:v>
                </c:pt>
                <c:pt idx="281">
                  <c:v>1963</c:v>
                </c:pt>
                <c:pt idx="282">
                  <c:v>1963</c:v>
                </c:pt>
                <c:pt idx="283">
                  <c:v>1963</c:v>
                </c:pt>
                <c:pt idx="284">
                  <c:v>1963</c:v>
                </c:pt>
                <c:pt idx="285">
                  <c:v>1963</c:v>
                </c:pt>
                <c:pt idx="286">
                  <c:v>1963</c:v>
                </c:pt>
                <c:pt idx="287">
                  <c:v>1963</c:v>
                </c:pt>
                <c:pt idx="288">
                  <c:v>1964</c:v>
                </c:pt>
                <c:pt idx="289">
                  <c:v>1964</c:v>
                </c:pt>
                <c:pt idx="290">
                  <c:v>1964</c:v>
                </c:pt>
                <c:pt idx="291">
                  <c:v>1964</c:v>
                </c:pt>
                <c:pt idx="292">
                  <c:v>1964</c:v>
                </c:pt>
                <c:pt idx="293">
                  <c:v>1964</c:v>
                </c:pt>
                <c:pt idx="294">
                  <c:v>1964</c:v>
                </c:pt>
                <c:pt idx="295">
                  <c:v>1964</c:v>
                </c:pt>
                <c:pt idx="296">
                  <c:v>1964</c:v>
                </c:pt>
                <c:pt idx="297">
                  <c:v>1964</c:v>
                </c:pt>
                <c:pt idx="298">
                  <c:v>1964</c:v>
                </c:pt>
                <c:pt idx="299">
                  <c:v>1964</c:v>
                </c:pt>
                <c:pt idx="300">
                  <c:v>1965</c:v>
                </c:pt>
                <c:pt idx="301">
                  <c:v>1965</c:v>
                </c:pt>
                <c:pt idx="302">
                  <c:v>1965</c:v>
                </c:pt>
                <c:pt idx="303">
                  <c:v>1965</c:v>
                </c:pt>
                <c:pt idx="304">
                  <c:v>1965</c:v>
                </c:pt>
                <c:pt idx="305">
                  <c:v>1965</c:v>
                </c:pt>
                <c:pt idx="306">
                  <c:v>1965</c:v>
                </c:pt>
                <c:pt idx="307">
                  <c:v>1965</c:v>
                </c:pt>
                <c:pt idx="308">
                  <c:v>1965</c:v>
                </c:pt>
                <c:pt idx="309">
                  <c:v>1965</c:v>
                </c:pt>
                <c:pt idx="310">
                  <c:v>1965</c:v>
                </c:pt>
                <c:pt idx="311">
                  <c:v>1965</c:v>
                </c:pt>
                <c:pt idx="312">
                  <c:v>1966</c:v>
                </c:pt>
                <c:pt idx="313">
                  <c:v>1966</c:v>
                </c:pt>
                <c:pt idx="314">
                  <c:v>1966</c:v>
                </c:pt>
                <c:pt idx="315">
                  <c:v>1966</c:v>
                </c:pt>
                <c:pt idx="316">
                  <c:v>1966</c:v>
                </c:pt>
                <c:pt idx="317">
                  <c:v>1966</c:v>
                </c:pt>
                <c:pt idx="318">
                  <c:v>1966</c:v>
                </c:pt>
                <c:pt idx="319">
                  <c:v>1966</c:v>
                </c:pt>
                <c:pt idx="320">
                  <c:v>1966</c:v>
                </c:pt>
                <c:pt idx="321">
                  <c:v>1966</c:v>
                </c:pt>
                <c:pt idx="322">
                  <c:v>1966</c:v>
                </c:pt>
                <c:pt idx="323">
                  <c:v>1966</c:v>
                </c:pt>
                <c:pt idx="324">
                  <c:v>1967</c:v>
                </c:pt>
                <c:pt idx="325">
                  <c:v>1967</c:v>
                </c:pt>
                <c:pt idx="326">
                  <c:v>1967</c:v>
                </c:pt>
                <c:pt idx="327">
                  <c:v>1967</c:v>
                </c:pt>
                <c:pt idx="328">
                  <c:v>1967</c:v>
                </c:pt>
                <c:pt idx="329">
                  <c:v>1967</c:v>
                </c:pt>
                <c:pt idx="330">
                  <c:v>1967</c:v>
                </c:pt>
                <c:pt idx="331">
                  <c:v>1967</c:v>
                </c:pt>
                <c:pt idx="332">
                  <c:v>1967</c:v>
                </c:pt>
                <c:pt idx="333">
                  <c:v>1967</c:v>
                </c:pt>
                <c:pt idx="334">
                  <c:v>1967</c:v>
                </c:pt>
                <c:pt idx="335">
                  <c:v>1967</c:v>
                </c:pt>
                <c:pt idx="336">
                  <c:v>1968</c:v>
                </c:pt>
                <c:pt idx="337">
                  <c:v>1968</c:v>
                </c:pt>
                <c:pt idx="338">
                  <c:v>1968</c:v>
                </c:pt>
                <c:pt idx="339">
                  <c:v>1968</c:v>
                </c:pt>
                <c:pt idx="340">
                  <c:v>1968</c:v>
                </c:pt>
                <c:pt idx="341">
                  <c:v>1968</c:v>
                </c:pt>
                <c:pt idx="342">
                  <c:v>1968</c:v>
                </c:pt>
                <c:pt idx="343">
                  <c:v>1968</c:v>
                </c:pt>
                <c:pt idx="344">
                  <c:v>1968</c:v>
                </c:pt>
                <c:pt idx="345">
                  <c:v>1968</c:v>
                </c:pt>
                <c:pt idx="346">
                  <c:v>1968</c:v>
                </c:pt>
                <c:pt idx="347">
                  <c:v>1968</c:v>
                </c:pt>
                <c:pt idx="348">
                  <c:v>1969</c:v>
                </c:pt>
                <c:pt idx="349">
                  <c:v>1969</c:v>
                </c:pt>
                <c:pt idx="350">
                  <c:v>1969</c:v>
                </c:pt>
                <c:pt idx="351">
                  <c:v>1969</c:v>
                </c:pt>
                <c:pt idx="352">
                  <c:v>1969</c:v>
                </c:pt>
                <c:pt idx="353">
                  <c:v>1969</c:v>
                </c:pt>
                <c:pt idx="354">
                  <c:v>1969</c:v>
                </c:pt>
                <c:pt idx="355">
                  <c:v>1969</c:v>
                </c:pt>
                <c:pt idx="356">
                  <c:v>1969</c:v>
                </c:pt>
                <c:pt idx="357">
                  <c:v>1969</c:v>
                </c:pt>
                <c:pt idx="358">
                  <c:v>1969</c:v>
                </c:pt>
                <c:pt idx="359">
                  <c:v>1969</c:v>
                </c:pt>
                <c:pt idx="360">
                  <c:v>1970</c:v>
                </c:pt>
                <c:pt idx="361">
                  <c:v>1970</c:v>
                </c:pt>
                <c:pt idx="362">
                  <c:v>1970</c:v>
                </c:pt>
                <c:pt idx="363">
                  <c:v>1970</c:v>
                </c:pt>
                <c:pt idx="364">
                  <c:v>1970</c:v>
                </c:pt>
                <c:pt idx="365">
                  <c:v>1970</c:v>
                </c:pt>
                <c:pt idx="366">
                  <c:v>1970</c:v>
                </c:pt>
                <c:pt idx="367">
                  <c:v>1970</c:v>
                </c:pt>
                <c:pt idx="368">
                  <c:v>1970</c:v>
                </c:pt>
                <c:pt idx="369">
                  <c:v>1970</c:v>
                </c:pt>
                <c:pt idx="370">
                  <c:v>1970</c:v>
                </c:pt>
                <c:pt idx="371">
                  <c:v>1970</c:v>
                </c:pt>
                <c:pt idx="372">
                  <c:v>1971</c:v>
                </c:pt>
                <c:pt idx="373">
                  <c:v>1971</c:v>
                </c:pt>
                <c:pt idx="374">
                  <c:v>1971</c:v>
                </c:pt>
                <c:pt idx="375">
                  <c:v>1971</c:v>
                </c:pt>
                <c:pt idx="376">
                  <c:v>1971</c:v>
                </c:pt>
                <c:pt idx="377">
                  <c:v>1971</c:v>
                </c:pt>
                <c:pt idx="378">
                  <c:v>1971</c:v>
                </c:pt>
                <c:pt idx="379">
                  <c:v>1971</c:v>
                </c:pt>
                <c:pt idx="380">
                  <c:v>1971</c:v>
                </c:pt>
                <c:pt idx="381">
                  <c:v>1971</c:v>
                </c:pt>
                <c:pt idx="382">
                  <c:v>1971</c:v>
                </c:pt>
                <c:pt idx="383">
                  <c:v>1971</c:v>
                </c:pt>
                <c:pt idx="384">
                  <c:v>1972</c:v>
                </c:pt>
                <c:pt idx="385">
                  <c:v>1972</c:v>
                </c:pt>
                <c:pt idx="386">
                  <c:v>1972</c:v>
                </c:pt>
                <c:pt idx="387">
                  <c:v>1972</c:v>
                </c:pt>
                <c:pt idx="388">
                  <c:v>1972</c:v>
                </c:pt>
                <c:pt idx="389">
                  <c:v>1972</c:v>
                </c:pt>
                <c:pt idx="390">
                  <c:v>1972</c:v>
                </c:pt>
                <c:pt idx="391">
                  <c:v>1972</c:v>
                </c:pt>
                <c:pt idx="392">
                  <c:v>1972</c:v>
                </c:pt>
                <c:pt idx="393">
                  <c:v>1972</c:v>
                </c:pt>
                <c:pt idx="394">
                  <c:v>1972</c:v>
                </c:pt>
                <c:pt idx="395">
                  <c:v>1972</c:v>
                </c:pt>
                <c:pt idx="396">
                  <c:v>1973</c:v>
                </c:pt>
                <c:pt idx="397">
                  <c:v>1973</c:v>
                </c:pt>
                <c:pt idx="398">
                  <c:v>1973</c:v>
                </c:pt>
                <c:pt idx="399">
                  <c:v>1973</c:v>
                </c:pt>
                <c:pt idx="400">
                  <c:v>1973</c:v>
                </c:pt>
                <c:pt idx="401">
                  <c:v>1973</c:v>
                </c:pt>
                <c:pt idx="402">
                  <c:v>1973</c:v>
                </c:pt>
                <c:pt idx="403">
                  <c:v>1973</c:v>
                </c:pt>
                <c:pt idx="404">
                  <c:v>1973</c:v>
                </c:pt>
                <c:pt idx="405">
                  <c:v>1973</c:v>
                </c:pt>
                <c:pt idx="406">
                  <c:v>1973</c:v>
                </c:pt>
                <c:pt idx="407">
                  <c:v>1973</c:v>
                </c:pt>
                <c:pt idx="408">
                  <c:v>1974</c:v>
                </c:pt>
                <c:pt idx="409">
                  <c:v>1974</c:v>
                </c:pt>
                <c:pt idx="410">
                  <c:v>1974</c:v>
                </c:pt>
                <c:pt idx="411">
                  <c:v>1974</c:v>
                </c:pt>
                <c:pt idx="412">
                  <c:v>1974</c:v>
                </c:pt>
                <c:pt idx="413">
                  <c:v>1974</c:v>
                </c:pt>
                <c:pt idx="414">
                  <c:v>1974</c:v>
                </c:pt>
                <c:pt idx="415">
                  <c:v>1974</c:v>
                </c:pt>
                <c:pt idx="416">
                  <c:v>1974</c:v>
                </c:pt>
                <c:pt idx="417">
                  <c:v>1974</c:v>
                </c:pt>
                <c:pt idx="418">
                  <c:v>1974</c:v>
                </c:pt>
                <c:pt idx="419">
                  <c:v>1974</c:v>
                </c:pt>
                <c:pt idx="420">
                  <c:v>1975</c:v>
                </c:pt>
                <c:pt idx="421">
                  <c:v>1975</c:v>
                </c:pt>
                <c:pt idx="422">
                  <c:v>1975</c:v>
                </c:pt>
                <c:pt idx="423">
                  <c:v>1975</c:v>
                </c:pt>
                <c:pt idx="424">
                  <c:v>1975</c:v>
                </c:pt>
                <c:pt idx="425">
                  <c:v>1975</c:v>
                </c:pt>
                <c:pt idx="426">
                  <c:v>1975</c:v>
                </c:pt>
                <c:pt idx="427">
                  <c:v>1975</c:v>
                </c:pt>
                <c:pt idx="428">
                  <c:v>1975</c:v>
                </c:pt>
                <c:pt idx="429">
                  <c:v>1975</c:v>
                </c:pt>
                <c:pt idx="430">
                  <c:v>1975</c:v>
                </c:pt>
                <c:pt idx="431">
                  <c:v>1975</c:v>
                </c:pt>
                <c:pt idx="432">
                  <c:v>1976</c:v>
                </c:pt>
                <c:pt idx="433">
                  <c:v>1976</c:v>
                </c:pt>
                <c:pt idx="434">
                  <c:v>1976</c:v>
                </c:pt>
                <c:pt idx="435">
                  <c:v>1976</c:v>
                </c:pt>
                <c:pt idx="436">
                  <c:v>1976</c:v>
                </c:pt>
                <c:pt idx="437">
                  <c:v>1976</c:v>
                </c:pt>
                <c:pt idx="438">
                  <c:v>1976</c:v>
                </c:pt>
                <c:pt idx="439">
                  <c:v>1976</c:v>
                </c:pt>
                <c:pt idx="440">
                  <c:v>1976</c:v>
                </c:pt>
                <c:pt idx="441">
                  <c:v>1976</c:v>
                </c:pt>
                <c:pt idx="442">
                  <c:v>1976</c:v>
                </c:pt>
                <c:pt idx="443">
                  <c:v>1976</c:v>
                </c:pt>
                <c:pt idx="444">
                  <c:v>1977</c:v>
                </c:pt>
                <c:pt idx="445">
                  <c:v>1977</c:v>
                </c:pt>
                <c:pt idx="446">
                  <c:v>1977</c:v>
                </c:pt>
                <c:pt idx="447">
                  <c:v>1977</c:v>
                </c:pt>
                <c:pt idx="448">
                  <c:v>1977</c:v>
                </c:pt>
                <c:pt idx="449">
                  <c:v>1977</c:v>
                </c:pt>
                <c:pt idx="450">
                  <c:v>1977</c:v>
                </c:pt>
                <c:pt idx="451">
                  <c:v>1977</c:v>
                </c:pt>
                <c:pt idx="452">
                  <c:v>1977</c:v>
                </c:pt>
                <c:pt idx="453">
                  <c:v>1977</c:v>
                </c:pt>
                <c:pt idx="454">
                  <c:v>1977</c:v>
                </c:pt>
                <c:pt idx="455">
                  <c:v>1977</c:v>
                </c:pt>
                <c:pt idx="456">
                  <c:v>1978</c:v>
                </c:pt>
                <c:pt idx="457">
                  <c:v>1978</c:v>
                </c:pt>
                <c:pt idx="458">
                  <c:v>1978</c:v>
                </c:pt>
                <c:pt idx="459">
                  <c:v>1978</c:v>
                </c:pt>
                <c:pt idx="460">
                  <c:v>1978</c:v>
                </c:pt>
                <c:pt idx="461">
                  <c:v>1978</c:v>
                </c:pt>
                <c:pt idx="462">
                  <c:v>1978</c:v>
                </c:pt>
                <c:pt idx="463">
                  <c:v>1978</c:v>
                </c:pt>
                <c:pt idx="464">
                  <c:v>1978</c:v>
                </c:pt>
                <c:pt idx="465">
                  <c:v>1978</c:v>
                </c:pt>
                <c:pt idx="466">
                  <c:v>1978</c:v>
                </c:pt>
                <c:pt idx="467">
                  <c:v>1978</c:v>
                </c:pt>
                <c:pt idx="468">
                  <c:v>1979</c:v>
                </c:pt>
                <c:pt idx="469">
                  <c:v>1979</c:v>
                </c:pt>
                <c:pt idx="470">
                  <c:v>1979</c:v>
                </c:pt>
                <c:pt idx="471">
                  <c:v>1979</c:v>
                </c:pt>
                <c:pt idx="472">
                  <c:v>1979</c:v>
                </c:pt>
                <c:pt idx="473">
                  <c:v>1979</c:v>
                </c:pt>
                <c:pt idx="474">
                  <c:v>1979</c:v>
                </c:pt>
                <c:pt idx="475">
                  <c:v>1979</c:v>
                </c:pt>
                <c:pt idx="476">
                  <c:v>1979</c:v>
                </c:pt>
                <c:pt idx="477">
                  <c:v>1979</c:v>
                </c:pt>
                <c:pt idx="478">
                  <c:v>1979</c:v>
                </c:pt>
                <c:pt idx="479">
                  <c:v>1979</c:v>
                </c:pt>
                <c:pt idx="480">
                  <c:v>1980</c:v>
                </c:pt>
                <c:pt idx="481">
                  <c:v>1980</c:v>
                </c:pt>
                <c:pt idx="482">
                  <c:v>1980</c:v>
                </c:pt>
                <c:pt idx="483">
                  <c:v>1980</c:v>
                </c:pt>
                <c:pt idx="484">
                  <c:v>1980</c:v>
                </c:pt>
                <c:pt idx="485">
                  <c:v>1980</c:v>
                </c:pt>
                <c:pt idx="486">
                  <c:v>1980</c:v>
                </c:pt>
                <c:pt idx="487">
                  <c:v>1980</c:v>
                </c:pt>
                <c:pt idx="488">
                  <c:v>1980</c:v>
                </c:pt>
                <c:pt idx="489">
                  <c:v>1980</c:v>
                </c:pt>
                <c:pt idx="490">
                  <c:v>1980</c:v>
                </c:pt>
                <c:pt idx="491">
                  <c:v>1980</c:v>
                </c:pt>
                <c:pt idx="492">
                  <c:v>1981</c:v>
                </c:pt>
                <c:pt idx="493">
                  <c:v>1981</c:v>
                </c:pt>
                <c:pt idx="494">
                  <c:v>1981</c:v>
                </c:pt>
                <c:pt idx="495">
                  <c:v>1981</c:v>
                </c:pt>
                <c:pt idx="496">
                  <c:v>1981</c:v>
                </c:pt>
                <c:pt idx="497">
                  <c:v>1981</c:v>
                </c:pt>
                <c:pt idx="498">
                  <c:v>1981</c:v>
                </c:pt>
                <c:pt idx="499">
                  <c:v>1981</c:v>
                </c:pt>
                <c:pt idx="500">
                  <c:v>1981</c:v>
                </c:pt>
                <c:pt idx="501">
                  <c:v>1981</c:v>
                </c:pt>
                <c:pt idx="502">
                  <c:v>1981</c:v>
                </c:pt>
                <c:pt idx="503">
                  <c:v>1981</c:v>
                </c:pt>
                <c:pt idx="504">
                  <c:v>1982</c:v>
                </c:pt>
                <c:pt idx="505">
                  <c:v>1982</c:v>
                </c:pt>
                <c:pt idx="506">
                  <c:v>1982</c:v>
                </c:pt>
                <c:pt idx="507">
                  <c:v>1982</c:v>
                </c:pt>
                <c:pt idx="508">
                  <c:v>1982</c:v>
                </c:pt>
                <c:pt idx="509">
                  <c:v>1982</c:v>
                </c:pt>
                <c:pt idx="510">
                  <c:v>1982</c:v>
                </c:pt>
                <c:pt idx="511">
                  <c:v>1982</c:v>
                </c:pt>
                <c:pt idx="512">
                  <c:v>1982</c:v>
                </c:pt>
                <c:pt idx="513">
                  <c:v>1982</c:v>
                </c:pt>
                <c:pt idx="514">
                  <c:v>1982</c:v>
                </c:pt>
                <c:pt idx="515">
                  <c:v>1982</c:v>
                </c:pt>
                <c:pt idx="516">
                  <c:v>1983</c:v>
                </c:pt>
                <c:pt idx="517">
                  <c:v>1983</c:v>
                </c:pt>
                <c:pt idx="518">
                  <c:v>1983</c:v>
                </c:pt>
                <c:pt idx="519">
                  <c:v>1983</c:v>
                </c:pt>
                <c:pt idx="520">
                  <c:v>1983</c:v>
                </c:pt>
                <c:pt idx="521">
                  <c:v>1983</c:v>
                </c:pt>
                <c:pt idx="522">
                  <c:v>1983</c:v>
                </c:pt>
                <c:pt idx="523">
                  <c:v>1983</c:v>
                </c:pt>
                <c:pt idx="524">
                  <c:v>1983</c:v>
                </c:pt>
                <c:pt idx="525">
                  <c:v>1983</c:v>
                </c:pt>
                <c:pt idx="526">
                  <c:v>1983</c:v>
                </c:pt>
                <c:pt idx="527">
                  <c:v>1983</c:v>
                </c:pt>
                <c:pt idx="528">
                  <c:v>1984</c:v>
                </c:pt>
                <c:pt idx="529">
                  <c:v>1984</c:v>
                </c:pt>
                <c:pt idx="530">
                  <c:v>1984</c:v>
                </c:pt>
                <c:pt idx="531">
                  <c:v>1984</c:v>
                </c:pt>
                <c:pt idx="532">
                  <c:v>1984</c:v>
                </c:pt>
                <c:pt idx="533">
                  <c:v>1984</c:v>
                </c:pt>
                <c:pt idx="534">
                  <c:v>1984</c:v>
                </c:pt>
                <c:pt idx="535">
                  <c:v>1984</c:v>
                </c:pt>
                <c:pt idx="536">
                  <c:v>1984</c:v>
                </c:pt>
                <c:pt idx="537">
                  <c:v>1984</c:v>
                </c:pt>
                <c:pt idx="538">
                  <c:v>1984</c:v>
                </c:pt>
                <c:pt idx="539">
                  <c:v>1984</c:v>
                </c:pt>
                <c:pt idx="540">
                  <c:v>1985</c:v>
                </c:pt>
                <c:pt idx="541">
                  <c:v>1985</c:v>
                </c:pt>
                <c:pt idx="542">
                  <c:v>1985</c:v>
                </c:pt>
                <c:pt idx="543">
                  <c:v>1985</c:v>
                </c:pt>
                <c:pt idx="544">
                  <c:v>1985</c:v>
                </c:pt>
                <c:pt idx="545">
                  <c:v>1985</c:v>
                </c:pt>
                <c:pt idx="546">
                  <c:v>1985</c:v>
                </c:pt>
                <c:pt idx="547">
                  <c:v>1985</c:v>
                </c:pt>
                <c:pt idx="548">
                  <c:v>1985</c:v>
                </c:pt>
                <c:pt idx="549">
                  <c:v>1985</c:v>
                </c:pt>
                <c:pt idx="550">
                  <c:v>1985</c:v>
                </c:pt>
                <c:pt idx="551">
                  <c:v>1985</c:v>
                </c:pt>
                <c:pt idx="552">
                  <c:v>1986</c:v>
                </c:pt>
                <c:pt idx="553">
                  <c:v>1986</c:v>
                </c:pt>
                <c:pt idx="554">
                  <c:v>1986</c:v>
                </c:pt>
                <c:pt idx="555">
                  <c:v>1986</c:v>
                </c:pt>
                <c:pt idx="556">
                  <c:v>1986</c:v>
                </c:pt>
                <c:pt idx="557">
                  <c:v>1986</c:v>
                </c:pt>
                <c:pt idx="558">
                  <c:v>1986</c:v>
                </c:pt>
                <c:pt idx="559">
                  <c:v>1986</c:v>
                </c:pt>
                <c:pt idx="560">
                  <c:v>1986</c:v>
                </c:pt>
                <c:pt idx="561">
                  <c:v>1986</c:v>
                </c:pt>
                <c:pt idx="562">
                  <c:v>1986</c:v>
                </c:pt>
                <c:pt idx="563">
                  <c:v>1986</c:v>
                </c:pt>
                <c:pt idx="564">
                  <c:v>1987</c:v>
                </c:pt>
                <c:pt idx="565">
                  <c:v>1987</c:v>
                </c:pt>
                <c:pt idx="566">
                  <c:v>1987</c:v>
                </c:pt>
                <c:pt idx="567">
                  <c:v>1987</c:v>
                </c:pt>
                <c:pt idx="568">
                  <c:v>1987</c:v>
                </c:pt>
                <c:pt idx="569">
                  <c:v>1987</c:v>
                </c:pt>
                <c:pt idx="570">
                  <c:v>1987</c:v>
                </c:pt>
                <c:pt idx="571">
                  <c:v>1987</c:v>
                </c:pt>
                <c:pt idx="572">
                  <c:v>1987</c:v>
                </c:pt>
                <c:pt idx="573">
                  <c:v>1987</c:v>
                </c:pt>
                <c:pt idx="574">
                  <c:v>1987</c:v>
                </c:pt>
                <c:pt idx="575">
                  <c:v>1987</c:v>
                </c:pt>
                <c:pt idx="576">
                  <c:v>1988</c:v>
                </c:pt>
                <c:pt idx="577">
                  <c:v>1988</c:v>
                </c:pt>
                <c:pt idx="578">
                  <c:v>1988</c:v>
                </c:pt>
                <c:pt idx="579">
                  <c:v>1988</c:v>
                </c:pt>
                <c:pt idx="580">
                  <c:v>1988</c:v>
                </c:pt>
                <c:pt idx="581">
                  <c:v>1988</c:v>
                </c:pt>
                <c:pt idx="582">
                  <c:v>1988</c:v>
                </c:pt>
                <c:pt idx="583">
                  <c:v>1988</c:v>
                </c:pt>
                <c:pt idx="584">
                  <c:v>1988</c:v>
                </c:pt>
                <c:pt idx="585">
                  <c:v>1988</c:v>
                </c:pt>
                <c:pt idx="586">
                  <c:v>1988</c:v>
                </c:pt>
                <c:pt idx="587">
                  <c:v>1988</c:v>
                </c:pt>
                <c:pt idx="588">
                  <c:v>1989</c:v>
                </c:pt>
                <c:pt idx="589">
                  <c:v>1989</c:v>
                </c:pt>
                <c:pt idx="590">
                  <c:v>1989</c:v>
                </c:pt>
                <c:pt idx="591">
                  <c:v>1989</c:v>
                </c:pt>
                <c:pt idx="592">
                  <c:v>1989</c:v>
                </c:pt>
                <c:pt idx="593">
                  <c:v>1989</c:v>
                </c:pt>
                <c:pt idx="594">
                  <c:v>1989</c:v>
                </c:pt>
                <c:pt idx="595">
                  <c:v>1989</c:v>
                </c:pt>
                <c:pt idx="596">
                  <c:v>1989</c:v>
                </c:pt>
                <c:pt idx="597">
                  <c:v>1989</c:v>
                </c:pt>
                <c:pt idx="598">
                  <c:v>1989</c:v>
                </c:pt>
                <c:pt idx="599">
                  <c:v>1989</c:v>
                </c:pt>
                <c:pt idx="600">
                  <c:v>1990</c:v>
                </c:pt>
                <c:pt idx="601">
                  <c:v>1990</c:v>
                </c:pt>
                <c:pt idx="602">
                  <c:v>1990</c:v>
                </c:pt>
                <c:pt idx="603">
                  <c:v>1990</c:v>
                </c:pt>
                <c:pt idx="604">
                  <c:v>1990</c:v>
                </c:pt>
                <c:pt idx="605">
                  <c:v>1990</c:v>
                </c:pt>
                <c:pt idx="606">
                  <c:v>1990</c:v>
                </c:pt>
                <c:pt idx="607">
                  <c:v>1990</c:v>
                </c:pt>
                <c:pt idx="608">
                  <c:v>1990</c:v>
                </c:pt>
                <c:pt idx="609">
                  <c:v>1990</c:v>
                </c:pt>
                <c:pt idx="610">
                  <c:v>1990</c:v>
                </c:pt>
                <c:pt idx="611">
                  <c:v>1990</c:v>
                </c:pt>
                <c:pt idx="612">
                  <c:v>1991</c:v>
                </c:pt>
                <c:pt idx="613">
                  <c:v>1991</c:v>
                </c:pt>
                <c:pt idx="614">
                  <c:v>1991</c:v>
                </c:pt>
                <c:pt idx="615">
                  <c:v>1991</c:v>
                </c:pt>
                <c:pt idx="616">
                  <c:v>1991</c:v>
                </c:pt>
                <c:pt idx="617">
                  <c:v>1991</c:v>
                </c:pt>
                <c:pt idx="618">
                  <c:v>1991</c:v>
                </c:pt>
                <c:pt idx="619">
                  <c:v>1991</c:v>
                </c:pt>
                <c:pt idx="620">
                  <c:v>1991</c:v>
                </c:pt>
                <c:pt idx="621">
                  <c:v>1991</c:v>
                </c:pt>
                <c:pt idx="622">
                  <c:v>1991</c:v>
                </c:pt>
                <c:pt idx="623">
                  <c:v>1991</c:v>
                </c:pt>
                <c:pt idx="624">
                  <c:v>1992</c:v>
                </c:pt>
                <c:pt idx="625">
                  <c:v>1992</c:v>
                </c:pt>
                <c:pt idx="626">
                  <c:v>1992</c:v>
                </c:pt>
                <c:pt idx="627">
                  <c:v>1992</c:v>
                </c:pt>
                <c:pt idx="628">
                  <c:v>1992</c:v>
                </c:pt>
                <c:pt idx="629">
                  <c:v>1992</c:v>
                </c:pt>
                <c:pt idx="630">
                  <c:v>1992</c:v>
                </c:pt>
                <c:pt idx="631">
                  <c:v>1992</c:v>
                </c:pt>
                <c:pt idx="632">
                  <c:v>1992</c:v>
                </c:pt>
                <c:pt idx="633">
                  <c:v>1992</c:v>
                </c:pt>
                <c:pt idx="634">
                  <c:v>1992</c:v>
                </c:pt>
                <c:pt idx="635">
                  <c:v>1992</c:v>
                </c:pt>
                <c:pt idx="636">
                  <c:v>1993</c:v>
                </c:pt>
                <c:pt idx="637">
                  <c:v>1993</c:v>
                </c:pt>
                <c:pt idx="638">
                  <c:v>1993</c:v>
                </c:pt>
                <c:pt idx="639">
                  <c:v>1993</c:v>
                </c:pt>
                <c:pt idx="640">
                  <c:v>1993</c:v>
                </c:pt>
                <c:pt idx="641">
                  <c:v>1993</c:v>
                </c:pt>
                <c:pt idx="642">
                  <c:v>1993</c:v>
                </c:pt>
                <c:pt idx="643">
                  <c:v>1993</c:v>
                </c:pt>
                <c:pt idx="644">
                  <c:v>1993</c:v>
                </c:pt>
                <c:pt idx="645">
                  <c:v>1993</c:v>
                </c:pt>
                <c:pt idx="646">
                  <c:v>1993</c:v>
                </c:pt>
                <c:pt idx="647">
                  <c:v>1993</c:v>
                </c:pt>
                <c:pt idx="648">
                  <c:v>1994</c:v>
                </c:pt>
                <c:pt idx="649">
                  <c:v>1994</c:v>
                </c:pt>
                <c:pt idx="650">
                  <c:v>1994</c:v>
                </c:pt>
                <c:pt idx="651">
                  <c:v>1994</c:v>
                </c:pt>
                <c:pt idx="652">
                  <c:v>1994</c:v>
                </c:pt>
                <c:pt idx="653">
                  <c:v>1994</c:v>
                </c:pt>
                <c:pt idx="654">
                  <c:v>1994</c:v>
                </c:pt>
                <c:pt idx="655">
                  <c:v>1994</c:v>
                </c:pt>
                <c:pt idx="656">
                  <c:v>1994</c:v>
                </c:pt>
                <c:pt idx="657">
                  <c:v>1994</c:v>
                </c:pt>
                <c:pt idx="658">
                  <c:v>1994</c:v>
                </c:pt>
                <c:pt idx="659">
                  <c:v>1994</c:v>
                </c:pt>
                <c:pt idx="660">
                  <c:v>1995</c:v>
                </c:pt>
                <c:pt idx="661">
                  <c:v>1995</c:v>
                </c:pt>
                <c:pt idx="662">
                  <c:v>1995</c:v>
                </c:pt>
                <c:pt idx="663">
                  <c:v>1995</c:v>
                </c:pt>
                <c:pt idx="664">
                  <c:v>1995</c:v>
                </c:pt>
                <c:pt idx="665">
                  <c:v>1995</c:v>
                </c:pt>
                <c:pt idx="666">
                  <c:v>1995</c:v>
                </c:pt>
                <c:pt idx="667">
                  <c:v>1995</c:v>
                </c:pt>
                <c:pt idx="668">
                  <c:v>1995</c:v>
                </c:pt>
                <c:pt idx="669">
                  <c:v>1995</c:v>
                </c:pt>
                <c:pt idx="670">
                  <c:v>1995</c:v>
                </c:pt>
                <c:pt idx="671">
                  <c:v>1995</c:v>
                </c:pt>
                <c:pt idx="672">
                  <c:v>1996</c:v>
                </c:pt>
                <c:pt idx="673">
                  <c:v>1996</c:v>
                </c:pt>
                <c:pt idx="674">
                  <c:v>1996</c:v>
                </c:pt>
                <c:pt idx="675">
                  <c:v>1996</c:v>
                </c:pt>
                <c:pt idx="676">
                  <c:v>1996</c:v>
                </c:pt>
                <c:pt idx="677">
                  <c:v>1996</c:v>
                </c:pt>
                <c:pt idx="678">
                  <c:v>1996</c:v>
                </c:pt>
                <c:pt idx="679">
                  <c:v>1996</c:v>
                </c:pt>
                <c:pt idx="680">
                  <c:v>1996</c:v>
                </c:pt>
                <c:pt idx="681">
                  <c:v>1996</c:v>
                </c:pt>
                <c:pt idx="682">
                  <c:v>1996</c:v>
                </c:pt>
                <c:pt idx="683">
                  <c:v>1996</c:v>
                </c:pt>
                <c:pt idx="684">
                  <c:v>1997</c:v>
                </c:pt>
                <c:pt idx="685">
                  <c:v>1997</c:v>
                </c:pt>
                <c:pt idx="686">
                  <c:v>1997</c:v>
                </c:pt>
                <c:pt idx="687">
                  <c:v>1997</c:v>
                </c:pt>
                <c:pt idx="688">
                  <c:v>1997</c:v>
                </c:pt>
                <c:pt idx="689">
                  <c:v>1997</c:v>
                </c:pt>
                <c:pt idx="690">
                  <c:v>1997</c:v>
                </c:pt>
                <c:pt idx="691">
                  <c:v>1997</c:v>
                </c:pt>
                <c:pt idx="692">
                  <c:v>1997</c:v>
                </c:pt>
                <c:pt idx="693">
                  <c:v>1997</c:v>
                </c:pt>
                <c:pt idx="694">
                  <c:v>1997</c:v>
                </c:pt>
                <c:pt idx="695">
                  <c:v>1997</c:v>
                </c:pt>
                <c:pt idx="696">
                  <c:v>1998</c:v>
                </c:pt>
                <c:pt idx="697">
                  <c:v>1998</c:v>
                </c:pt>
                <c:pt idx="698">
                  <c:v>1998</c:v>
                </c:pt>
                <c:pt idx="699">
                  <c:v>1998</c:v>
                </c:pt>
                <c:pt idx="700">
                  <c:v>1998</c:v>
                </c:pt>
                <c:pt idx="701">
                  <c:v>1998</c:v>
                </c:pt>
                <c:pt idx="702">
                  <c:v>1998</c:v>
                </c:pt>
                <c:pt idx="703">
                  <c:v>1998</c:v>
                </c:pt>
                <c:pt idx="704">
                  <c:v>1998</c:v>
                </c:pt>
                <c:pt idx="705">
                  <c:v>1998</c:v>
                </c:pt>
                <c:pt idx="706">
                  <c:v>1998</c:v>
                </c:pt>
                <c:pt idx="707">
                  <c:v>1998</c:v>
                </c:pt>
                <c:pt idx="708">
                  <c:v>1999</c:v>
                </c:pt>
                <c:pt idx="709">
                  <c:v>1999</c:v>
                </c:pt>
                <c:pt idx="710">
                  <c:v>1999</c:v>
                </c:pt>
                <c:pt idx="711">
                  <c:v>1999</c:v>
                </c:pt>
                <c:pt idx="712">
                  <c:v>1999</c:v>
                </c:pt>
                <c:pt idx="713">
                  <c:v>1999</c:v>
                </c:pt>
                <c:pt idx="714">
                  <c:v>1999</c:v>
                </c:pt>
                <c:pt idx="715">
                  <c:v>1999</c:v>
                </c:pt>
                <c:pt idx="716">
                  <c:v>1999</c:v>
                </c:pt>
                <c:pt idx="717">
                  <c:v>1999</c:v>
                </c:pt>
                <c:pt idx="718">
                  <c:v>1999</c:v>
                </c:pt>
                <c:pt idx="719">
                  <c:v>1999</c:v>
                </c:pt>
                <c:pt idx="720">
                  <c:v>2000</c:v>
                </c:pt>
                <c:pt idx="721">
                  <c:v>2000</c:v>
                </c:pt>
                <c:pt idx="722">
                  <c:v>2000</c:v>
                </c:pt>
                <c:pt idx="723">
                  <c:v>2000</c:v>
                </c:pt>
                <c:pt idx="724">
                  <c:v>2000</c:v>
                </c:pt>
                <c:pt idx="725">
                  <c:v>2000</c:v>
                </c:pt>
                <c:pt idx="726">
                  <c:v>2000</c:v>
                </c:pt>
                <c:pt idx="727">
                  <c:v>2000</c:v>
                </c:pt>
                <c:pt idx="728">
                  <c:v>2000</c:v>
                </c:pt>
                <c:pt idx="729">
                  <c:v>2000</c:v>
                </c:pt>
                <c:pt idx="730">
                  <c:v>2000</c:v>
                </c:pt>
                <c:pt idx="731">
                  <c:v>2000</c:v>
                </c:pt>
                <c:pt idx="732">
                  <c:v>2001</c:v>
                </c:pt>
                <c:pt idx="733">
                  <c:v>2001</c:v>
                </c:pt>
                <c:pt idx="734">
                  <c:v>2001</c:v>
                </c:pt>
                <c:pt idx="735">
                  <c:v>2001</c:v>
                </c:pt>
                <c:pt idx="736">
                  <c:v>2001</c:v>
                </c:pt>
                <c:pt idx="737">
                  <c:v>2001</c:v>
                </c:pt>
                <c:pt idx="738">
                  <c:v>2001</c:v>
                </c:pt>
                <c:pt idx="739">
                  <c:v>2001</c:v>
                </c:pt>
                <c:pt idx="740">
                  <c:v>2001</c:v>
                </c:pt>
                <c:pt idx="741">
                  <c:v>2001</c:v>
                </c:pt>
                <c:pt idx="742">
                  <c:v>2001</c:v>
                </c:pt>
                <c:pt idx="743">
                  <c:v>2001</c:v>
                </c:pt>
                <c:pt idx="744">
                  <c:v>2002</c:v>
                </c:pt>
                <c:pt idx="745">
                  <c:v>2002</c:v>
                </c:pt>
                <c:pt idx="746">
                  <c:v>2002</c:v>
                </c:pt>
                <c:pt idx="747">
                  <c:v>2002</c:v>
                </c:pt>
                <c:pt idx="748">
                  <c:v>2002</c:v>
                </c:pt>
                <c:pt idx="749">
                  <c:v>2002</c:v>
                </c:pt>
                <c:pt idx="750">
                  <c:v>2002</c:v>
                </c:pt>
                <c:pt idx="751">
                  <c:v>2002</c:v>
                </c:pt>
                <c:pt idx="752">
                  <c:v>2002</c:v>
                </c:pt>
                <c:pt idx="753">
                  <c:v>2002</c:v>
                </c:pt>
                <c:pt idx="754">
                  <c:v>2002</c:v>
                </c:pt>
                <c:pt idx="755">
                  <c:v>2002</c:v>
                </c:pt>
                <c:pt idx="756">
                  <c:v>2003</c:v>
                </c:pt>
                <c:pt idx="757">
                  <c:v>2003</c:v>
                </c:pt>
                <c:pt idx="758">
                  <c:v>2003</c:v>
                </c:pt>
                <c:pt idx="759">
                  <c:v>2003</c:v>
                </c:pt>
                <c:pt idx="760">
                  <c:v>2003</c:v>
                </c:pt>
                <c:pt idx="761">
                  <c:v>2003</c:v>
                </c:pt>
                <c:pt idx="762">
                  <c:v>2003</c:v>
                </c:pt>
                <c:pt idx="763">
                  <c:v>2003</c:v>
                </c:pt>
                <c:pt idx="764">
                  <c:v>2003</c:v>
                </c:pt>
                <c:pt idx="765">
                  <c:v>2003</c:v>
                </c:pt>
                <c:pt idx="766">
                  <c:v>2003</c:v>
                </c:pt>
                <c:pt idx="767">
                  <c:v>2003</c:v>
                </c:pt>
                <c:pt idx="768">
                  <c:v>2004</c:v>
                </c:pt>
                <c:pt idx="769">
                  <c:v>2004</c:v>
                </c:pt>
                <c:pt idx="770">
                  <c:v>2004</c:v>
                </c:pt>
                <c:pt idx="771">
                  <c:v>2004</c:v>
                </c:pt>
                <c:pt idx="772">
                  <c:v>2004</c:v>
                </c:pt>
                <c:pt idx="773">
                  <c:v>2004</c:v>
                </c:pt>
                <c:pt idx="774">
                  <c:v>2004</c:v>
                </c:pt>
                <c:pt idx="775">
                  <c:v>2004</c:v>
                </c:pt>
                <c:pt idx="776">
                  <c:v>2004</c:v>
                </c:pt>
                <c:pt idx="777">
                  <c:v>2004</c:v>
                </c:pt>
                <c:pt idx="778">
                  <c:v>2004</c:v>
                </c:pt>
                <c:pt idx="779">
                  <c:v>2004</c:v>
                </c:pt>
                <c:pt idx="780">
                  <c:v>2005</c:v>
                </c:pt>
                <c:pt idx="781">
                  <c:v>2005</c:v>
                </c:pt>
                <c:pt idx="782">
                  <c:v>2005</c:v>
                </c:pt>
                <c:pt idx="783">
                  <c:v>2005</c:v>
                </c:pt>
                <c:pt idx="784">
                  <c:v>2005</c:v>
                </c:pt>
                <c:pt idx="785">
                  <c:v>2005</c:v>
                </c:pt>
                <c:pt idx="786">
                  <c:v>2005</c:v>
                </c:pt>
                <c:pt idx="787">
                  <c:v>2005</c:v>
                </c:pt>
                <c:pt idx="788">
                  <c:v>2005</c:v>
                </c:pt>
                <c:pt idx="789">
                  <c:v>2005</c:v>
                </c:pt>
                <c:pt idx="790">
                  <c:v>2005</c:v>
                </c:pt>
                <c:pt idx="791">
                  <c:v>2005</c:v>
                </c:pt>
                <c:pt idx="792">
                  <c:v>2006</c:v>
                </c:pt>
                <c:pt idx="793">
                  <c:v>2006</c:v>
                </c:pt>
                <c:pt idx="794">
                  <c:v>2006</c:v>
                </c:pt>
                <c:pt idx="795">
                  <c:v>2006</c:v>
                </c:pt>
                <c:pt idx="796">
                  <c:v>2006</c:v>
                </c:pt>
                <c:pt idx="797">
                  <c:v>2006</c:v>
                </c:pt>
                <c:pt idx="798">
                  <c:v>2006</c:v>
                </c:pt>
                <c:pt idx="799">
                  <c:v>2006</c:v>
                </c:pt>
                <c:pt idx="800">
                  <c:v>2006</c:v>
                </c:pt>
                <c:pt idx="801">
                  <c:v>2006</c:v>
                </c:pt>
                <c:pt idx="802">
                  <c:v>2006</c:v>
                </c:pt>
                <c:pt idx="803">
                  <c:v>2006</c:v>
                </c:pt>
                <c:pt idx="804">
                  <c:v>2007</c:v>
                </c:pt>
                <c:pt idx="805">
                  <c:v>2007</c:v>
                </c:pt>
                <c:pt idx="806">
                  <c:v>2007</c:v>
                </c:pt>
                <c:pt idx="807">
                  <c:v>2007</c:v>
                </c:pt>
                <c:pt idx="808">
                  <c:v>2007</c:v>
                </c:pt>
                <c:pt idx="809">
                  <c:v>2007</c:v>
                </c:pt>
                <c:pt idx="810">
                  <c:v>2007</c:v>
                </c:pt>
                <c:pt idx="811">
                  <c:v>2007</c:v>
                </c:pt>
                <c:pt idx="812">
                  <c:v>2007</c:v>
                </c:pt>
                <c:pt idx="813">
                  <c:v>2007</c:v>
                </c:pt>
                <c:pt idx="814">
                  <c:v>2007</c:v>
                </c:pt>
                <c:pt idx="815">
                  <c:v>2007</c:v>
                </c:pt>
                <c:pt idx="816">
                  <c:v>2008</c:v>
                </c:pt>
                <c:pt idx="817">
                  <c:v>2008</c:v>
                </c:pt>
                <c:pt idx="818">
                  <c:v>2008</c:v>
                </c:pt>
                <c:pt idx="819">
                  <c:v>2008</c:v>
                </c:pt>
                <c:pt idx="820">
                  <c:v>2008</c:v>
                </c:pt>
                <c:pt idx="821">
                  <c:v>2008</c:v>
                </c:pt>
                <c:pt idx="822">
                  <c:v>2008</c:v>
                </c:pt>
                <c:pt idx="823">
                  <c:v>2008</c:v>
                </c:pt>
                <c:pt idx="824">
                  <c:v>2008</c:v>
                </c:pt>
                <c:pt idx="825">
                  <c:v>2008</c:v>
                </c:pt>
                <c:pt idx="826">
                  <c:v>2008</c:v>
                </c:pt>
                <c:pt idx="827">
                  <c:v>2008</c:v>
                </c:pt>
                <c:pt idx="828">
                  <c:v>2009</c:v>
                </c:pt>
                <c:pt idx="829">
                  <c:v>2009</c:v>
                </c:pt>
                <c:pt idx="830">
                  <c:v>2009</c:v>
                </c:pt>
                <c:pt idx="831">
                  <c:v>2009</c:v>
                </c:pt>
                <c:pt idx="832">
                  <c:v>2009</c:v>
                </c:pt>
                <c:pt idx="833">
                  <c:v>2009</c:v>
                </c:pt>
                <c:pt idx="834">
                  <c:v>2009</c:v>
                </c:pt>
                <c:pt idx="835">
                  <c:v>2009</c:v>
                </c:pt>
                <c:pt idx="836">
                  <c:v>2009</c:v>
                </c:pt>
                <c:pt idx="837">
                  <c:v>2009</c:v>
                </c:pt>
                <c:pt idx="838">
                  <c:v>2009</c:v>
                </c:pt>
                <c:pt idx="839">
                  <c:v>2009</c:v>
                </c:pt>
                <c:pt idx="840">
                  <c:v>2010</c:v>
                </c:pt>
                <c:pt idx="841">
                  <c:v>2010</c:v>
                </c:pt>
                <c:pt idx="842">
                  <c:v>2010</c:v>
                </c:pt>
                <c:pt idx="843">
                  <c:v>2010</c:v>
                </c:pt>
                <c:pt idx="844">
                  <c:v>2010</c:v>
                </c:pt>
                <c:pt idx="845">
                  <c:v>2010</c:v>
                </c:pt>
                <c:pt idx="846">
                  <c:v>2010</c:v>
                </c:pt>
                <c:pt idx="847">
                  <c:v>2010</c:v>
                </c:pt>
                <c:pt idx="848">
                  <c:v>2010</c:v>
                </c:pt>
                <c:pt idx="849">
                  <c:v>2010</c:v>
                </c:pt>
                <c:pt idx="850">
                  <c:v>2010</c:v>
                </c:pt>
                <c:pt idx="851">
                  <c:v>2010</c:v>
                </c:pt>
                <c:pt idx="852">
                  <c:v>2011</c:v>
                </c:pt>
                <c:pt idx="853">
                  <c:v>2011</c:v>
                </c:pt>
                <c:pt idx="854">
                  <c:v>2011</c:v>
                </c:pt>
                <c:pt idx="855">
                  <c:v>2011</c:v>
                </c:pt>
                <c:pt idx="856">
                  <c:v>2011</c:v>
                </c:pt>
                <c:pt idx="857">
                  <c:v>2011</c:v>
                </c:pt>
                <c:pt idx="858">
                  <c:v>2011</c:v>
                </c:pt>
                <c:pt idx="859">
                  <c:v>2011</c:v>
                </c:pt>
                <c:pt idx="860">
                  <c:v>2011</c:v>
                </c:pt>
                <c:pt idx="861">
                  <c:v>2011</c:v>
                </c:pt>
                <c:pt idx="862">
                  <c:v>2011</c:v>
                </c:pt>
                <c:pt idx="863">
                  <c:v>2011</c:v>
                </c:pt>
                <c:pt idx="864">
                  <c:v>2012</c:v>
                </c:pt>
                <c:pt idx="865">
                  <c:v>2012</c:v>
                </c:pt>
                <c:pt idx="866">
                  <c:v>2012</c:v>
                </c:pt>
                <c:pt idx="867">
                  <c:v>2012</c:v>
                </c:pt>
                <c:pt idx="868">
                  <c:v>2012</c:v>
                </c:pt>
                <c:pt idx="869">
                  <c:v>2012</c:v>
                </c:pt>
                <c:pt idx="870">
                  <c:v>2012</c:v>
                </c:pt>
                <c:pt idx="871">
                  <c:v>2012</c:v>
                </c:pt>
                <c:pt idx="872">
                  <c:v>2012</c:v>
                </c:pt>
                <c:pt idx="873">
                  <c:v>2012</c:v>
                </c:pt>
                <c:pt idx="874">
                  <c:v>2012</c:v>
                </c:pt>
                <c:pt idx="875">
                  <c:v>2012</c:v>
                </c:pt>
                <c:pt idx="876">
                  <c:v>2013</c:v>
                </c:pt>
                <c:pt idx="877">
                  <c:v>2013</c:v>
                </c:pt>
                <c:pt idx="878">
                  <c:v>2013</c:v>
                </c:pt>
                <c:pt idx="879">
                  <c:v>2013</c:v>
                </c:pt>
                <c:pt idx="880">
                  <c:v>2013</c:v>
                </c:pt>
                <c:pt idx="881">
                  <c:v>2013</c:v>
                </c:pt>
                <c:pt idx="882">
                  <c:v>2013</c:v>
                </c:pt>
                <c:pt idx="883">
                  <c:v>2013</c:v>
                </c:pt>
                <c:pt idx="884">
                  <c:v>2013</c:v>
                </c:pt>
                <c:pt idx="885">
                  <c:v>2013</c:v>
                </c:pt>
                <c:pt idx="886">
                  <c:v>2013</c:v>
                </c:pt>
                <c:pt idx="887">
                  <c:v>2013</c:v>
                </c:pt>
                <c:pt idx="888">
                  <c:v>2014</c:v>
                </c:pt>
                <c:pt idx="889">
                  <c:v>2014</c:v>
                </c:pt>
                <c:pt idx="890">
                  <c:v>2014</c:v>
                </c:pt>
                <c:pt idx="891">
                  <c:v>2014</c:v>
                </c:pt>
                <c:pt idx="892">
                  <c:v>2014</c:v>
                </c:pt>
                <c:pt idx="893">
                  <c:v>2014</c:v>
                </c:pt>
                <c:pt idx="894">
                  <c:v>2014</c:v>
                </c:pt>
                <c:pt idx="895">
                  <c:v>2014</c:v>
                </c:pt>
                <c:pt idx="896">
                  <c:v>2014</c:v>
                </c:pt>
                <c:pt idx="897">
                  <c:v>2014</c:v>
                </c:pt>
                <c:pt idx="898">
                  <c:v>2014</c:v>
                </c:pt>
                <c:pt idx="899">
                  <c:v>2014</c:v>
                </c:pt>
                <c:pt idx="900">
                  <c:v>2015</c:v>
                </c:pt>
                <c:pt idx="901">
                  <c:v>2015</c:v>
                </c:pt>
                <c:pt idx="902">
                  <c:v>2015</c:v>
                </c:pt>
                <c:pt idx="903">
                  <c:v>2015</c:v>
                </c:pt>
                <c:pt idx="904">
                  <c:v>2015</c:v>
                </c:pt>
                <c:pt idx="905">
                  <c:v>2015</c:v>
                </c:pt>
                <c:pt idx="906">
                  <c:v>2015</c:v>
                </c:pt>
                <c:pt idx="907">
                  <c:v>2015</c:v>
                </c:pt>
                <c:pt idx="908">
                  <c:v>2015</c:v>
                </c:pt>
                <c:pt idx="909">
                  <c:v>2015</c:v>
                </c:pt>
                <c:pt idx="910">
                  <c:v>2015</c:v>
                </c:pt>
                <c:pt idx="911">
                  <c:v>2015</c:v>
                </c:pt>
              </c:numCache>
            </c:numRef>
          </c:cat>
          <c:val>
            <c:numRef>
              <c:f>Coarse!$GT$8:$GT$922</c:f>
              <c:numCache>
                <c:formatCode>0.0</c:formatCode>
                <c:ptCount val="915"/>
                <c:pt idx="0">
                  <c:v>0.51546391752577314</c:v>
                </c:pt>
                <c:pt idx="1">
                  <c:v>0.51546391752577314</c:v>
                </c:pt>
                <c:pt idx="2">
                  <c:v>0.51546391752577314</c:v>
                </c:pt>
                <c:pt idx="3">
                  <c:v>0.51546391752577314</c:v>
                </c:pt>
                <c:pt idx="4">
                  <c:v>0.51546391752577314</c:v>
                </c:pt>
                <c:pt idx="5">
                  <c:v>0.51546391752577314</c:v>
                </c:pt>
                <c:pt idx="6">
                  <c:v>0.51546391752577314</c:v>
                </c:pt>
                <c:pt idx="7">
                  <c:v>0.51546391752577314</c:v>
                </c:pt>
                <c:pt idx="8">
                  <c:v>0.51546391752577314</c:v>
                </c:pt>
                <c:pt idx="9">
                  <c:v>0.51546391752577314</c:v>
                </c:pt>
                <c:pt idx="10">
                  <c:v>0.51546391752577314</c:v>
                </c:pt>
                <c:pt idx="11">
                  <c:v>0.51546391752577314</c:v>
                </c:pt>
                <c:pt idx="12">
                  <c:v>0.51546391752577314</c:v>
                </c:pt>
                <c:pt idx="13">
                  <c:v>0.51546391752577314</c:v>
                </c:pt>
                <c:pt idx="14">
                  <c:v>1.0309278350515463</c:v>
                </c:pt>
                <c:pt idx="15">
                  <c:v>1.0309278350515463</c:v>
                </c:pt>
                <c:pt idx="16">
                  <c:v>1.5463917525773196</c:v>
                </c:pt>
                <c:pt idx="17">
                  <c:v>1.5463917525773196</c:v>
                </c:pt>
                <c:pt idx="18">
                  <c:v>1.5463917525773196</c:v>
                </c:pt>
                <c:pt idx="19">
                  <c:v>1.5463917525773196</c:v>
                </c:pt>
                <c:pt idx="20">
                  <c:v>1.5463917525773196</c:v>
                </c:pt>
                <c:pt idx="21">
                  <c:v>1.5463917525773196</c:v>
                </c:pt>
                <c:pt idx="22">
                  <c:v>1.5463917525773196</c:v>
                </c:pt>
                <c:pt idx="23">
                  <c:v>1.5463917525773196</c:v>
                </c:pt>
                <c:pt idx="24">
                  <c:v>1.5463917525773196</c:v>
                </c:pt>
                <c:pt idx="25">
                  <c:v>1.5463917525773196</c:v>
                </c:pt>
                <c:pt idx="26">
                  <c:v>1.5463917525773196</c:v>
                </c:pt>
                <c:pt idx="27">
                  <c:v>1.5463917525773196</c:v>
                </c:pt>
                <c:pt idx="28">
                  <c:v>1.5463917525773196</c:v>
                </c:pt>
                <c:pt idx="29">
                  <c:v>1.5463917525773196</c:v>
                </c:pt>
                <c:pt idx="30">
                  <c:v>1.5463917525773196</c:v>
                </c:pt>
                <c:pt idx="31">
                  <c:v>1.5463917525773196</c:v>
                </c:pt>
                <c:pt idx="32">
                  <c:v>1.5463917525773196</c:v>
                </c:pt>
                <c:pt idx="33">
                  <c:v>1.5463917525773196</c:v>
                </c:pt>
                <c:pt idx="34">
                  <c:v>1.5463917525773196</c:v>
                </c:pt>
                <c:pt idx="35">
                  <c:v>1.5463917525773196</c:v>
                </c:pt>
                <c:pt idx="36">
                  <c:v>1.5463917525773196</c:v>
                </c:pt>
                <c:pt idx="37">
                  <c:v>1.5463917525773196</c:v>
                </c:pt>
                <c:pt idx="38">
                  <c:v>1.5463917525773196</c:v>
                </c:pt>
                <c:pt idx="39">
                  <c:v>1.5463917525773196</c:v>
                </c:pt>
                <c:pt idx="40">
                  <c:v>1.5463917525773196</c:v>
                </c:pt>
                <c:pt idx="41">
                  <c:v>1.5463917525773196</c:v>
                </c:pt>
                <c:pt idx="42">
                  <c:v>2.0618556701030926</c:v>
                </c:pt>
                <c:pt idx="43">
                  <c:v>2.0618556701030926</c:v>
                </c:pt>
                <c:pt idx="44">
                  <c:v>1.5463917525773196</c:v>
                </c:pt>
                <c:pt idx="45">
                  <c:v>1.5463917525773196</c:v>
                </c:pt>
                <c:pt idx="46">
                  <c:v>1.5463917525773196</c:v>
                </c:pt>
                <c:pt idx="47">
                  <c:v>1.5463917525773196</c:v>
                </c:pt>
                <c:pt idx="48">
                  <c:v>1.5463917525773196</c:v>
                </c:pt>
                <c:pt idx="49">
                  <c:v>1.5463917525773196</c:v>
                </c:pt>
                <c:pt idx="50">
                  <c:v>1.5463917525773196</c:v>
                </c:pt>
                <c:pt idx="51">
                  <c:v>1.5463917525773196</c:v>
                </c:pt>
                <c:pt idx="52">
                  <c:v>1.5463917525773196</c:v>
                </c:pt>
                <c:pt idx="53">
                  <c:v>1.5463917525773196</c:v>
                </c:pt>
                <c:pt idx="54">
                  <c:v>2.0618556701030926</c:v>
                </c:pt>
                <c:pt idx="55">
                  <c:v>2.0618556701030926</c:v>
                </c:pt>
                <c:pt idx="56">
                  <c:v>2.0618556701030926</c:v>
                </c:pt>
                <c:pt idx="57">
                  <c:v>2.0618556701030926</c:v>
                </c:pt>
                <c:pt idx="58">
                  <c:v>2.0618556701030926</c:v>
                </c:pt>
                <c:pt idx="59">
                  <c:v>2.0618556701030926</c:v>
                </c:pt>
                <c:pt idx="60">
                  <c:v>2.0618556701030926</c:v>
                </c:pt>
                <c:pt idx="61">
                  <c:v>2.0618556701030926</c:v>
                </c:pt>
                <c:pt idx="62">
                  <c:v>2.0618556701030926</c:v>
                </c:pt>
                <c:pt idx="63">
                  <c:v>2.0618556701030926</c:v>
                </c:pt>
                <c:pt idx="64">
                  <c:v>2.0618556701030926</c:v>
                </c:pt>
                <c:pt idx="65">
                  <c:v>2.0618556701030926</c:v>
                </c:pt>
                <c:pt idx="66">
                  <c:v>2.0618556701030926</c:v>
                </c:pt>
                <c:pt idx="67">
                  <c:v>2.0618556701030926</c:v>
                </c:pt>
                <c:pt idx="68">
                  <c:v>2.5773195876288657</c:v>
                </c:pt>
                <c:pt idx="69">
                  <c:v>2.5773195876288657</c:v>
                </c:pt>
                <c:pt idx="70">
                  <c:v>2.5773195876288657</c:v>
                </c:pt>
                <c:pt idx="71">
                  <c:v>3.0927835051546393</c:v>
                </c:pt>
                <c:pt idx="72">
                  <c:v>3.608247422680412</c:v>
                </c:pt>
                <c:pt idx="73">
                  <c:v>3.608247422680412</c:v>
                </c:pt>
                <c:pt idx="74">
                  <c:v>4.1237113402061851</c:v>
                </c:pt>
                <c:pt idx="75">
                  <c:v>4.1237113402061851</c:v>
                </c:pt>
                <c:pt idx="76">
                  <c:v>4.1237113402061851</c:v>
                </c:pt>
                <c:pt idx="77">
                  <c:v>4.1237113402061851</c:v>
                </c:pt>
                <c:pt idx="78">
                  <c:v>4.1237113402061851</c:v>
                </c:pt>
                <c:pt idx="79">
                  <c:v>4.1237113402061851</c:v>
                </c:pt>
                <c:pt idx="80">
                  <c:v>4.1237113402061851</c:v>
                </c:pt>
                <c:pt idx="81">
                  <c:v>4.1237113402061851</c:v>
                </c:pt>
                <c:pt idx="82">
                  <c:v>4.1237113402061851</c:v>
                </c:pt>
                <c:pt idx="83">
                  <c:v>4.1237113402061851</c:v>
                </c:pt>
                <c:pt idx="84">
                  <c:v>4.1237113402061851</c:v>
                </c:pt>
                <c:pt idx="85">
                  <c:v>4.1237113402061851</c:v>
                </c:pt>
                <c:pt idx="86">
                  <c:v>4.1237113402061851</c:v>
                </c:pt>
                <c:pt idx="87">
                  <c:v>4.1237113402061851</c:v>
                </c:pt>
                <c:pt idx="88">
                  <c:v>4.1237113402061851</c:v>
                </c:pt>
                <c:pt idx="89">
                  <c:v>3.608247422680412</c:v>
                </c:pt>
                <c:pt idx="90">
                  <c:v>3.0927835051546393</c:v>
                </c:pt>
                <c:pt idx="91">
                  <c:v>3.0927835051546393</c:v>
                </c:pt>
                <c:pt idx="92">
                  <c:v>3.0927835051546393</c:v>
                </c:pt>
                <c:pt idx="93">
                  <c:v>3.0927835051546393</c:v>
                </c:pt>
                <c:pt idx="94">
                  <c:v>3.0927835051546393</c:v>
                </c:pt>
                <c:pt idx="95">
                  <c:v>3.0927835051546393</c:v>
                </c:pt>
                <c:pt idx="96">
                  <c:v>3.0927835051546393</c:v>
                </c:pt>
                <c:pt idx="97">
                  <c:v>4.6391752577319592</c:v>
                </c:pt>
                <c:pt idx="98">
                  <c:v>4.6391752577319592</c:v>
                </c:pt>
                <c:pt idx="99">
                  <c:v>4.6391752577319592</c:v>
                </c:pt>
                <c:pt idx="100">
                  <c:v>4.1237113402061851</c:v>
                </c:pt>
                <c:pt idx="101">
                  <c:v>4.1237113402061851</c:v>
                </c:pt>
                <c:pt idx="102">
                  <c:v>3.608247422680412</c:v>
                </c:pt>
                <c:pt idx="103">
                  <c:v>3.608247422680412</c:v>
                </c:pt>
                <c:pt idx="104">
                  <c:v>3.608247422680412</c:v>
                </c:pt>
                <c:pt idx="105">
                  <c:v>3.0927835051546393</c:v>
                </c:pt>
                <c:pt idx="106">
                  <c:v>3.0927835051546393</c:v>
                </c:pt>
                <c:pt idx="107">
                  <c:v>3.608247422680412</c:v>
                </c:pt>
                <c:pt idx="108">
                  <c:v>2.0618556701030926</c:v>
                </c:pt>
                <c:pt idx="109">
                  <c:v>2.0618556701030926</c:v>
                </c:pt>
                <c:pt idx="110">
                  <c:v>2.0618556701030926</c:v>
                </c:pt>
                <c:pt idx="111">
                  <c:v>1.5463917525773196</c:v>
                </c:pt>
                <c:pt idx="112">
                  <c:v>1.5463917525773196</c:v>
                </c:pt>
                <c:pt idx="113">
                  <c:v>1.5463917525773196</c:v>
                </c:pt>
                <c:pt idx="114">
                  <c:v>1.5463917525773196</c:v>
                </c:pt>
                <c:pt idx="115">
                  <c:v>1.5463917525773196</c:v>
                </c:pt>
                <c:pt idx="116">
                  <c:v>1.5463917525773196</c:v>
                </c:pt>
                <c:pt idx="117">
                  <c:v>1.0309278350515463</c:v>
                </c:pt>
                <c:pt idx="118">
                  <c:v>1.0309278350515463</c:v>
                </c:pt>
                <c:pt idx="119">
                  <c:v>1.0309278350515463</c:v>
                </c:pt>
                <c:pt idx="120">
                  <c:v>1.5463917525773196</c:v>
                </c:pt>
                <c:pt idx="121">
                  <c:v>1.5463917525773196</c:v>
                </c:pt>
                <c:pt idx="122">
                  <c:v>1.5463917525773196</c:v>
                </c:pt>
                <c:pt idx="123">
                  <c:v>1.5463917525773196</c:v>
                </c:pt>
                <c:pt idx="124">
                  <c:v>1.5463917525773196</c:v>
                </c:pt>
                <c:pt idx="125">
                  <c:v>1.5463917525773196</c:v>
                </c:pt>
                <c:pt idx="126">
                  <c:v>2.0618556701030926</c:v>
                </c:pt>
                <c:pt idx="127">
                  <c:v>2.5773195876288657</c:v>
                </c:pt>
                <c:pt idx="128">
                  <c:v>2.5773195876288657</c:v>
                </c:pt>
                <c:pt idx="129">
                  <c:v>3.0927835051546393</c:v>
                </c:pt>
                <c:pt idx="130">
                  <c:v>3.0927835051546393</c:v>
                </c:pt>
                <c:pt idx="131">
                  <c:v>3.0927835051546393</c:v>
                </c:pt>
                <c:pt idx="132">
                  <c:v>3.608247422680412</c:v>
                </c:pt>
                <c:pt idx="133">
                  <c:v>3.608247422680412</c:v>
                </c:pt>
                <c:pt idx="134">
                  <c:v>3.608247422680412</c:v>
                </c:pt>
                <c:pt idx="135">
                  <c:v>3.608247422680412</c:v>
                </c:pt>
                <c:pt idx="136">
                  <c:v>3.0927835051546393</c:v>
                </c:pt>
                <c:pt idx="137">
                  <c:v>3.0927835051546393</c:v>
                </c:pt>
                <c:pt idx="138">
                  <c:v>3.0927835051546393</c:v>
                </c:pt>
                <c:pt idx="139">
                  <c:v>3.0927835051546393</c:v>
                </c:pt>
                <c:pt idx="140">
                  <c:v>2.5773195876288657</c:v>
                </c:pt>
                <c:pt idx="141">
                  <c:v>2.5773195876288657</c:v>
                </c:pt>
                <c:pt idx="142">
                  <c:v>2.5773195876288657</c:v>
                </c:pt>
                <c:pt idx="143">
                  <c:v>2.5773195876288657</c:v>
                </c:pt>
                <c:pt idx="144">
                  <c:v>2.0618556701030926</c:v>
                </c:pt>
                <c:pt idx="145">
                  <c:v>1.0309278350515463</c:v>
                </c:pt>
                <c:pt idx="146">
                  <c:v>1.0309278350515463</c:v>
                </c:pt>
                <c:pt idx="147">
                  <c:v>1.5463917525773196</c:v>
                </c:pt>
                <c:pt idx="148">
                  <c:v>1.5463917525773196</c:v>
                </c:pt>
                <c:pt idx="149">
                  <c:v>1.0309278350515463</c:v>
                </c:pt>
                <c:pt idx="150">
                  <c:v>1.0309278350515463</c:v>
                </c:pt>
                <c:pt idx="151">
                  <c:v>1.0309278350515463</c:v>
                </c:pt>
                <c:pt idx="152">
                  <c:v>1.0309278350515463</c:v>
                </c:pt>
                <c:pt idx="153">
                  <c:v>1.0309278350515463</c:v>
                </c:pt>
                <c:pt idx="154">
                  <c:v>1.5463917525773196</c:v>
                </c:pt>
                <c:pt idx="155">
                  <c:v>1.5463917525773196</c:v>
                </c:pt>
                <c:pt idx="156">
                  <c:v>1.5463917525773196</c:v>
                </c:pt>
                <c:pt idx="157">
                  <c:v>1.5463917525773196</c:v>
                </c:pt>
                <c:pt idx="158">
                  <c:v>1.0309278350515463</c:v>
                </c:pt>
                <c:pt idx="159">
                  <c:v>1.0309278350515463</c:v>
                </c:pt>
                <c:pt idx="160">
                  <c:v>1.0309278350515463</c:v>
                </c:pt>
                <c:pt idx="161">
                  <c:v>1.0309278350515463</c:v>
                </c:pt>
                <c:pt idx="162">
                  <c:v>1.0309278350515463</c:v>
                </c:pt>
                <c:pt idx="163">
                  <c:v>1.0309278350515463</c:v>
                </c:pt>
                <c:pt idx="164">
                  <c:v>1.0309278350515463</c:v>
                </c:pt>
                <c:pt idx="165">
                  <c:v>1.0309278350515463</c:v>
                </c:pt>
                <c:pt idx="166">
                  <c:v>1.0309278350515463</c:v>
                </c:pt>
                <c:pt idx="167">
                  <c:v>1.0309278350515463</c:v>
                </c:pt>
                <c:pt idx="168">
                  <c:v>1.0309278350515463</c:v>
                </c:pt>
                <c:pt idx="169">
                  <c:v>1.0309278350515463</c:v>
                </c:pt>
                <c:pt idx="170">
                  <c:v>1.0309278350515463</c:v>
                </c:pt>
                <c:pt idx="171">
                  <c:v>1.0309278350515463</c:v>
                </c:pt>
                <c:pt idx="172">
                  <c:v>1.0309278350515463</c:v>
                </c:pt>
                <c:pt idx="173">
                  <c:v>1.0309278350515463</c:v>
                </c:pt>
                <c:pt idx="174">
                  <c:v>1.0309278350515463</c:v>
                </c:pt>
                <c:pt idx="175">
                  <c:v>1.0309278350515463</c:v>
                </c:pt>
                <c:pt idx="176">
                  <c:v>1.5463917525773196</c:v>
                </c:pt>
                <c:pt idx="177">
                  <c:v>1.5463917525773196</c:v>
                </c:pt>
                <c:pt idx="178">
                  <c:v>1.5463917525773196</c:v>
                </c:pt>
                <c:pt idx="179">
                  <c:v>1.5463917525773196</c:v>
                </c:pt>
                <c:pt idx="180">
                  <c:v>2.0618556701030926</c:v>
                </c:pt>
                <c:pt idx="181">
                  <c:v>2.0618556701030926</c:v>
                </c:pt>
                <c:pt idx="182">
                  <c:v>2.0618556701030926</c:v>
                </c:pt>
                <c:pt idx="183">
                  <c:v>2.0618556701030926</c:v>
                </c:pt>
                <c:pt idx="184">
                  <c:v>2.0618556701030926</c:v>
                </c:pt>
                <c:pt idx="185">
                  <c:v>2.0618556701030926</c:v>
                </c:pt>
                <c:pt idx="186">
                  <c:v>2.0618556701030926</c:v>
                </c:pt>
                <c:pt idx="187">
                  <c:v>2.0618556701030926</c:v>
                </c:pt>
                <c:pt idx="188">
                  <c:v>2.0618556701030926</c:v>
                </c:pt>
                <c:pt idx="189">
                  <c:v>2.0618556701030926</c:v>
                </c:pt>
                <c:pt idx="190">
                  <c:v>2.0618556701030926</c:v>
                </c:pt>
                <c:pt idx="191">
                  <c:v>1.5463917525773196</c:v>
                </c:pt>
                <c:pt idx="192">
                  <c:v>1.0309278350515463</c:v>
                </c:pt>
                <c:pt idx="193">
                  <c:v>1.0309278350515463</c:v>
                </c:pt>
                <c:pt idx="194">
                  <c:v>1.0309278350515463</c:v>
                </c:pt>
                <c:pt idx="195">
                  <c:v>1.0309278350515463</c:v>
                </c:pt>
                <c:pt idx="196">
                  <c:v>1.0309278350515463</c:v>
                </c:pt>
                <c:pt idx="197">
                  <c:v>1.0309278350515463</c:v>
                </c:pt>
                <c:pt idx="198">
                  <c:v>1.0309278350515463</c:v>
                </c:pt>
                <c:pt idx="199">
                  <c:v>1.0309278350515463</c:v>
                </c:pt>
                <c:pt idx="200">
                  <c:v>1.0309278350515463</c:v>
                </c:pt>
                <c:pt idx="201">
                  <c:v>1.0309278350515463</c:v>
                </c:pt>
                <c:pt idx="202">
                  <c:v>1.0309278350515463</c:v>
                </c:pt>
                <c:pt idx="203">
                  <c:v>1.0309278350515463</c:v>
                </c:pt>
                <c:pt idx="204">
                  <c:v>1.0309278350515463</c:v>
                </c:pt>
                <c:pt idx="205">
                  <c:v>1.0309278350515463</c:v>
                </c:pt>
                <c:pt idx="206">
                  <c:v>1.0309278350515463</c:v>
                </c:pt>
                <c:pt idx="207">
                  <c:v>1.0309278350515463</c:v>
                </c:pt>
                <c:pt idx="208">
                  <c:v>1.0309278350515463</c:v>
                </c:pt>
                <c:pt idx="209">
                  <c:v>1.0309278350515463</c:v>
                </c:pt>
                <c:pt idx="210">
                  <c:v>1.0309278350515463</c:v>
                </c:pt>
                <c:pt idx="211">
                  <c:v>1.0309278350515463</c:v>
                </c:pt>
                <c:pt idx="212">
                  <c:v>0.51546391752577314</c:v>
                </c:pt>
                <c:pt idx="213">
                  <c:v>0.51546391752577314</c:v>
                </c:pt>
                <c:pt idx="214">
                  <c:v>0.51546391752577314</c:v>
                </c:pt>
                <c:pt idx="215">
                  <c:v>0.51546391752577314</c:v>
                </c:pt>
                <c:pt idx="216">
                  <c:v>0.51546391752577314</c:v>
                </c:pt>
                <c:pt idx="217">
                  <c:v>0.51546391752577314</c:v>
                </c:pt>
                <c:pt idx="218">
                  <c:v>0.51546391752577314</c:v>
                </c:pt>
                <c:pt idx="219">
                  <c:v>0.51546391752577314</c:v>
                </c:pt>
                <c:pt idx="220">
                  <c:v>0.51546391752577314</c:v>
                </c:pt>
                <c:pt idx="221">
                  <c:v>1.0309278350515463</c:v>
                </c:pt>
                <c:pt idx="222">
                  <c:v>1.5463917525773196</c:v>
                </c:pt>
                <c:pt idx="223">
                  <c:v>1.5463917525773196</c:v>
                </c:pt>
                <c:pt idx="224">
                  <c:v>1.5463917525773196</c:v>
                </c:pt>
                <c:pt idx="225">
                  <c:v>1.5463917525773196</c:v>
                </c:pt>
                <c:pt idx="226">
                  <c:v>1.5463917525773196</c:v>
                </c:pt>
                <c:pt idx="227">
                  <c:v>1.5463917525773196</c:v>
                </c:pt>
                <c:pt idx="228">
                  <c:v>1.5463917525773196</c:v>
                </c:pt>
                <c:pt idx="229">
                  <c:v>1.5463917525773196</c:v>
                </c:pt>
                <c:pt idx="230">
                  <c:v>1.5463917525773196</c:v>
                </c:pt>
                <c:pt idx="231">
                  <c:v>1.5463917525773196</c:v>
                </c:pt>
                <c:pt idx="232">
                  <c:v>1.5463917525773196</c:v>
                </c:pt>
                <c:pt idx="233">
                  <c:v>1.5463917525773196</c:v>
                </c:pt>
                <c:pt idx="234">
                  <c:v>1.5463917525773196</c:v>
                </c:pt>
                <c:pt idx="235">
                  <c:v>1.5463917525773196</c:v>
                </c:pt>
                <c:pt idx="236">
                  <c:v>1.5463917525773196</c:v>
                </c:pt>
                <c:pt idx="237">
                  <c:v>1.5463917525773196</c:v>
                </c:pt>
                <c:pt idx="238">
                  <c:v>1.5463917525773196</c:v>
                </c:pt>
                <c:pt idx="239">
                  <c:v>1.5463917525773196</c:v>
                </c:pt>
                <c:pt idx="240">
                  <c:v>1.0309278350515463</c:v>
                </c:pt>
                <c:pt idx="241">
                  <c:v>1.0309278350515463</c:v>
                </c:pt>
                <c:pt idx="242">
                  <c:v>1.0309278350515463</c:v>
                </c:pt>
                <c:pt idx="243">
                  <c:v>0.51546391752577314</c:v>
                </c:pt>
                <c:pt idx="244">
                  <c:v>0.51546391752577314</c:v>
                </c:pt>
                <c:pt idx="245">
                  <c:v>0.51546391752577314</c:v>
                </c:pt>
                <c:pt idx="246">
                  <c:v>0.51546391752577314</c:v>
                </c:pt>
                <c:pt idx="247">
                  <c:v>0.51546391752577314</c:v>
                </c:pt>
                <c:pt idx="248">
                  <c:v>0.51546391752577314</c:v>
                </c:pt>
                <c:pt idx="249">
                  <c:v>0.51546391752577314</c:v>
                </c:pt>
                <c:pt idx="250">
                  <c:v>0.51546391752577314</c:v>
                </c:pt>
                <c:pt idx="251">
                  <c:v>0.51546391752577314</c:v>
                </c:pt>
                <c:pt idx="252">
                  <c:v>0.51546391752577314</c:v>
                </c:pt>
                <c:pt idx="253">
                  <c:v>0.51546391752577314</c:v>
                </c:pt>
                <c:pt idx="254">
                  <c:v>0.51546391752577314</c:v>
                </c:pt>
                <c:pt idx="255">
                  <c:v>0.51546391752577314</c:v>
                </c:pt>
                <c:pt idx="256">
                  <c:v>0.51546391752577314</c:v>
                </c:pt>
                <c:pt idx="257">
                  <c:v>0.51546391752577314</c:v>
                </c:pt>
                <c:pt idx="258">
                  <c:v>0.51546391752577314</c:v>
                </c:pt>
                <c:pt idx="259">
                  <c:v>0.51546391752577314</c:v>
                </c:pt>
                <c:pt idx="260">
                  <c:v>0.51546391752577314</c:v>
                </c:pt>
                <c:pt idx="261">
                  <c:v>0.51546391752577314</c:v>
                </c:pt>
                <c:pt idx="262">
                  <c:v>0.51546391752577314</c:v>
                </c:pt>
                <c:pt idx="263">
                  <c:v>0.51546391752577314</c:v>
                </c:pt>
                <c:pt idx="264">
                  <c:v>1.0309278350515463</c:v>
                </c:pt>
                <c:pt idx="265">
                  <c:v>1.0309278350515463</c:v>
                </c:pt>
                <c:pt idx="266">
                  <c:v>1.0309278350515463</c:v>
                </c:pt>
                <c:pt idx="267">
                  <c:v>1.0309278350515463</c:v>
                </c:pt>
                <c:pt idx="268">
                  <c:v>1.0309278350515463</c:v>
                </c:pt>
                <c:pt idx="269">
                  <c:v>1.0309278350515463</c:v>
                </c:pt>
                <c:pt idx="270">
                  <c:v>1.0309278350515463</c:v>
                </c:pt>
                <c:pt idx="271">
                  <c:v>1.0309278350515463</c:v>
                </c:pt>
                <c:pt idx="272">
                  <c:v>1.0309278350515463</c:v>
                </c:pt>
                <c:pt idx="273">
                  <c:v>1.5463917525773196</c:v>
                </c:pt>
                <c:pt idx="274">
                  <c:v>1.5463917525773196</c:v>
                </c:pt>
                <c:pt idx="275">
                  <c:v>2.0618556701030926</c:v>
                </c:pt>
                <c:pt idx="276">
                  <c:v>2.0618556701030926</c:v>
                </c:pt>
                <c:pt idx="277">
                  <c:v>2.0618556701030926</c:v>
                </c:pt>
                <c:pt idx="278">
                  <c:v>2.0618556701030926</c:v>
                </c:pt>
                <c:pt idx="279">
                  <c:v>2.0618556701030926</c:v>
                </c:pt>
                <c:pt idx="280">
                  <c:v>2.0618556701030926</c:v>
                </c:pt>
                <c:pt idx="281">
                  <c:v>2.0618556701030926</c:v>
                </c:pt>
                <c:pt idx="282">
                  <c:v>2.0618556701030926</c:v>
                </c:pt>
                <c:pt idx="283">
                  <c:v>2.0618556701030926</c:v>
                </c:pt>
                <c:pt idx="284">
                  <c:v>2.0618556701030926</c:v>
                </c:pt>
                <c:pt idx="285">
                  <c:v>2.0618556701030926</c:v>
                </c:pt>
                <c:pt idx="286">
                  <c:v>2.5773195876288657</c:v>
                </c:pt>
                <c:pt idx="287">
                  <c:v>2.5773195876288657</c:v>
                </c:pt>
                <c:pt idx="288">
                  <c:v>2.0618556701030926</c:v>
                </c:pt>
                <c:pt idx="289">
                  <c:v>2.0618556701030926</c:v>
                </c:pt>
                <c:pt idx="290">
                  <c:v>2.0618556701030926</c:v>
                </c:pt>
                <c:pt idx="291">
                  <c:v>2.0618556701030926</c:v>
                </c:pt>
                <c:pt idx="292">
                  <c:v>2.0618556701030926</c:v>
                </c:pt>
                <c:pt idx="293">
                  <c:v>2.0618556701030926</c:v>
                </c:pt>
                <c:pt idx="294">
                  <c:v>2.0618556701030926</c:v>
                </c:pt>
                <c:pt idx="295">
                  <c:v>2.0618556701030926</c:v>
                </c:pt>
                <c:pt idx="296">
                  <c:v>2.0618556701030926</c:v>
                </c:pt>
                <c:pt idx="297">
                  <c:v>2.0618556701030926</c:v>
                </c:pt>
                <c:pt idx="298">
                  <c:v>2.0618556701030926</c:v>
                </c:pt>
                <c:pt idx="299">
                  <c:v>1.5463917525773196</c:v>
                </c:pt>
                <c:pt idx="300">
                  <c:v>1.5463917525773196</c:v>
                </c:pt>
                <c:pt idx="301">
                  <c:v>1.5463917525773196</c:v>
                </c:pt>
                <c:pt idx="302">
                  <c:v>1.5463917525773196</c:v>
                </c:pt>
                <c:pt idx="303">
                  <c:v>1.5463917525773196</c:v>
                </c:pt>
                <c:pt idx="304">
                  <c:v>1.5463917525773196</c:v>
                </c:pt>
                <c:pt idx="305">
                  <c:v>1.0309278350515463</c:v>
                </c:pt>
                <c:pt idx="306">
                  <c:v>1.0309278350515463</c:v>
                </c:pt>
                <c:pt idx="307">
                  <c:v>1.0309278350515463</c:v>
                </c:pt>
                <c:pt idx="308">
                  <c:v>1.0309278350515463</c:v>
                </c:pt>
                <c:pt idx="309">
                  <c:v>1.0309278350515463</c:v>
                </c:pt>
                <c:pt idx="310">
                  <c:v>1.0309278350515463</c:v>
                </c:pt>
                <c:pt idx="311">
                  <c:v>1.0309278350515463</c:v>
                </c:pt>
                <c:pt idx="312">
                  <c:v>1.0309278350515463</c:v>
                </c:pt>
                <c:pt idx="313">
                  <c:v>1.0309278350515463</c:v>
                </c:pt>
                <c:pt idx="314">
                  <c:v>1.0309278350515463</c:v>
                </c:pt>
                <c:pt idx="315">
                  <c:v>1.0309278350515463</c:v>
                </c:pt>
                <c:pt idx="316">
                  <c:v>1.0309278350515463</c:v>
                </c:pt>
                <c:pt idx="317">
                  <c:v>1.0309278350515463</c:v>
                </c:pt>
                <c:pt idx="318">
                  <c:v>1.0309278350515463</c:v>
                </c:pt>
                <c:pt idx="319">
                  <c:v>1.0309278350515463</c:v>
                </c:pt>
                <c:pt idx="320">
                  <c:v>1.0309278350515463</c:v>
                </c:pt>
                <c:pt idx="321">
                  <c:v>1.0309278350515463</c:v>
                </c:pt>
                <c:pt idx="322">
                  <c:v>1.0309278350515463</c:v>
                </c:pt>
                <c:pt idx="323">
                  <c:v>0.51546391752577314</c:v>
                </c:pt>
                <c:pt idx="324">
                  <c:v>0.51546391752577314</c:v>
                </c:pt>
                <c:pt idx="325">
                  <c:v>0.51546391752577314</c:v>
                </c:pt>
                <c:pt idx="326">
                  <c:v>0.51546391752577314</c:v>
                </c:pt>
                <c:pt idx="327">
                  <c:v>0.51546391752577314</c:v>
                </c:pt>
                <c:pt idx="328">
                  <c:v>0.51546391752577314</c:v>
                </c:pt>
                <c:pt idx="329">
                  <c:v>0.51546391752577314</c:v>
                </c:pt>
                <c:pt idx="330">
                  <c:v>0.51546391752577314</c:v>
                </c:pt>
                <c:pt idx="331">
                  <c:v>0.51546391752577314</c:v>
                </c:pt>
                <c:pt idx="332">
                  <c:v>0.51546391752577314</c:v>
                </c:pt>
                <c:pt idx="333">
                  <c:v>0.51546391752577314</c:v>
                </c:pt>
                <c:pt idx="334">
                  <c:v>0.51546391752577314</c:v>
                </c:pt>
                <c:pt idx="335">
                  <c:v>0.51546391752577314</c:v>
                </c:pt>
                <c:pt idx="336">
                  <c:v>0.51546391752577314</c:v>
                </c:pt>
                <c:pt idx="337">
                  <c:v>0.51546391752577314</c:v>
                </c:pt>
                <c:pt idx="338">
                  <c:v>0.51546391752577314</c:v>
                </c:pt>
                <c:pt idx="339">
                  <c:v>0.51546391752577314</c:v>
                </c:pt>
                <c:pt idx="340">
                  <c:v>0.51546391752577314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0.51546391752577314</c:v>
                </c:pt>
                <c:pt idx="350">
                  <c:v>0.51546391752577314</c:v>
                </c:pt>
                <c:pt idx="351">
                  <c:v>0.51546391752577314</c:v>
                </c:pt>
                <c:pt idx="352">
                  <c:v>0.51546391752577314</c:v>
                </c:pt>
                <c:pt idx="353">
                  <c:v>0.51546391752577314</c:v>
                </c:pt>
                <c:pt idx="354">
                  <c:v>0.51546391752577314</c:v>
                </c:pt>
                <c:pt idx="355">
                  <c:v>0.51546391752577314</c:v>
                </c:pt>
                <c:pt idx="356">
                  <c:v>0.51546391752577314</c:v>
                </c:pt>
                <c:pt idx="357">
                  <c:v>0.51546391752577314</c:v>
                </c:pt>
                <c:pt idx="358">
                  <c:v>0.51546391752577314</c:v>
                </c:pt>
                <c:pt idx="359">
                  <c:v>0.51546391752577314</c:v>
                </c:pt>
                <c:pt idx="360">
                  <c:v>0.51546391752577314</c:v>
                </c:pt>
                <c:pt idx="361">
                  <c:v>0.51546391752577314</c:v>
                </c:pt>
                <c:pt idx="362">
                  <c:v>0.51546391752577314</c:v>
                </c:pt>
                <c:pt idx="363">
                  <c:v>0.51546391752577314</c:v>
                </c:pt>
                <c:pt idx="364">
                  <c:v>0.51546391752577314</c:v>
                </c:pt>
                <c:pt idx="365">
                  <c:v>0.51546391752577314</c:v>
                </c:pt>
                <c:pt idx="366">
                  <c:v>0.51546391752577314</c:v>
                </c:pt>
                <c:pt idx="367">
                  <c:v>0.51546391752577314</c:v>
                </c:pt>
                <c:pt idx="368">
                  <c:v>0.51546391752577314</c:v>
                </c:pt>
                <c:pt idx="369">
                  <c:v>0.51546391752577314</c:v>
                </c:pt>
                <c:pt idx="370">
                  <c:v>0.51546391752577314</c:v>
                </c:pt>
                <c:pt idx="371">
                  <c:v>0.51546391752577314</c:v>
                </c:pt>
                <c:pt idx="372">
                  <c:v>0.51546391752577314</c:v>
                </c:pt>
                <c:pt idx="373">
                  <c:v>0.51546391752577314</c:v>
                </c:pt>
                <c:pt idx="374">
                  <c:v>0.51546391752577314</c:v>
                </c:pt>
                <c:pt idx="375">
                  <c:v>0.51546391752577314</c:v>
                </c:pt>
                <c:pt idx="376">
                  <c:v>0.51546391752577314</c:v>
                </c:pt>
                <c:pt idx="377">
                  <c:v>0.51546391752577314</c:v>
                </c:pt>
                <c:pt idx="378">
                  <c:v>1.0309278350515463</c:v>
                </c:pt>
                <c:pt idx="379">
                  <c:v>1.5463917525773196</c:v>
                </c:pt>
                <c:pt idx="380">
                  <c:v>1.5463917525773196</c:v>
                </c:pt>
                <c:pt idx="381">
                  <c:v>1.5463917525773196</c:v>
                </c:pt>
                <c:pt idx="382">
                  <c:v>1.5463917525773196</c:v>
                </c:pt>
                <c:pt idx="383">
                  <c:v>1.5463917525773196</c:v>
                </c:pt>
                <c:pt idx="384">
                  <c:v>1.5463917525773196</c:v>
                </c:pt>
                <c:pt idx="385">
                  <c:v>1.5463917525773196</c:v>
                </c:pt>
                <c:pt idx="386">
                  <c:v>1.5463917525773196</c:v>
                </c:pt>
                <c:pt idx="387">
                  <c:v>1.5463917525773196</c:v>
                </c:pt>
                <c:pt idx="388">
                  <c:v>1.5463917525773196</c:v>
                </c:pt>
                <c:pt idx="389">
                  <c:v>1.5463917525773196</c:v>
                </c:pt>
                <c:pt idx="390">
                  <c:v>2.0618556701030926</c:v>
                </c:pt>
                <c:pt idx="391">
                  <c:v>2.0618556701030926</c:v>
                </c:pt>
                <c:pt idx="392">
                  <c:v>2.0618556701030926</c:v>
                </c:pt>
                <c:pt idx="393">
                  <c:v>2.5773195876288657</c:v>
                </c:pt>
                <c:pt idx="394">
                  <c:v>2.5773195876288657</c:v>
                </c:pt>
                <c:pt idx="395">
                  <c:v>2.5773195876288657</c:v>
                </c:pt>
                <c:pt idx="396">
                  <c:v>2.5773195876288657</c:v>
                </c:pt>
                <c:pt idx="397">
                  <c:v>2.5773195876288657</c:v>
                </c:pt>
                <c:pt idx="398">
                  <c:v>2.5773195876288657</c:v>
                </c:pt>
                <c:pt idx="399">
                  <c:v>2.5773195876288657</c:v>
                </c:pt>
                <c:pt idx="400">
                  <c:v>3.0927835051546393</c:v>
                </c:pt>
                <c:pt idx="401">
                  <c:v>3.0927835051546393</c:v>
                </c:pt>
                <c:pt idx="402">
                  <c:v>3.0927835051546393</c:v>
                </c:pt>
                <c:pt idx="403">
                  <c:v>3.0927835051546393</c:v>
                </c:pt>
                <c:pt idx="404">
                  <c:v>3.0927835051546393</c:v>
                </c:pt>
                <c:pt idx="405">
                  <c:v>4.1237113402061851</c:v>
                </c:pt>
                <c:pt idx="406">
                  <c:v>4.1237113402061851</c:v>
                </c:pt>
                <c:pt idx="407">
                  <c:v>4.6391752577319592</c:v>
                </c:pt>
                <c:pt idx="408">
                  <c:v>4.6391752577319592</c:v>
                </c:pt>
                <c:pt idx="409">
                  <c:v>4.6391752577319592</c:v>
                </c:pt>
                <c:pt idx="410">
                  <c:v>4.6391752577319592</c:v>
                </c:pt>
                <c:pt idx="411">
                  <c:v>4.6391752577319592</c:v>
                </c:pt>
                <c:pt idx="412">
                  <c:v>4.6391752577319592</c:v>
                </c:pt>
                <c:pt idx="413">
                  <c:v>4.6391752577319592</c:v>
                </c:pt>
                <c:pt idx="414">
                  <c:v>4.6391752577319592</c:v>
                </c:pt>
                <c:pt idx="415">
                  <c:v>4.6391752577319592</c:v>
                </c:pt>
                <c:pt idx="416">
                  <c:v>4.6391752577319592</c:v>
                </c:pt>
                <c:pt idx="417">
                  <c:v>4.6391752577319592</c:v>
                </c:pt>
                <c:pt idx="418">
                  <c:v>4.6391752577319592</c:v>
                </c:pt>
                <c:pt idx="419">
                  <c:v>4.6391752577319592</c:v>
                </c:pt>
                <c:pt idx="420">
                  <c:v>4.6391752577319592</c:v>
                </c:pt>
                <c:pt idx="421">
                  <c:v>4.6391752577319592</c:v>
                </c:pt>
                <c:pt idx="422">
                  <c:v>4.6391752577319592</c:v>
                </c:pt>
                <c:pt idx="423">
                  <c:v>4.6391752577319592</c:v>
                </c:pt>
                <c:pt idx="424">
                  <c:v>4.6391752577319592</c:v>
                </c:pt>
                <c:pt idx="425">
                  <c:v>4.6391752577319592</c:v>
                </c:pt>
                <c:pt idx="426">
                  <c:v>4.6391752577319592</c:v>
                </c:pt>
                <c:pt idx="427">
                  <c:v>4.6391752577319592</c:v>
                </c:pt>
                <c:pt idx="428">
                  <c:v>5.1546391752577314</c:v>
                </c:pt>
                <c:pt idx="429">
                  <c:v>5.1546391752577314</c:v>
                </c:pt>
                <c:pt idx="430">
                  <c:v>5.1546391752577314</c:v>
                </c:pt>
                <c:pt idx="431">
                  <c:v>5.1546391752577314</c:v>
                </c:pt>
                <c:pt idx="432">
                  <c:v>5.1546391752577314</c:v>
                </c:pt>
                <c:pt idx="433">
                  <c:v>4.6391752577319592</c:v>
                </c:pt>
                <c:pt idx="434">
                  <c:v>4.1237113402061851</c:v>
                </c:pt>
                <c:pt idx="435">
                  <c:v>4.1237113402061851</c:v>
                </c:pt>
                <c:pt idx="436">
                  <c:v>4.1237113402061851</c:v>
                </c:pt>
                <c:pt idx="437">
                  <c:v>4.1237113402061851</c:v>
                </c:pt>
                <c:pt idx="438">
                  <c:v>4.1237113402061851</c:v>
                </c:pt>
                <c:pt idx="439">
                  <c:v>4.1237113402061851</c:v>
                </c:pt>
                <c:pt idx="440">
                  <c:v>4.6391752577319592</c:v>
                </c:pt>
                <c:pt idx="441">
                  <c:v>4.6391752577319592</c:v>
                </c:pt>
                <c:pt idx="442">
                  <c:v>4.6391752577319592</c:v>
                </c:pt>
                <c:pt idx="443">
                  <c:v>4.6391752577319592</c:v>
                </c:pt>
                <c:pt idx="444">
                  <c:v>4.6391752577319592</c:v>
                </c:pt>
                <c:pt idx="445">
                  <c:v>4.6391752577319592</c:v>
                </c:pt>
                <c:pt idx="446">
                  <c:v>4.6391752577319592</c:v>
                </c:pt>
                <c:pt idx="447">
                  <c:v>4.6391752577319592</c:v>
                </c:pt>
                <c:pt idx="448">
                  <c:v>5.1546391752577314</c:v>
                </c:pt>
                <c:pt idx="449">
                  <c:v>5.1546391752577314</c:v>
                </c:pt>
                <c:pt idx="450">
                  <c:v>5.1546391752577314</c:v>
                </c:pt>
                <c:pt idx="451">
                  <c:v>5.1546391752577314</c:v>
                </c:pt>
                <c:pt idx="452">
                  <c:v>5.1546391752577314</c:v>
                </c:pt>
                <c:pt idx="453">
                  <c:v>5.1546391752577314</c:v>
                </c:pt>
                <c:pt idx="454">
                  <c:v>5.1546391752577314</c:v>
                </c:pt>
                <c:pt idx="455">
                  <c:v>5.1546391752577314</c:v>
                </c:pt>
                <c:pt idx="456">
                  <c:v>5.6701030927835054</c:v>
                </c:pt>
                <c:pt idx="457">
                  <c:v>5.1546391752577314</c:v>
                </c:pt>
                <c:pt idx="458">
                  <c:v>5.1546391752577314</c:v>
                </c:pt>
                <c:pt idx="459">
                  <c:v>5.1546391752577314</c:v>
                </c:pt>
                <c:pt idx="460">
                  <c:v>5.1546391752577314</c:v>
                </c:pt>
                <c:pt idx="461">
                  <c:v>5.1546391752577314</c:v>
                </c:pt>
                <c:pt idx="462">
                  <c:v>5.1546391752577314</c:v>
                </c:pt>
                <c:pt idx="463">
                  <c:v>5.1546391752577314</c:v>
                </c:pt>
                <c:pt idx="464">
                  <c:v>5.1546391752577314</c:v>
                </c:pt>
                <c:pt idx="465">
                  <c:v>5.1546391752577314</c:v>
                </c:pt>
                <c:pt idx="466">
                  <c:v>4.6391752577319592</c:v>
                </c:pt>
                <c:pt idx="467">
                  <c:v>4.6391752577319592</c:v>
                </c:pt>
                <c:pt idx="468">
                  <c:v>4.1237113402061851</c:v>
                </c:pt>
                <c:pt idx="469">
                  <c:v>4.1237113402061851</c:v>
                </c:pt>
                <c:pt idx="470">
                  <c:v>4.1237113402061851</c:v>
                </c:pt>
                <c:pt idx="471">
                  <c:v>4.1237113402061851</c:v>
                </c:pt>
                <c:pt idx="472">
                  <c:v>3.608247422680412</c:v>
                </c:pt>
                <c:pt idx="473">
                  <c:v>3.608247422680412</c:v>
                </c:pt>
                <c:pt idx="474">
                  <c:v>3.608247422680412</c:v>
                </c:pt>
                <c:pt idx="475">
                  <c:v>3.608247422680412</c:v>
                </c:pt>
                <c:pt idx="476">
                  <c:v>3.608247422680412</c:v>
                </c:pt>
                <c:pt idx="477">
                  <c:v>3.608247422680412</c:v>
                </c:pt>
                <c:pt idx="478">
                  <c:v>3.608247422680412</c:v>
                </c:pt>
                <c:pt idx="479">
                  <c:v>4.1237113402061851</c:v>
                </c:pt>
                <c:pt idx="480">
                  <c:v>4.6391752577319592</c:v>
                </c:pt>
                <c:pt idx="481">
                  <c:v>4.6391752577319592</c:v>
                </c:pt>
                <c:pt idx="482">
                  <c:v>4.6391752577319592</c:v>
                </c:pt>
                <c:pt idx="483">
                  <c:v>4.6391752577319592</c:v>
                </c:pt>
                <c:pt idx="484">
                  <c:v>4.6391752577319592</c:v>
                </c:pt>
                <c:pt idx="485">
                  <c:v>4.6391752577319592</c:v>
                </c:pt>
                <c:pt idx="486">
                  <c:v>4.6391752577319592</c:v>
                </c:pt>
                <c:pt idx="487">
                  <c:v>4.6391752577319592</c:v>
                </c:pt>
                <c:pt idx="488">
                  <c:v>4.6391752577319592</c:v>
                </c:pt>
                <c:pt idx="489">
                  <c:v>4.6391752577319592</c:v>
                </c:pt>
                <c:pt idx="490">
                  <c:v>4.6391752577319592</c:v>
                </c:pt>
                <c:pt idx="491">
                  <c:v>4.6391752577319592</c:v>
                </c:pt>
                <c:pt idx="492">
                  <c:v>5.1546391752577314</c:v>
                </c:pt>
                <c:pt idx="493">
                  <c:v>5.1546391752577314</c:v>
                </c:pt>
                <c:pt idx="494">
                  <c:v>5.6701030927835054</c:v>
                </c:pt>
                <c:pt idx="495">
                  <c:v>5.1546391752577314</c:v>
                </c:pt>
                <c:pt idx="496">
                  <c:v>5.1546391752577314</c:v>
                </c:pt>
                <c:pt idx="497">
                  <c:v>5.1546391752577314</c:v>
                </c:pt>
                <c:pt idx="498">
                  <c:v>5.1546391752577314</c:v>
                </c:pt>
                <c:pt idx="499">
                  <c:v>5.1546391752577314</c:v>
                </c:pt>
                <c:pt idx="500">
                  <c:v>5.1546391752577314</c:v>
                </c:pt>
                <c:pt idx="501">
                  <c:v>5.1546391752577314</c:v>
                </c:pt>
                <c:pt idx="502">
                  <c:v>5.1546391752577314</c:v>
                </c:pt>
                <c:pt idx="503">
                  <c:v>5.1546391752577314</c:v>
                </c:pt>
                <c:pt idx="504">
                  <c:v>5.6701030927835054</c:v>
                </c:pt>
                <c:pt idx="505">
                  <c:v>6.1855670103092786</c:v>
                </c:pt>
                <c:pt idx="506">
                  <c:v>6.7010309278350517</c:v>
                </c:pt>
                <c:pt idx="507">
                  <c:v>6.7010309278350517</c:v>
                </c:pt>
                <c:pt idx="508">
                  <c:v>6.7010309278350517</c:v>
                </c:pt>
                <c:pt idx="509">
                  <c:v>6.7010309278350517</c:v>
                </c:pt>
                <c:pt idx="510">
                  <c:v>7.216494845360824</c:v>
                </c:pt>
                <c:pt idx="511">
                  <c:v>7.216494845360824</c:v>
                </c:pt>
                <c:pt idx="512">
                  <c:v>8.2474226804123703</c:v>
                </c:pt>
                <c:pt idx="513">
                  <c:v>8.2474226804123703</c:v>
                </c:pt>
                <c:pt idx="514">
                  <c:v>8.2474226804123703</c:v>
                </c:pt>
                <c:pt idx="515">
                  <c:v>8.7628865979381434</c:v>
                </c:pt>
                <c:pt idx="516">
                  <c:v>8.2474226804123703</c:v>
                </c:pt>
                <c:pt idx="517">
                  <c:v>8.2474226804123703</c:v>
                </c:pt>
                <c:pt idx="518">
                  <c:v>8.7628865979381434</c:v>
                </c:pt>
                <c:pt idx="519">
                  <c:v>8.7628865979381434</c:v>
                </c:pt>
                <c:pt idx="520">
                  <c:v>8.7628865979381434</c:v>
                </c:pt>
                <c:pt idx="521">
                  <c:v>8.7628865979381434</c:v>
                </c:pt>
                <c:pt idx="522">
                  <c:v>8.7628865979381434</c:v>
                </c:pt>
                <c:pt idx="523">
                  <c:v>8.2474226804123703</c:v>
                </c:pt>
                <c:pt idx="524">
                  <c:v>8.2474226804123703</c:v>
                </c:pt>
                <c:pt idx="525">
                  <c:v>8.7628865979381434</c:v>
                </c:pt>
                <c:pt idx="526">
                  <c:v>8.2474226804123703</c:v>
                </c:pt>
                <c:pt idx="527">
                  <c:v>8.2474226804123703</c:v>
                </c:pt>
                <c:pt idx="528">
                  <c:v>8.2474226804123703</c:v>
                </c:pt>
                <c:pt idx="529">
                  <c:v>8.2474226804123703</c:v>
                </c:pt>
                <c:pt idx="530">
                  <c:v>8.7628865979381434</c:v>
                </c:pt>
                <c:pt idx="531">
                  <c:v>8.7628865979381434</c:v>
                </c:pt>
                <c:pt idx="532">
                  <c:v>8.7628865979381434</c:v>
                </c:pt>
                <c:pt idx="533">
                  <c:v>8.2474226804123703</c:v>
                </c:pt>
                <c:pt idx="534">
                  <c:v>8.2474226804123703</c:v>
                </c:pt>
                <c:pt idx="535">
                  <c:v>8.2474226804123703</c:v>
                </c:pt>
                <c:pt idx="536">
                  <c:v>8.2474226804123703</c:v>
                </c:pt>
                <c:pt idx="537">
                  <c:v>7.731958762886598</c:v>
                </c:pt>
                <c:pt idx="538">
                  <c:v>7.731958762886598</c:v>
                </c:pt>
                <c:pt idx="539">
                  <c:v>7.731958762886598</c:v>
                </c:pt>
                <c:pt idx="540">
                  <c:v>8.2474226804123703</c:v>
                </c:pt>
                <c:pt idx="541">
                  <c:v>8.7628865979381434</c:v>
                </c:pt>
                <c:pt idx="542">
                  <c:v>8.7628865979381434</c:v>
                </c:pt>
                <c:pt idx="543">
                  <c:v>9.2783505154639183</c:v>
                </c:pt>
                <c:pt idx="544">
                  <c:v>9.2783505154639183</c:v>
                </c:pt>
                <c:pt idx="545">
                  <c:v>9.2783505154639183</c:v>
                </c:pt>
                <c:pt idx="546">
                  <c:v>8.7628865979381434</c:v>
                </c:pt>
                <c:pt idx="547">
                  <c:v>8.7628865979381434</c:v>
                </c:pt>
                <c:pt idx="548">
                  <c:v>8.7628865979381434</c:v>
                </c:pt>
                <c:pt idx="549">
                  <c:v>8.7628865979381434</c:v>
                </c:pt>
                <c:pt idx="550">
                  <c:v>8.7628865979381434</c:v>
                </c:pt>
                <c:pt idx="551">
                  <c:v>8.2474226804123703</c:v>
                </c:pt>
                <c:pt idx="552">
                  <c:v>9.2783505154639183</c:v>
                </c:pt>
                <c:pt idx="553">
                  <c:v>9.2783505154639183</c:v>
                </c:pt>
                <c:pt idx="554">
                  <c:v>8.7628865979381434</c:v>
                </c:pt>
                <c:pt idx="555">
                  <c:v>9.7938144329896915</c:v>
                </c:pt>
                <c:pt idx="556">
                  <c:v>9.7938144329896915</c:v>
                </c:pt>
                <c:pt idx="557">
                  <c:v>9.2783505154639183</c:v>
                </c:pt>
                <c:pt idx="558">
                  <c:v>8.7628865979381434</c:v>
                </c:pt>
                <c:pt idx="559">
                  <c:v>8.7628865979381434</c:v>
                </c:pt>
                <c:pt idx="560">
                  <c:v>9.2783505154639183</c:v>
                </c:pt>
                <c:pt idx="561">
                  <c:v>9.2783505154639183</c:v>
                </c:pt>
                <c:pt idx="562">
                  <c:v>9.2783505154639183</c:v>
                </c:pt>
                <c:pt idx="563">
                  <c:v>9.2783505154639183</c:v>
                </c:pt>
                <c:pt idx="564">
                  <c:v>8.7628865979381434</c:v>
                </c:pt>
                <c:pt idx="565">
                  <c:v>8.7628865979381434</c:v>
                </c:pt>
                <c:pt idx="566">
                  <c:v>8.2474226804123703</c:v>
                </c:pt>
                <c:pt idx="567">
                  <c:v>8.7628865979381434</c:v>
                </c:pt>
                <c:pt idx="568">
                  <c:v>8.7628865979381434</c:v>
                </c:pt>
                <c:pt idx="569">
                  <c:v>8.7628865979381434</c:v>
                </c:pt>
                <c:pt idx="570">
                  <c:v>9.2783505154639183</c:v>
                </c:pt>
                <c:pt idx="571">
                  <c:v>9.2783505154639183</c:v>
                </c:pt>
                <c:pt idx="572">
                  <c:v>9.2783505154639183</c:v>
                </c:pt>
                <c:pt idx="573">
                  <c:v>8.7628865979381434</c:v>
                </c:pt>
                <c:pt idx="574">
                  <c:v>8.7628865979381434</c:v>
                </c:pt>
                <c:pt idx="575">
                  <c:v>8.7628865979381434</c:v>
                </c:pt>
                <c:pt idx="576">
                  <c:v>10.309278350515463</c:v>
                </c:pt>
                <c:pt idx="577">
                  <c:v>10.309278350515463</c:v>
                </c:pt>
                <c:pt idx="578">
                  <c:v>10.309278350515463</c:v>
                </c:pt>
                <c:pt idx="579">
                  <c:v>10.824742268041238</c:v>
                </c:pt>
                <c:pt idx="580">
                  <c:v>11.340206185567011</c:v>
                </c:pt>
                <c:pt idx="581">
                  <c:v>11.340206185567011</c:v>
                </c:pt>
                <c:pt idx="582">
                  <c:v>11.340206185567011</c:v>
                </c:pt>
                <c:pt idx="583">
                  <c:v>11.340206185567011</c:v>
                </c:pt>
                <c:pt idx="584">
                  <c:v>11.340206185567011</c:v>
                </c:pt>
                <c:pt idx="585">
                  <c:v>11.855670103092782</c:v>
                </c:pt>
                <c:pt idx="586">
                  <c:v>11.855670103092782</c:v>
                </c:pt>
                <c:pt idx="587">
                  <c:v>11.855670103092782</c:v>
                </c:pt>
                <c:pt idx="588">
                  <c:v>11.855670103092782</c:v>
                </c:pt>
                <c:pt idx="589">
                  <c:v>11.340206185567011</c:v>
                </c:pt>
                <c:pt idx="590">
                  <c:v>11.855670103092782</c:v>
                </c:pt>
                <c:pt idx="591">
                  <c:v>11.855670103092782</c:v>
                </c:pt>
                <c:pt idx="592">
                  <c:v>11.855670103092782</c:v>
                </c:pt>
                <c:pt idx="593">
                  <c:v>12.371134020618557</c:v>
                </c:pt>
                <c:pt idx="594">
                  <c:v>12.371134020618557</c:v>
                </c:pt>
                <c:pt idx="595">
                  <c:v>12.886597938144329</c:v>
                </c:pt>
                <c:pt idx="596">
                  <c:v>12.886597938144329</c:v>
                </c:pt>
                <c:pt idx="597">
                  <c:v>13.402061855670103</c:v>
                </c:pt>
                <c:pt idx="598">
                  <c:v>13.402061855670103</c:v>
                </c:pt>
                <c:pt idx="599">
                  <c:v>13.402061855670103</c:v>
                </c:pt>
                <c:pt idx="600">
                  <c:v>13.917525773195877</c:v>
                </c:pt>
                <c:pt idx="601">
                  <c:v>13.917525773195877</c:v>
                </c:pt>
                <c:pt idx="602">
                  <c:v>14.432989690721648</c:v>
                </c:pt>
                <c:pt idx="603">
                  <c:v>14.432989690721648</c:v>
                </c:pt>
                <c:pt idx="604">
                  <c:v>14.432989690721648</c:v>
                </c:pt>
                <c:pt idx="605">
                  <c:v>13.917525773195877</c:v>
                </c:pt>
                <c:pt idx="606">
                  <c:v>13.917525773195877</c:v>
                </c:pt>
                <c:pt idx="607">
                  <c:v>13.917525773195877</c:v>
                </c:pt>
                <c:pt idx="608">
                  <c:v>13.917525773195877</c:v>
                </c:pt>
                <c:pt idx="609">
                  <c:v>14.432989690721648</c:v>
                </c:pt>
                <c:pt idx="610">
                  <c:v>14.432989690721648</c:v>
                </c:pt>
                <c:pt idx="611">
                  <c:v>14.432989690721648</c:v>
                </c:pt>
                <c:pt idx="612">
                  <c:v>17.525773195876287</c:v>
                </c:pt>
                <c:pt idx="613">
                  <c:v>17.010309278350515</c:v>
                </c:pt>
                <c:pt idx="614">
                  <c:v>17.010309278350515</c:v>
                </c:pt>
                <c:pt idx="615">
                  <c:v>16.494845360824741</c:v>
                </c:pt>
                <c:pt idx="616">
                  <c:v>17.010309278350515</c:v>
                </c:pt>
                <c:pt idx="617">
                  <c:v>16.494845360824741</c:v>
                </c:pt>
                <c:pt idx="618">
                  <c:v>16.494845360824741</c:v>
                </c:pt>
                <c:pt idx="619">
                  <c:v>15.979381443298967</c:v>
                </c:pt>
                <c:pt idx="620">
                  <c:v>15.979381443298967</c:v>
                </c:pt>
                <c:pt idx="621">
                  <c:v>17.525773195876287</c:v>
                </c:pt>
                <c:pt idx="622">
                  <c:v>17.525773195876287</c:v>
                </c:pt>
                <c:pt idx="623">
                  <c:v>18.041237113402062</c:v>
                </c:pt>
                <c:pt idx="624">
                  <c:v>18.652849740932641</c:v>
                </c:pt>
                <c:pt idx="625">
                  <c:v>18.652849740932641</c:v>
                </c:pt>
                <c:pt idx="626">
                  <c:v>18.652849740932641</c:v>
                </c:pt>
                <c:pt idx="627">
                  <c:v>18.134715025906736</c:v>
                </c:pt>
                <c:pt idx="628">
                  <c:v>18.134715025906736</c:v>
                </c:pt>
                <c:pt idx="629">
                  <c:v>18.134715025906736</c:v>
                </c:pt>
                <c:pt idx="630">
                  <c:v>17.616580310880828</c:v>
                </c:pt>
                <c:pt idx="631">
                  <c:v>17.616580310880828</c:v>
                </c:pt>
                <c:pt idx="632">
                  <c:v>18.652849740932641</c:v>
                </c:pt>
                <c:pt idx="633">
                  <c:v>19.170984455958546</c:v>
                </c:pt>
                <c:pt idx="634">
                  <c:v>19.170984455958546</c:v>
                </c:pt>
                <c:pt idx="635">
                  <c:v>19.170984455958546</c:v>
                </c:pt>
                <c:pt idx="636">
                  <c:v>20.725388601036268</c:v>
                </c:pt>
                <c:pt idx="637">
                  <c:v>20.725388601036268</c:v>
                </c:pt>
                <c:pt idx="638">
                  <c:v>20.725388601036268</c:v>
                </c:pt>
                <c:pt idx="639">
                  <c:v>19.170984455958546</c:v>
                </c:pt>
                <c:pt idx="640">
                  <c:v>18.652849740932641</c:v>
                </c:pt>
                <c:pt idx="641">
                  <c:v>19.689119170984455</c:v>
                </c:pt>
                <c:pt idx="642">
                  <c:v>19.689119170984455</c:v>
                </c:pt>
                <c:pt idx="643">
                  <c:v>19.170984455958546</c:v>
                </c:pt>
                <c:pt idx="644">
                  <c:v>19.170984455958546</c:v>
                </c:pt>
                <c:pt idx="645">
                  <c:v>18.134715025906736</c:v>
                </c:pt>
                <c:pt idx="646">
                  <c:v>18.652849740932641</c:v>
                </c:pt>
                <c:pt idx="647">
                  <c:v>18.134715025906736</c:v>
                </c:pt>
                <c:pt idx="648">
                  <c:v>18.652849740932641</c:v>
                </c:pt>
                <c:pt idx="649">
                  <c:v>18.652849740932641</c:v>
                </c:pt>
                <c:pt idx="650">
                  <c:v>19.170984455958546</c:v>
                </c:pt>
                <c:pt idx="651">
                  <c:v>19.170984455958546</c:v>
                </c:pt>
                <c:pt idx="652">
                  <c:v>19.689119170984455</c:v>
                </c:pt>
                <c:pt idx="653">
                  <c:v>19.170984455958546</c:v>
                </c:pt>
                <c:pt idx="654">
                  <c:v>18.652849740932641</c:v>
                </c:pt>
                <c:pt idx="655">
                  <c:v>18.134715025906736</c:v>
                </c:pt>
                <c:pt idx="656">
                  <c:v>18.134715025906736</c:v>
                </c:pt>
                <c:pt idx="657">
                  <c:v>17.616580310880828</c:v>
                </c:pt>
                <c:pt idx="658">
                  <c:v>17.616580310880828</c:v>
                </c:pt>
                <c:pt idx="659">
                  <c:v>17.616580310880828</c:v>
                </c:pt>
                <c:pt idx="660">
                  <c:v>17.525773195876287</c:v>
                </c:pt>
                <c:pt idx="661">
                  <c:v>17.010309278350515</c:v>
                </c:pt>
                <c:pt idx="662">
                  <c:v>15.979381443298967</c:v>
                </c:pt>
                <c:pt idx="663">
                  <c:v>15.979381443298967</c:v>
                </c:pt>
                <c:pt idx="664">
                  <c:v>15.979381443298967</c:v>
                </c:pt>
                <c:pt idx="665">
                  <c:v>15.979381443298967</c:v>
                </c:pt>
                <c:pt idx="666">
                  <c:v>15.979381443298967</c:v>
                </c:pt>
                <c:pt idx="667">
                  <c:v>15.979381443298967</c:v>
                </c:pt>
                <c:pt idx="668">
                  <c:v>15.979381443298967</c:v>
                </c:pt>
                <c:pt idx="669">
                  <c:v>15.463917525773196</c:v>
                </c:pt>
                <c:pt idx="670">
                  <c:v>14.948453608247423</c:v>
                </c:pt>
                <c:pt idx="671">
                  <c:v>13.917525773195877</c:v>
                </c:pt>
                <c:pt idx="672">
                  <c:v>12.435233160621761</c:v>
                </c:pt>
                <c:pt idx="673">
                  <c:v>11.917098445595855</c:v>
                </c:pt>
                <c:pt idx="674">
                  <c:v>11.398963730569948</c:v>
                </c:pt>
                <c:pt idx="675">
                  <c:v>10.362694300518134</c:v>
                </c:pt>
                <c:pt idx="676">
                  <c:v>10.880829015544041</c:v>
                </c:pt>
                <c:pt idx="677">
                  <c:v>11.398963730569948</c:v>
                </c:pt>
                <c:pt idx="678">
                  <c:v>10.362694300518134</c:v>
                </c:pt>
                <c:pt idx="679">
                  <c:v>9.8445595854922274</c:v>
                </c:pt>
                <c:pt idx="680">
                  <c:v>9.8445595854922274</c:v>
                </c:pt>
                <c:pt idx="681">
                  <c:v>9.3264248704663206</c:v>
                </c:pt>
                <c:pt idx="682">
                  <c:v>8.8082901554404138</c:v>
                </c:pt>
                <c:pt idx="683">
                  <c:v>8.8082901554404138</c:v>
                </c:pt>
                <c:pt idx="684">
                  <c:v>8.8082901554404138</c:v>
                </c:pt>
                <c:pt idx="685">
                  <c:v>8.8082901554404138</c:v>
                </c:pt>
                <c:pt idx="686">
                  <c:v>8.8082901554404138</c:v>
                </c:pt>
                <c:pt idx="687">
                  <c:v>8.8082901554404138</c:v>
                </c:pt>
                <c:pt idx="688">
                  <c:v>8.8082901554404138</c:v>
                </c:pt>
                <c:pt idx="689">
                  <c:v>8.2901554404145088</c:v>
                </c:pt>
                <c:pt idx="690">
                  <c:v>8.8082901554404138</c:v>
                </c:pt>
                <c:pt idx="691">
                  <c:v>10.362694300518134</c:v>
                </c:pt>
                <c:pt idx="692">
                  <c:v>9.8445595854922274</c:v>
                </c:pt>
                <c:pt idx="693">
                  <c:v>10.362694300518134</c:v>
                </c:pt>
                <c:pt idx="694">
                  <c:v>8.8082901554404138</c:v>
                </c:pt>
                <c:pt idx="695">
                  <c:v>9.8445595854922274</c:v>
                </c:pt>
                <c:pt idx="696">
                  <c:v>8.8082901554404138</c:v>
                </c:pt>
                <c:pt idx="697">
                  <c:v>7.7720207253886011</c:v>
                </c:pt>
                <c:pt idx="698">
                  <c:v>7.7720207253886011</c:v>
                </c:pt>
                <c:pt idx="699">
                  <c:v>7.7720207253886011</c:v>
                </c:pt>
                <c:pt idx="700">
                  <c:v>7.7720207253886011</c:v>
                </c:pt>
                <c:pt idx="701">
                  <c:v>8.2901554404145088</c:v>
                </c:pt>
                <c:pt idx="702">
                  <c:v>7.7720207253886011</c:v>
                </c:pt>
                <c:pt idx="703">
                  <c:v>7.7720207253886011</c:v>
                </c:pt>
                <c:pt idx="704">
                  <c:v>8.8082901554404138</c:v>
                </c:pt>
                <c:pt idx="705">
                  <c:v>9.8445595854922274</c:v>
                </c:pt>
                <c:pt idx="706">
                  <c:v>9.8445595854922274</c:v>
                </c:pt>
                <c:pt idx="707">
                  <c:v>9.8445595854922274</c:v>
                </c:pt>
                <c:pt idx="708">
                  <c:v>9.3264248704663206</c:v>
                </c:pt>
                <c:pt idx="709">
                  <c:v>9.3264248704663206</c:v>
                </c:pt>
                <c:pt idx="710">
                  <c:v>9.3264248704663206</c:v>
                </c:pt>
                <c:pt idx="711">
                  <c:v>9.3264248704663206</c:v>
                </c:pt>
                <c:pt idx="712">
                  <c:v>8.8082901554404138</c:v>
                </c:pt>
                <c:pt idx="713">
                  <c:v>8.8082901554404138</c:v>
                </c:pt>
                <c:pt idx="714">
                  <c:v>8.8082901554404138</c:v>
                </c:pt>
                <c:pt idx="715">
                  <c:v>8.8082901554404138</c:v>
                </c:pt>
                <c:pt idx="716">
                  <c:v>7.7720207253886011</c:v>
                </c:pt>
                <c:pt idx="717">
                  <c:v>7.7720207253886011</c:v>
                </c:pt>
                <c:pt idx="718">
                  <c:v>8.2901554404145088</c:v>
                </c:pt>
                <c:pt idx="719">
                  <c:v>7.2538860103626934</c:v>
                </c:pt>
                <c:pt idx="720">
                  <c:v>7.2538860103626934</c:v>
                </c:pt>
                <c:pt idx="721">
                  <c:v>7.2538860103626934</c:v>
                </c:pt>
                <c:pt idx="722">
                  <c:v>6.2176165803108807</c:v>
                </c:pt>
                <c:pt idx="723">
                  <c:v>5.6994818652849739</c:v>
                </c:pt>
                <c:pt idx="724">
                  <c:v>5.6994818652849739</c:v>
                </c:pt>
                <c:pt idx="725">
                  <c:v>5.6994818652849739</c:v>
                </c:pt>
                <c:pt idx="726">
                  <c:v>5.6994818652849739</c:v>
                </c:pt>
                <c:pt idx="727">
                  <c:v>5.6994818652849739</c:v>
                </c:pt>
                <c:pt idx="728">
                  <c:v>5.6994818652849739</c:v>
                </c:pt>
                <c:pt idx="729">
                  <c:v>5.1813471502590671</c:v>
                </c:pt>
                <c:pt idx="730">
                  <c:v>5.1813471502590671</c:v>
                </c:pt>
                <c:pt idx="731">
                  <c:v>5.1813471502590671</c:v>
                </c:pt>
                <c:pt idx="732">
                  <c:v>5.6701030927835054</c:v>
                </c:pt>
                <c:pt idx="733">
                  <c:v>6.1855670103092786</c:v>
                </c:pt>
                <c:pt idx="734">
                  <c:v>6.1855670103092786</c:v>
                </c:pt>
                <c:pt idx="735">
                  <c:v>5.1546391752577314</c:v>
                </c:pt>
                <c:pt idx="736">
                  <c:v>5.1546391752577314</c:v>
                </c:pt>
                <c:pt idx="737">
                  <c:v>5.1546391752577314</c:v>
                </c:pt>
                <c:pt idx="738">
                  <c:v>5.1546391752577314</c:v>
                </c:pt>
                <c:pt idx="739">
                  <c:v>5.1546391752577314</c:v>
                </c:pt>
                <c:pt idx="740">
                  <c:v>4.6391752577319592</c:v>
                </c:pt>
                <c:pt idx="741">
                  <c:v>4.6391752577319592</c:v>
                </c:pt>
                <c:pt idx="742">
                  <c:v>4.6391752577319592</c:v>
                </c:pt>
                <c:pt idx="743">
                  <c:v>5.1546391752577314</c:v>
                </c:pt>
                <c:pt idx="744">
                  <c:v>4.6632124352331603</c:v>
                </c:pt>
                <c:pt idx="745">
                  <c:v>4.6632124352331603</c:v>
                </c:pt>
                <c:pt idx="746">
                  <c:v>4.6632124352331603</c:v>
                </c:pt>
                <c:pt idx="747">
                  <c:v>4.6632124352331603</c:v>
                </c:pt>
                <c:pt idx="748">
                  <c:v>4.1450777202072544</c:v>
                </c:pt>
                <c:pt idx="749">
                  <c:v>4.1450777202072544</c:v>
                </c:pt>
                <c:pt idx="750">
                  <c:v>4.1450777202072544</c:v>
                </c:pt>
                <c:pt idx="751">
                  <c:v>4.1450777202072544</c:v>
                </c:pt>
                <c:pt idx="752">
                  <c:v>3.1088082901554404</c:v>
                </c:pt>
                <c:pt idx="753">
                  <c:v>3.1088082901554404</c:v>
                </c:pt>
                <c:pt idx="754">
                  <c:v>3.1088082901554404</c:v>
                </c:pt>
                <c:pt idx="755">
                  <c:v>2.5906735751295336</c:v>
                </c:pt>
                <c:pt idx="756">
                  <c:v>2.0725388601036272</c:v>
                </c:pt>
                <c:pt idx="757">
                  <c:v>2.0725388601036272</c:v>
                </c:pt>
                <c:pt idx="758">
                  <c:v>2.0725388601036272</c:v>
                </c:pt>
                <c:pt idx="759">
                  <c:v>1.5544041450777202</c:v>
                </c:pt>
                <c:pt idx="760">
                  <c:v>1.5544041450777202</c:v>
                </c:pt>
                <c:pt idx="761">
                  <c:v>1.5544041450777202</c:v>
                </c:pt>
                <c:pt idx="762">
                  <c:v>1.5544041450777202</c:v>
                </c:pt>
                <c:pt idx="763">
                  <c:v>1.5544041450777202</c:v>
                </c:pt>
                <c:pt idx="764">
                  <c:v>1.5544041450777202</c:v>
                </c:pt>
                <c:pt idx="765">
                  <c:v>1.5544041450777202</c:v>
                </c:pt>
                <c:pt idx="766">
                  <c:v>2.0725388601036272</c:v>
                </c:pt>
                <c:pt idx="767">
                  <c:v>2.0725388601036272</c:v>
                </c:pt>
                <c:pt idx="768">
                  <c:v>2.0725388601036272</c:v>
                </c:pt>
                <c:pt idx="769">
                  <c:v>2.0725388601036272</c:v>
                </c:pt>
                <c:pt idx="770">
                  <c:v>2.0725388601036272</c:v>
                </c:pt>
                <c:pt idx="771">
                  <c:v>2.0725388601036272</c:v>
                </c:pt>
                <c:pt idx="772">
                  <c:v>2.0725388601036272</c:v>
                </c:pt>
                <c:pt idx="773">
                  <c:v>2.0725388601036272</c:v>
                </c:pt>
                <c:pt idx="774">
                  <c:v>1.5544041450777202</c:v>
                </c:pt>
                <c:pt idx="775">
                  <c:v>1.5544041450777202</c:v>
                </c:pt>
                <c:pt idx="776">
                  <c:v>1.5544041450777202</c:v>
                </c:pt>
                <c:pt idx="777">
                  <c:v>1.5544041450777202</c:v>
                </c:pt>
                <c:pt idx="778">
                  <c:v>1.0362694300518136</c:v>
                </c:pt>
                <c:pt idx="779">
                  <c:v>1.0362694300518136</c:v>
                </c:pt>
                <c:pt idx="780">
                  <c:v>1.0362694300518136</c:v>
                </c:pt>
                <c:pt idx="781">
                  <c:v>1.0362694300518136</c:v>
                </c:pt>
                <c:pt idx="782">
                  <c:v>1.0362694300518136</c:v>
                </c:pt>
                <c:pt idx="783">
                  <c:v>1.0362694300518136</c:v>
                </c:pt>
                <c:pt idx="784">
                  <c:v>1.0362694300518136</c:v>
                </c:pt>
                <c:pt idx="785">
                  <c:v>0.5181347150259068</c:v>
                </c:pt>
                <c:pt idx="786">
                  <c:v>0.5181347150259068</c:v>
                </c:pt>
                <c:pt idx="787">
                  <c:v>0.5181347150259068</c:v>
                </c:pt>
                <c:pt idx="788">
                  <c:v>0.5181347150259068</c:v>
                </c:pt>
                <c:pt idx="789">
                  <c:v>0.5181347150259068</c:v>
                </c:pt>
                <c:pt idx="790">
                  <c:v>0.5181347150259068</c:v>
                </c:pt>
                <c:pt idx="791">
                  <c:v>0.5181347150259068</c:v>
                </c:pt>
                <c:pt idx="792">
                  <c:v>1.0362694300518136</c:v>
                </c:pt>
                <c:pt idx="793">
                  <c:v>1.0362694300518136</c:v>
                </c:pt>
                <c:pt idx="794">
                  <c:v>1.0362694300518136</c:v>
                </c:pt>
                <c:pt idx="795">
                  <c:v>1.0362694300518136</c:v>
                </c:pt>
                <c:pt idx="796">
                  <c:v>1.0362694300518136</c:v>
                </c:pt>
                <c:pt idx="797">
                  <c:v>1.0362694300518136</c:v>
                </c:pt>
                <c:pt idx="798">
                  <c:v>1.0362694300518136</c:v>
                </c:pt>
                <c:pt idx="799">
                  <c:v>1.0362694300518136</c:v>
                </c:pt>
                <c:pt idx="800">
                  <c:v>1.0362694300518136</c:v>
                </c:pt>
                <c:pt idx="801">
                  <c:v>1.0362694300518136</c:v>
                </c:pt>
                <c:pt idx="802">
                  <c:v>1.0362694300518136</c:v>
                </c:pt>
                <c:pt idx="803">
                  <c:v>1.0362694300518136</c:v>
                </c:pt>
                <c:pt idx="804">
                  <c:v>0.5181347150259068</c:v>
                </c:pt>
                <c:pt idx="805">
                  <c:v>0.5181347150259068</c:v>
                </c:pt>
                <c:pt idx="806">
                  <c:v>0.5181347150259068</c:v>
                </c:pt>
                <c:pt idx="807">
                  <c:v>0.5181347150259068</c:v>
                </c:pt>
                <c:pt idx="808">
                  <c:v>0.5181347150259068</c:v>
                </c:pt>
                <c:pt idx="809">
                  <c:v>0.5181347150259068</c:v>
                </c:pt>
                <c:pt idx="810">
                  <c:v>0.5181347150259068</c:v>
                </c:pt>
                <c:pt idx="811">
                  <c:v>0.5181347150259068</c:v>
                </c:pt>
                <c:pt idx="812">
                  <c:v>0.5181347150259068</c:v>
                </c:pt>
                <c:pt idx="813">
                  <c:v>0.5181347150259068</c:v>
                </c:pt>
                <c:pt idx="814">
                  <c:v>0.5181347150259068</c:v>
                </c:pt>
                <c:pt idx="815">
                  <c:v>0.5181347150259068</c:v>
                </c:pt>
                <c:pt idx="816">
                  <c:v>1.0362694300518136</c:v>
                </c:pt>
                <c:pt idx="817">
                  <c:v>1.0362694300518136</c:v>
                </c:pt>
                <c:pt idx="818">
                  <c:v>1.0362694300518136</c:v>
                </c:pt>
                <c:pt idx="819">
                  <c:v>1.0362694300518136</c:v>
                </c:pt>
                <c:pt idx="820">
                  <c:v>1.0362694300518136</c:v>
                </c:pt>
                <c:pt idx="821">
                  <c:v>1.0362694300518136</c:v>
                </c:pt>
                <c:pt idx="822">
                  <c:v>1.0362694300518136</c:v>
                </c:pt>
                <c:pt idx="823">
                  <c:v>1.0362694300518136</c:v>
                </c:pt>
                <c:pt idx="824">
                  <c:v>1.0362694300518136</c:v>
                </c:pt>
                <c:pt idx="825">
                  <c:v>1.5544041450777202</c:v>
                </c:pt>
                <c:pt idx="826">
                  <c:v>2.0725388601036272</c:v>
                </c:pt>
                <c:pt idx="827">
                  <c:v>2.0725388601036272</c:v>
                </c:pt>
                <c:pt idx="828">
                  <c:v>2.5773195876288657</c:v>
                </c:pt>
                <c:pt idx="829">
                  <c:v>1.5463917525773196</c:v>
                </c:pt>
                <c:pt idx="830">
                  <c:v>1.5463917525773196</c:v>
                </c:pt>
                <c:pt idx="831">
                  <c:v>1.0309278350515463</c:v>
                </c:pt>
                <c:pt idx="832">
                  <c:v>1.0309278350515463</c:v>
                </c:pt>
                <c:pt idx="833">
                  <c:v>1.0309278350515463</c:v>
                </c:pt>
                <c:pt idx="834">
                  <c:v>1.0309278350515463</c:v>
                </c:pt>
                <c:pt idx="835">
                  <c:v>1.0309278350515463</c:v>
                </c:pt>
                <c:pt idx="836">
                  <c:v>1.0309278350515463</c:v>
                </c:pt>
                <c:pt idx="837">
                  <c:v>1.0309278350515463</c:v>
                </c:pt>
                <c:pt idx="838">
                  <c:v>1.0309278350515463</c:v>
                </c:pt>
                <c:pt idx="839">
                  <c:v>1.0309278350515463</c:v>
                </c:pt>
                <c:pt idx="840">
                  <c:v>0.51546391752577314</c:v>
                </c:pt>
                <c:pt idx="841">
                  <c:v>0.51546391752577314</c:v>
                </c:pt>
                <c:pt idx="842">
                  <c:v>0.51546391752577314</c:v>
                </c:pt>
                <c:pt idx="843">
                  <c:v>0.51546391752577314</c:v>
                </c:pt>
                <c:pt idx="844">
                  <c:v>0.51546391752577314</c:v>
                </c:pt>
                <c:pt idx="845">
                  <c:v>0.51546391752577314</c:v>
                </c:pt>
                <c:pt idx="846">
                  <c:v>0.51546391752577314</c:v>
                </c:pt>
                <c:pt idx="847">
                  <c:v>0.51546391752577314</c:v>
                </c:pt>
                <c:pt idx="848">
                  <c:v>0.51546391752577314</c:v>
                </c:pt>
                <c:pt idx="849">
                  <c:v>0.51546391752577314</c:v>
                </c:pt>
                <c:pt idx="850">
                  <c:v>0.51546391752577314</c:v>
                </c:pt>
                <c:pt idx="851">
                  <c:v>0.51546391752577314</c:v>
                </c:pt>
                <c:pt idx="852">
                  <c:v>0.5181347150259068</c:v>
                </c:pt>
                <c:pt idx="853">
                  <c:v>0.5181347150259068</c:v>
                </c:pt>
                <c:pt idx="854">
                  <c:v>0.5181347150259068</c:v>
                </c:pt>
                <c:pt idx="855">
                  <c:v>0.5181347150259068</c:v>
                </c:pt>
                <c:pt idx="856">
                  <c:v>0.5181347150259068</c:v>
                </c:pt>
                <c:pt idx="857">
                  <c:v>1.0362694300518136</c:v>
                </c:pt>
                <c:pt idx="858">
                  <c:v>1.0362694300518136</c:v>
                </c:pt>
                <c:pt idx="859">
                  <c:v>1.0362694300518136</c:v>
                </c:pt>
                <c:pt idx="860">
                  <c:v>1.0362694300518136</c:v>
                </c:pt>
                <c:pt idx="861">
                  <c:v>1.0362694300518136</c:v>
                </c:pt>
                <c:pt idx="862">
                  <c:v>1.0362694300518136</c:v>
                </c:pt>
                <c:pt idx="863">
                  <c:v>1.0362694300518136</c:v>
                </c:pt>
                <c:pt idx="864">
                  <c:v>1.5544041450777202</c:v>
                </c:pt>
                <c:pt idx="865">
                  <c:v>1.5544041450777202</c:v>
                </c:pt>
                <c:pt idx="866">
                  <c:v>1.5544041450777202</c:v>
                </c:pt>
                <c:pt idx="867">
                  <c:v>1.5544041450777202</c:v>
                </c:pt>
                <c:pt idx="868">
                  <c:v>2.0725388601036272</c:v>
                </c:pt>
                <c:pt idx="869">
                  <c:v>2.0725388601036272</c:v>
                </c:pt>
                <c:pt idx="870">
                  <c:v>2.0725388601036272</c:v>
                </c:pt>
                <c:pt idx="871">
                  <c:v>2.0725388601036272</c:v>
                </c:pt>
                <c:pt idx="872">
                  <c:v>2.0725388601036272</c:v>
                </c:pt>
                <c:pt idx="873">
                  <c:v>2.0725388601036272</c:v>
                </c:pt>
                <c:pt idx="874">
                  <c:v>2.0725388601036272</c:v>
                </c:pt>
                <c:pt idx="875">
                  <c:v>2.0725388601036272</c:v>
                </c:pt>
                <c:pt idx="876">
                  <c:v>2.0725388601036272</c:v>
                </c:pt>
                <c:pt idx="877">
                  <c:v>2.0725388601036272</c:v>
                </c:pt>
                <c:pt idx="878">
                  <c:v>2.0725388601036272</c:v>
                </c:pt>
                <c:pt idx="879">
                  <c:v>1.5544041450777202</c:v>
                </c:pt>
                <c:pt idx="880">
                  <c:v>1.5544041450777202</c:v>
                </c:pt>
                <c:pt idx="881">
                  <c:v>1.5544041450777202</c:v>
                </c:pt>
                <c:pt idx="882">
                  <c:v>1.5544041450777202</c:v>
                </c:pt>
                <c:pt idx="883">
                  <c:v>1.5544041450777202</c:v>
                </c:pt>
                <c:pt idx="884">
                  <c:v>1.5544041450777202</c:v>
                </c:pt>
                <c:pt idx="885">
                  <c:v>1.5544041450777202</c:v>
                </c:pt>
                <c:pt idx="886">
                  <c:v>1.5544041450777202</c:v>
                </c:pt>
                <c:pt idx="887">
                  <c:v>1.5544041450777202</c:v>
                </c:pt>
                <c:pt idx="888">
                  <c:v>0.5181347150259068</c:v>
                </c:pt>
                <c:pt idx="889">
                  <c:v>1.0362694300518136</c:v>
                </c:pt>
                <c:pt idx="890">
                  <c:v>1.0362694300518136</c:v>
                </c:pt>
                <c:pt idx="891">
                  <c:v>1.0362694300518136</c:v>
                </c:pt>
                <c:pt idx="892">
                  <c:v>1.0362694300518136</c:v>
                </c:pt>
                <c:pt idx="893">
                  <c:v>1.0362694300518136</c:v>
                </c:pt>
                <c:pt idx="894">
                  <c:v>1.5544041450777202</c:v>
                </c:pt>
                <c:pt idx="895">
                  <c:v>1.5544041450777202</c:v>
                </c:pt>
                <c:pt idx="896">
                  <c:v>1.5544041450777202</c:v>
                </c:pt>
                <c:pt idx="897">
                  <c:v>1.5544041450777202</c:v>
                </c:pt>
                <c:pt idx="898">
                  <c:v>2.0725388601036272</c:v>
                </c:pt>
                <c:pt idx="899">
                  <c:v>2.0725388601036272</c:v>
                </c:pt>
                <c:pt idx="900">
                  <c:v>3.6269430051813467</c:v>
                </c:pt>
                <c:pt idx="901">
                  <c:v>3.6269430051813467</c:v>
                </c:pt>
                <c:pt idx="902">
                  <c:v>4.1450777202072544</c:v>
                </c:pt>
                <c:pt idx="903">
                  <c:v>4.1450777202072544</c:v>
                </c:pt>
                <c:pt idx="904">
                  <c:v>4.1450777202072544</c:v>
                </c:pt>
                <c:pt idx="905">
                  <c:v>4.6632124352331603</c:v>
                </c:pt>
                <c:pt idx="906">
                  <c:v>5.2083333333333339</c:v>
                </c:pt>
                <c:pt idx="907">
                  <c:v>5.2083333333333339</c:v>
                </c:pt>
                <c:pt idx="908">
                  <c:v>5.2083333333333339</c:v>
                </c:pt>
                <c:pt idx="909">
                  <c:v>5.2083333333333339</c:v>
                </c:pt>
                <c:pt idx="910">
                  <c:v>5.7591623036649215</c:v>
                </c:pt>
                <c:pt idx="911">
                  <c:v>6.8062827225130889</c:v>
                </c:pt>
                <c:pt idx="912">
                  <c:v>5.8201058201058196</c:v>
                </c:pt>
                <c:pt idx="913">
                  <c:v>5.8201058201058196</c:v>
                </c:pt>
                <c:pt idx="914">
                  <c:v>5.2910052910052912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E1-4EF3-9C53-4EAF835C7AEB}"/>
            </c:ext>
          </c:extLst>
        </c:ser>
        <c:ser>
          <c:idx val="1"/>
          <c:order val="1"/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cat>
            <c:numRef>
              <c:f>Coarse!$GW$8:$GW$922</c:f>
              <c:numCache>
                <c:formatCode>General</c:formatCode>
                <c:ptCount val="915"/>
                <c:pt idx="0">
                  <c:v>1940</c:v>
                </c:pt>
                <c:pt idx="1">
                  <c:v>1940</c:v>
                </c:pt>
                <c:pt idx="2">
                  <c:v>1940</c:v>
                </c:pt>
                <c:pt idx="3">
                  <c:v>1940</c:v>
                </c:pt>
                <c:pt idx="4">
                  <c:v>1940</c:v>
                </c:pt>
                <c:pt idx="5">
                  <c:v>1940</c:v>
                </c:pt>
                <c:pt idx="6">
                  <c:v>1940</c:v>
                </c:pt>
                <c:pt idx="7">
                  <c:v>1940</c:v>
                </c:pt>
                <c:pt idx="8">
                  <c:v>1940</c:v>
                </c:pt>
                <c:pt idx="9">
                  <c:v>1940</c:v>
                </c:pt>
                <c:pt idx="10">
                  <c:v>1940</c:v>
                </c:pt>
                <c:pt idx="11">
                  <c:v>1940</c:v>
                </c:pt>
                <c:pt idx="12">
                  <c:v>1941</c:v>
                </c:pt>
                <c:pt idx="13">
                  <c:v>1941</c:v>
                </c:pt>
                <c:pt idx="14">
                  <c:v>1941</c:v>
                </c:pt>
                <c:pt idx="15">
                  <c:v>1941</c:v>
                </c:pt>
                <c:pt idx="16">
                  <c:v>1941</c:v>
                </c:pt>
                <c:pt idx="17">
                  <c:v>1941</c:v>
                </c:pt>
                <c:pt idx="18">
                  <c:v>1941</c:v>
                </c:pt>
                <c:pt idx="19">
                  <c:v>1941</c:v>
                </c:pt>
                <c:pt idx="20">
                  <c:v>1941</c:v>
                </c:pt>
                <c:pt idx="21">
                  <c:v>1941</c:v>
                </c:pt>
                <c:pt idx="22">
                  <c:v>1941</c:v>
                </c:pt>
                <c:pt idx="23">
                  <c:v>1941</c:v>
                </c:pt>
                <c:pt idx="24">
                  <c:v>1942</c:v>
                </c:pt>
                <c:pt idx="25">
                  <c:v>1942</c:v>
                </c:pt>
                <c:pt idx="26">
                  <c:v>1942</c:v>
                </c:pt>
                <c:pt idx="27">
                  <c:v>1942</c:v>
                </c:pt>
                <c:pt idx="28">
                  <c:v>1942</c:v>
                </c:pt>
                <c:pt idx="29">
                  <c:v>1942</c:v>
                </c:pt>
                <c:pt idx="30">
                  <c:v>1942</c:v>
                </c:pt>
                <c:pt idx="31">
                  <c:v>1942</c:v>
                </c:pt>
                <c:pt idx="32">
                  <c:v>1942</c:v>
                </c:pt>
                <c:pt idx="33">
                  <c:v>1942</c:v>
                </c:pt>
                <c:pt idx="34">
                  <c:v>1942</c:v>
                </c:pt>
                <c:pt idx="35">
                  <c:v>1942</c:v>
                </c:pt>
                <c:pt idx="36">
                  <c:v>1943</c:v>
                </c:pt>
                <c:pt idx="37">
                  <c:v>1943</c:v>
                </c:pt>
                <c:pt idx="38">
                  <c:v>1943</c:v>
                </c:pt>
                <c:pt idx="39">
                  <c:v>1943</c:v>
                </c:pt>
                <c:pt idx="40">
                  <c:v>1943</c:v>
                </c:pt>
                <c:pt idx="41">
                  <c:v>1943</c:v>
                </c:pt>
                <c:pt idx="42">
                  <c:v>1943</c:v>
                </c:pt>
                <c:pt idx="43">
                  <c:v>1943</c:v>
                </c:pt>
                <c:pt idx="44">
                  <c:v>1943</c:v>
                </c:pt>
                <c:pt idx="45">
                  <c:v>1943</c:v>
                </c:pt>
                <c:pt idx="46">
                  <c:v>1943</c:v>
                </c:pt>
                <c:pt idx="47">
                  <c:v>1943</c:v>
                </c:pt>
                <c:pt idx="48">
                  <c:v>1944</c:v>
                </c:pt>
                <c:pt idx="49">
                  <c:v>1944</c:v>
                </c:pt>
                <c:pt idx="50">
                  <c:v>1944</c:v>
                </c:pt>
                <c:pt idx="51">
                  <c:v>1944</c:v>
                </c:pt>
                <c:pt idx="52">
                  <c:v>1944</c:v>
                </c:pt>
                <c:pt idx="53">
                  <c:v>1944</c:v>
                </c:pt>
                <c:pt idx="54">
                  <c:v>1944</c:v>
                </c:pt>
                <c:pt idx="55">
                  <c:v>1944</c:v>
                </c:pt>
                <c:pt idx="56">
                  <c:v>1944</c:v>
                </c:pt>
                <c:pt idx="57">
                  <c:v>1944</c:v>
                </c:pt>
                <c:pt idx="58">
                  <c:v>1944</c:v>
                </c:pt>
                <c:pt idx="59">
                  <c:v>1944</c:v>
                </c:pt>
                <c:pt idx="60">
                  <c:v>1945</c:v>
                </c:pt>
                <c:pt idx="61">
                  <c:v>1945</c:v>
                </c:pt>
                <c:pt idx="62">
                  <c:v>1945</c:v>
                </c:pt>
                <c:pt idx="63">
                  <c:v>1945</c:v>
                </c:pt>
                <c:pt idx="64">
                  <c:v>1945</c:v>
                </c:pt>
                <c:pt idx="65">
                  <c:v>1945</c:v>
                </c:pt>
                <c:pt idx="66">
                  <c:v>1945</c:v>
                </c:pt>
                <c:pt idx="67">
                  <c:v>1945</c:v>
                </c:pt>
                <c:pt idx="68">
                  <c:v>1945</c:v>
                </c:pt>
                <c:pt idx="69">
                  <c:v>1945</c:v>
                </c:pt>
                <c:pt idx="70">
                  <c:v>1945</c:v>
                </c:pt>
                <c:pt idx="71">
                  <c:v>1945</c:v>
                </c:pt>
                <c:pt idx="72">
                  <c:v>1946</c:v>
                </c:pt>
                <c:pt idx="73">
                  <c:v>1946</c:v>
                </c:pt>
                <c:pt idx="74">
                  <c:v>1946</c:v>
                </c:pt>
                <c:pt idx="75">
                  <c:v>1946</c:v>
                </c:pt>
                <c:pt idx="76">
                  <c:v>1946</c:v>
                </c:pt>
                <c:pt idx="77">
                  <c:v>1946</c:v>
                </c:pt>
                <c:pt idx="78">
                  <c:v>1946</c:v>
                </c:pt>
                <c:pt idx="79">
                  <c:v>1946</c:v>
                </c:pt>
                <c:pt idx="80">
                  <c:v>1946</c:v>
                </c:pt>
                <c:pt idx="81">
                  <c:v>1946</c:v>
                </c:pt>
                <c:pt idx="82">
                  <c:v>1946</c:v>
                </c:pt>
                <c:pt idx="83">
                  <c:v>1946</c:v>
                </c:pt>
                <c:pt idx="84">
                  <c:v>1947</c:v>
                </c:pt>
                <c:pt idx="85">
                  <c:v>1947</c:v>
                </c:pt>
                <c:pt idx="86">
                  <c:v>1947</c:v>
                </c:pt>
                <c:pt idx="87">
                  <c:v>1947</c:v>
                </c:pt>
                <c:pt idx="88">
                  <c:v>1947</c:v>
                </c:pt>
                <c:pt idx="89">
                  <c:v>1947</c:v>
                </c:pt>
                <c:pt idx="90">
                  <c:v>1947</c:v>
                </c:pt>
                <c:pt idx="91">
                  <c:v>1947</c:v>
                </c:pt>
                <c:pt idx="92">
                  <c:v>1947</c:v>
                </c:pt>
                <c:pt idx="93">
                  <c:v>1947</c:v>
                </c:pt>
                <c:pt idx="94">
                  <c:v>1947</c:v>
                </c:pt>
                <c:pt idx="95">
                  <c:v>1947</c:v>
                </c:pt>
                <c:pt idx="96">
                  <c:v>1948</c:v>
                </c:pt>
                <c:pt idx="97">
                  <c:v>1948</c:v>
                </c:pt>
                <c:pt idx="98">
                  <c:v>1948</c:v>
                </c:pt>
                <c:pt idx="99">
                  <c:v>1948</c:v>
                </c:pt>
                <c:pt idx="100">
                  <c:v>1948</c:v>
                </c:pt>
                <c:pt idx="101">
                  <c:v>1948</c:v>
                </c:pt>
                <c:pt idx="102">
                  <c:v>1948</c:v>
                </c:pt>
                <c:pt idx="103">
                  <c:v>1948</c:v>
                </c:pt>
                <c:pt idx="104">
                  <c:v>1948</c:v>
                </c:pt>
                <c:pt idx="105">
                  <c:v>1948</c:v>
                </c:pt>
                <c:pt idx="106">
                  <c:v>1948</c:v>
                </c:pt>
                <c:pt idx="107">
                  <c:v>1948</c:v>
                </c:pt>
                <c:pt idx="108">
                  <c:v>1949</c:v>
                </c:pt>
                <c:pt idx="109">
                  <c:v>1949</c:v>
                </c:pt>
                <c:pt idx="110">
                  <c:v>1949</c:v>
                </c:pt>
                <c:pt idx="111">
                  <c:v>1949</c:v>
                </c:pt>
                <c:pt idx="112">
                  <c:v>1949</c:v>
                </c:pt>
                <c:pt idx="113">
                  <c:v>1949</c:v>
                </c:pt>
                <c:pt idx="114">
                  <c:v>1949</c:v>
                </c:pt>
                <c:pt idx="115">
                  <c:v>1949</c:v>
                </c:pt>
                <c:pt idx="116">
                  <c:v>1949</c:v>
                </c:pt>
                <c:pt idx="117">
                  <c:v>1949</c:v>
                </c:pt>
                <c:pt idx="118">
                  <c:v>1949</c:v>
                </c:pt>
                <c:pt idx="119">
                  <c:v>1949</c:v>
                </c:pt>
                <c:pt idx="120">
                  <c:v>1950</c:v>
                </c:pt>
                <c:pt idx="121">
                  <c:v>1950</c:v>
                </c:pt>
                <c:pt idx="122">
                  <c:v>1950</c:v>
                </c:pt>
                <c:pt idx="123">
                  <c:v>1950</c:v>
                </c:pt>
                <c:pt idx="124">
                  <c:v>1950</c:v>
                </c:pt>
                <c:pt idx="125">
                  <c:v>1950</c:v>
                </c:pt>
                <c:pt idx="126">
                  <c:v>1950</c:v>
                </c:pt>
                <c:pt idx="127">
                  <c:v>1950</c:v>
                </c:pt>
                <c:pt idx="128">
                  <c:v>1950</c:v>
                </c:pt>
                <c:pt idx="129">
                  <c:v>1950</c:v>
                </c:pt>
                <c:pt idx="130">
                  <c:v>1950</c:v>
                </c:pt>
                <c:pt idx="131">
                  <c:v>1950</c:v>
                </c:pt>
                <c:pt idx="132">
                  <c:v>1951</c:v>
                </c:pt>
                <c:pt idx="133">
                  <c:v>1951</c:v>
                </c:pt>
                <c:pt idx="134">
                  <c:v>1951</c:v>
                </c:pt>
                <c:pt idx="135">
                  <c:v>1951</c:v>
                </c:pt>
                <c:pt idx="136">
                  <c:v>1951</c:v>
                </c:pt>
                <c:pt idx="137">
                  <c:v>1951</c:v>
                </c:pt>
                <c:pt idx="138">
                  <c:v>1951</c:v>
                </c:pt>
                <c:pt idx="139">
                  <c:v>1951</c:v>
                </c:pt>
                <c:pt idx="140">
                  <c:v>1951</c:v>
                </c:pt>
                <c:pt idx="141">
                  <c:v>1951</c:v>
                </c:pt>
                <c:pt idx="142">
                  <c:v>1951</c:v>
                </c:pt>
                <c:pt idx="143">
                  <c:v>1951</c:v>
                </c:pt>
                <c:pt idx="144">
                  <c:v>1952</c:v>
                </c:pt>
                <c:pt idx="145">
                  <c:v>1952</c:v>
                </c:pt>
                <c:pt idx="146">
                  <c:v>1952</c:v>
                </c:pt>
                <c:pt idx="147">
                  <c:v>1952</c:v>
                </c:pt>
                <c:pt idx="148">
                  <c:v>1952</c:v>
                </c:pt>
                <c:pt idx="149">
                  <c:v>1952</c:v>
                </c:pt>
                <c:pt idx="150">
                  <c:v>1952</c:v>
                </c:pt>
                <c:pt idx="151">
                  <c:v>1952</c:v>
                </c:pt>
                <c:pt idx="152">
                  <c:v>1952</c:v>
                </c:pt>
                <c:pt idx="153">
                  <c:v>1952</c:v>
                </c:pt>
                <c:pt idx="154">
                  <c:v>1952</c:v>
                </c:pt>
                <c:pt idx="155">
                  <c:v>1952</c:v>
                </c:pt>
                <c:pt idx="156">
                  <c:v>1953</c:v>
                </c:pt>
                <c:pt idx="157">
                  <c:v>1953</c:v>
                </c:pt>
                <c:pt idx="158">
                  <c:v>1953</c:v>
                </c:pt>
                <c:pt idx="159">
                  <c:v>1953</c:v>
                </c:pt>
                <c:pt idx="160">
                  <c:v>1953</c:v>
                </c:pt>
                <c:pt idx="161">
                  <c:v>1953</c:v>
                </c:pt>
                <c:pt idx="162">
                  <c:v>1953</c:v>
                </c:pt>
                <c:pt idx="163">
                  <c:v>1953</c:v>
                </c:pt>
                <c:pt idx="164">
                  <c:v>1953</c:v>
                </c:pt>
                <c:pt idx="165">
                  <c:v>1953</c:v>
                </c:pt>
                <c:pt idx="166">
                  <c:v>1953</c:v>
                </c:pt>
                <c:pt idx="167">
                  <c:v>1953</c:v>
                </c:pt>
                <c:pt idx="168">
                  <c:v>1954</c:v>
                </c:pt>
                <c:pt idx="169">
                  <c:v>1954</c:v>
                </c:pt>
                <c:pt idx="170">
                  <c:v>1954</c:v>
                </c:pt>
                <c:pt idx="171">
                  <c:v>1954</c:v>
                </c:pt>
                <c:pt idx="172">
                  <c:v>1954</c:v>
                </c:pt>
                <c:pt idx="173">
                  <c:v>1954</c:v>
                </c:pt>
                <c:pt idx="174">
                  <c:v>1954</c:v>
                </c:pt>
                <c:pt idx="175">
                  <c:v>1954</c:v>
                </c:pt>
                <c:pt idx="176">
                  <c:v>1954</c:v>
                </c:pt>
                <c:pt idx="177">
                  <c:v>1954</c:v>
                </c:pt>
                <c:pt idx="178">
                  <c:v>1954</c:v>
                </c:pt>
                <c:pt idx="179">
                  <c:v>1954</c:v>
                </c:pt>
                <c:pt idx="180">
                  <c:v>1955</c:v>
                </c:pt>
                <c:pt idx="181">
                  <c:v>1955</c:v>
                </c:pt>
                <c:pt idx="182">
                  <c:v>1955</c:v>
                </c:pt>
                <c:pt idx="183">
                  <c:v>1955</c:v>
                </c:pt>
                <c:pt idx="184">
                  <c:v>1955</c:v>
                </c:pt>
                <c:pt idx="185">
                  <c:v>1955</c:v>
                </c:pt>
                <c:pt idx="186">
                  <c:v>1955</c:v>
                </c:pt>
                <c:pt idx="187">
                  <c:v>1955</c:v>
                </c:pt>
                <c:pt idx="188">
                  <c:v>1955</c:v>
                </c:pt>
                <c:pt idx="189">
                  <c:v>1955</c:v>
                </c:pt>
                <c:pt idx="190">
                  <c:v>1955</c:v>
                </c:pt>
                <c:pt idx="191">
                  <c:v>1955</c:v>
                </c:pt>
                <c:pt idx="192">
                  <c:v>1956</c:v>
                </c:pt>
                <c:pt idx="193">
                  <c:v>1956</c:v>
                </c:pt>
                <c:pt idx="194">
                  <c:v>1956</c:v>
                </c:pt>
                <c:pt idx="195">
                  <c:v>1956</c:v>
                </c:pt>
                <c:pt idx="196">
                  <c:v>1956</c:v>
                </c:pt>
                <c:pt idx="197">
                  <c:v>1956</c:v>
                </c:pt>
                <c:pt idx="198">
                  <c:v>1956</c:v>
                </c:pt>
                <c:pt idx="199">
                  <c:v>1956</c:v>
                </c:pt>
                <c:pt idx="200">
                  <c:v>1956</c:v>
                </c:pt>
                <c:pt idx="201">
                  <c:v>1956</c:v>
                </c:pt>
                <c:pt idx="202">
                  <c:v>1956</c:v>
                </c:pt>
                <c:pt idx="203">
                  <c:v>1956</c:v>
                </c:pt>
                <c:pt idx="204">
                  <c:v>1957</c:v>
                </c:pt>
                <c:pt idx="205">
                  <c:v>1957</c:v>
                </c:pt>
                <c:pt idx="206">
                  <c:v>1957</c:v>
                </c:pt>
                <c:pt idx="207">
                  <c:v>1957</c:v>
                </c:pt>
                <c:pt idx="208">
                  <c:v>1957</c:v>
                </c:pt>
                <c:pt idx="209">
                  <c:v>1957</c:v>
                </c:pt>
                <c:pt idx="210">
                  <c:v>1957</c:v>
                </c:pt>
                <c:pt idx="211">
                  <c:v>1957</c:v>
                </c:pt>
                <c:pt idx="212">
                  <c:v>1957</c:v>
                </c:pt>
                <c:pt idx="213">
                  <c:v>1957</c:v>
                </c:pt>
                <c:pt idx="214">
                  <c:v>1957</c:v>
                </c:pt>
                <c:pt idx="215">
                  <c:v>1957</c:v>
                </c:pt>
                <c:pt idx="216">
                  <c:v>1958</c:v>
                </c:pt>
                <c:pt idx="217">
                  <c:v>1958</c:v>
                </c:pt>
                <c:pt idx="218">
                  <c:v>1958</c:v>
                </c:pt>
                <c:pt idx="219">
                  <c:v>1958</c:v>
                </c:pt>
                <c:pt idx="220">
                  <c:v>1958</c:v>
                </c:pt>
                <c:pt idx="221">
                  <c:v>1958</c:v>
                </c:pt>
                <c:pt idx="222">
                  <c:v>1958</c:v>
                </c:pt>
                <c:pt idx="223">
                  <c:v>1958</c:v>
                </c:pt>
                <c:pt idx="224">
                  <c:v>1958</c:v>
                </c:pt>
                <c:pt idx="225">
                  <c:v>1958</c:v>
                </c:pt>
                <c:pt idx="226">
                  <c:v>1958</c:v>
                </c:pt>
                <c:pt idx="227">
                  <c:v>1958</c:v>
                </c:pt>
                <c:pt idx="228">
                  <c:v>1959</c:v>
                </c:pt>
                <c:pt idx="229">
                  <c:v>1959</c:v>
                </c:pt>
                <c:pt idx="230">
                  <c:v>1959</c:v>
                </c:pt>
                <c:pt idx="231">
                  <c:v>1959</c:v>
                </c:pt>
                <c:pt idx="232">
                  <c:v>1959</c:v>
                </c:pt>
                <c:pt idx="233">
                  <c:v>1959</c:v>
                </c:pt>
                <c:pt idx="234">
                  <c:v>1959</c:v>
                </c:pt>
                <c:pt idx="235">
                  <c:v>1959</c:v>
                </c:pt>
                <c:pt idx="236">
                  <c:v>1959</c:v>
                </c:pt>
                <c:pt idx="237">
                  <c:v>1959</c:v>
                </c:pt>
                <c:pt idx="238">
                  <c:v>1959</c:v>
                </c:pt>
                <c:pt idx="239">
                  <c:v>1959</c:v>
                </c:pt>
                <c:pt idx="240">
                  <c:v>1960</c:v>
                </c:pt>
                <c:pt idx="241">
                  <c:v>1960</c:v>
                </c:pt>
                <c:pt idx="242">
                  <c:v>1960</c:v>
                </c:pt>
                <c:pt idx="243">
                  <c:v>1960</c:v>
                </c:pt>
                <c:pt idx="244">
                  <c:v>1960</c:v>
                </c:pt>
                <c:pt idx="245">
                  <c:v>1960</c:v>
                </c:pt>
                <c:pt idx="246">
                  <c:v>1960</c:v>
                </c:pt>
                <c:pt idx="247">
                  <c:v>1960</c:v>
                </c:pt>
                <c:pt idx="248">
                  <c:v>1960</c:v>
                </c:pt>
                <c:pt idx="249">
                  <c:v>1960</c:v>
                </c:pt>
                <c:pt idx="250">
                  <c:v>1960</c:v>
                </c:pt>
                <c:pt idx="251">
                  <c:v>1960</c:v>
                </c:pt>
                <c:pt idx="252">
                  <c:v>1961</c:v>
                </c:pt>
                <c:pt idx="253">
                  <c:v>1961</c:v>
                </c:pt>
                <c:pt idx="254">
                  <c:v>1961</c:v>
                </c:pt>
                <c:pt idx="255">
                  <c:v>1961</c:v>
                </c:pt>
                <c:pt idx="256">
                  <c:v>1961</c:v>
                </c:pt>
                <c:pt idx="257">
                  <c:v>1961</c:v>
                </c:pt>
                <c:pt idx="258">
                  <c:v>1961</c:v>
                </c:pt>
                <c:pt idx="259">
                  <c:v>1961</c:v>
                </c:pt>
                <c:pt idx="260">
                  <c:v>1961</c:v>
                </c:pt>
                <c:pt idx="261">
                  <c:v>1961</c:v>
                </c:pt>
                <c:pt idx="262">
                  <c:v>1961</c:v>
                </c:pt>
                <c:pt idx="263">
                  <c:v>1961</c:v>
                </c:pt>
                <c:pt idx="264">
                  <c:v>1962</c:v>
                </c:pt>
                <c:pt idx="265">
                  <c:v>1962</c:v>
                </c:pt>
                <c:pt idx="266">
                  <c:v>1962</c:v>
                </c:pt>
                <c:pt idx="267">
                  <c:v>1962</c:v>
                </c:pt>
                <c:pt idx="268">
                  <c:v>1962</c:v>
                </c:pt>
                <c:pt idx="269">
                  <c:v>1962</c:v>
                </c:pt>
                <c:pt idx="270">
                  <c:v>1962</c:v>
                </c:pt>
                <c:pt idx="271">
                  <c:v>1962</c:v>
                </c:pt>
                <c:pt idx="272">
                  <c:v>1962</c:v>
                </c:pt>
                <c:pt idx="273">
                  <c:v>1962</c:v>
                </c:pt>
                <c:pt idx="274">
                  <c:v>1962</c:v>
                </c:pt>
                <c:pt idx="275">
                  <c:v>1962</c:v>
                </c:pt>
                <c:pt idx="276">
                  <c:v>1963</c:v>
                </c:pt>
                <c:pt idx="277">
                  <c:v>1963</c:v>
                </c:pt>
                <c:pt idx="278">
                  <c:v>1963</c:v>
                </c:pt>
                <c:pt idx="279">
                  <c:v>1963</c:v>
                </c:pt>
                <c:pt idx="280">
                  <c:v>1963</c:v>
                </c:pt>
                <c:pt idx="281">
                  <c:v>1963</c:v>
                </c:pt>
                <c:pt idx="282">
                  <c:v>1963</c:v>
                </c:pt>
                <c:pt idx="283">
                  <c:v>1963</c:v>
                </c:pt>
                <c:pt idx="284">
                  <c:v>1963</c:v>
                </c:pt>
                <c:pt idx="285">
                  <c:v>1963</c:v>
                </c:pt>
                <c:pt idx="286">
                  <c:v>1963</c:v>
                </c:pt>
                <c:pt idx="287">
                  <c:v>1963</c:v>
                </c:pt>
                <c:pt idx="288">
                  <c:v>1964</c:v>
                </c:pt>
                <c:pt idx="289">
                  <c:v>1964</c:v>
                </c:pt>
                <c:pt idx="290">
                  <c:v>1964</c:v>
                </c:pt>
                <c:pt idx="291">
                  <c:v>1964</c:v>
                </c:pt>
                <c:pt idx="292">
                  <c:v>1964</c:v>
                </c:pt>
                <c:pt idx="293">
                  <c:v>1964</c:v>
                </c:pt>
                <c:pt idx="294">
                  <c:v>1964</c:v>
                </c:pt>
                <c:pt idx="295">
                  <c:v>1964</c:v>
                </c:pt>
                <c:pt idx="296">
                  <c:v>1964</c:v>
                </c:pt>
                <c:pt idx="297">
                  <c:v>1964</c:v>
                </c:pt>
                <c:pt idx="298">
                  <c:v>1964</c:v>
                </c:pt>
                <c:pt idx="299">
                  <c:v>1964</c:v>
                </c:pt>
                <c:pt idx="300">
                  <c:v>1965</c:v>
                </c:pt>
                <c:pt idx="301">
                  <c:v>1965</c:v>
                </c:pt>
                <c:pt idx="302">
                  <c:v>1965</c:v>
                </c:pt>
                <c:pt idx="303">
                  <c:v>1965</c:v>
                </c:pt>
                <c:pt idx="304">
                  <c:v>1965</c:v>
                </c:pt>
                <c:pt idx="305">
                  <c:v>1965</c:v>
                </c:pt>
                <c:pt idx="306">
                  <c:v>1965</c:v>
                </c:pt>
                <c:pt idx="307">
                  <c:v>1965</c:v>
                </c:pt>
                <c:pt idx="308">
                  <c:v>1965</c:v>
                </c:pt>
                <c:pt idx="309">
                  <c:v>1965</c:v>
                </c:pt>
                <c:pt idx="310">
                  <c:v>1965</c:v>
                </c:pt>
                <c:pt idx="311">
                  <c:v>1965</c:v>
                </c:pt>
                <c:pt idx="312">
                  <c:v>1966</c:v>
                </c:pt>
                <c:pt idx="313">
                  <c:v>1966</c:v>
                </c:pt>
                <c:pt idx="314">
                  <c:v>1966</c:v>
                </c:pt>
                <c:pt idx="315">
                  <c:v>1966</c:v>
                </c:pt>
                <c:pt idx="316">
                  <c:v>1966</c:v>
                </c:pt>
                <c:pt idx="317">
                  <c:v>1966</c:v>
                </c:pt>
                <c:pt idx="318">
                  <c:v>1966</c:v>
                </c:pt>
                <c:pt idx="319">
                  <c:v>1966</c:v>
                </c:pt>
                <c:pt idx="320">
                  <c:v>1966</c:v>
                </c:pt>
                <c:pt idx="321">
                  <c:v>1966</c:v>
                </c:pt>
                <c:pt idx="322">
                  <c:v>1966</c:v>
                </c:pt>
                <c:pt idx="323">
                  <c:v>1966</c:v>
                </c:pt>
                <c:pt idx="324">
                  <c:v>1967</c:v>
                </c:pt>
                <c:pt idx="325">
                  <c:v>1967</c:v>
                </c:pt>
                <c:pt idx="326">
                  <c:v>1967</c:v>
                </c:pt>
                <c:pt idx="327">
                  <c:v>1967</c:v>
                </c:pt>
                <c:pt idx="328">
                  <c:v>1967</c:v>
                </c:pt>
                <c:pt idx="329">
                  <c:v>1967</c:v>
                </c:pt>
                <c:pt idx="330">
                  <c:v>1967</c:v>
                </c:pt>
                <c:pt idx="331">
                  <c:v>1967</c:v>
                </c:pt>
                <c:pt idx="332">
                  <c:v>1967</c:v>
                </c:pt>
                <c:pt idx="333">
                  <c:v>1967</c:v>
                </c:pt>
                <c:pt idx="334">
                  <c:v>1967</c:v>
                </c:pt>
                <c:pt idx="335">
                  <c:v>1967</c:v>
                </c:pt>
                <c:pt idx="336">
                  <c:v>1968</c:v>
                </c:pt>
                <c:pt idx="337">
                  <c:v>1968</c:v>
                </c:pt>
                <c:pt idx="338">
                  <c:v>1968</c:v>
                </c:pt>
                <c:pt idx="339">
                  <c:v>1968</c:v>
                </c:pt>
                <c:pt idx="340">
                  <c:v>1968</c:v>
                </c:pt>
                <c:pt idx="341">
                  <c:v>1968</c:v>
                </c:pt>
                <c:pt idx="342">
                  <c:v>1968</c:v>
                </c:pt>
                <c:pt idx="343">
                  <c:v>1968</c:v>
                </c:pt>
                <c:pt idx="344">
                  <c:v>1968</c:v>
                </c:pt>
                <c:pt idx="345">
                  <c:v>1968</c:v>
                </c:pt>
                <c:pt idx="346">
                  <c:v>1968</c:v>
                </c:pt>
                <c:pt idx="347">
                  <c:v>1968</c:v>
                </c:pt>
                <c:pt idx="348">
                  <c:v>1969</c:v>
                </c:pt>
                <c:pt idx="349">
                  <c:v>1969</c:v>
                </c:pt>
                <c:pt idx="350">
                  <c:v>1969</c:v>
                </c:pt>
                <c:pt idx="351">
                  <c:v>1969</c:v>
                </c:pt>
                <c:pt idx="352">
                  <c:v>1969</c:v>
                </c:pt>
                <c:pt idx="353">
                  <c:v>1969</c:v>
                </c:pt>
                <c:pt idx="354">
                  <c:v>1969</c:v>
                </c:pt>
                <c:pt idx="355">
                  <c:v>1969</c:v>
                </c:pt>
                <c:pt idx="356">
                  <c:v>1969</c:v>
                </c:pt>
                <c:pt idx="357">
                  <c:v>1969</c:v>
                </c:pt>
                <c:pt idx="358">
                  <c:v>1969</c:v>
                </c:pt>
                <c:pt idx="359">
                  <c:v>1969</c:v>
                </c:pt>
                <c:pt idx="360">
                  <c:v>1970</c:v>
                </c:pt>
                <c:pt idx="361">
                  <c:v>1970</c:v>
                </c:pt>
                <c:pt idx="362">
                  <c:v>1970</c:v>
                </c:pt>
                <c:pt idx="363">
                  <c:v>1970</c:v>
                </c:pt>
                <c:pt idx="364">
                  <c:v>1970</c:v>
                </c:pt>
                <c:pt idx="365">
                  <c:v>1970</c:v>
                </c:pt>
                <c:pt idx="366">
                  <c:v>1970</c:v>
                </c:pt>
                <c:pt idx="367">
                  <c:v>1970</c:v>
                </c:pt>
                <c:pt idx="368">
                  <c:v>1970</c:v>
                </c:pt>
                <c:pt idx="369">
                  <c:v>1970</c:v>
                </c:pt>
                <c:pt idx="370">
                  <c:v>1970</c:v>
                </c:pt>
                <c:pt idx="371">
                  <c:v>1970</c:v>
                </c:pt>
                <c:pt idx="372">
                  <c:v>1971</c:v>
                </c:pt>
                <c:pt idx="373">
                  <c:v>1971</c:v>
                </c:pt>
                <c:pt idx="374">
                  <c:v>1971</c:v>
                </c:pt>
                <c:pt idx="375">
                  <c:v>1971</c:v>
                </c:pt>
                <c:pt idx="376">
                  <c:v>1971</c:v>
                </c:pt>
                <c:pt idx="377">
                  <c:v>1971</c:v>
                </c:pt>
                <c:pt idx="378">
                  <c:v>1971</c:v>
                </c:pt>
                <c:pt idx="379">
                  <c:v>1971</c:v>
                </c:pt>
                <c:pt idx="380">
                  <c:v>1971</c:v>
                </c:pt>
                <c:pt idx="381">
                  <c:v>1971</c:v>
                </c:pt>
                <c:pt idx="382">
                  <c:v>1971</c:v>
                </c:pt>
                <c:pt idx="383">
                  <c:v>1971</c:v>
                </c:pt>
                <c:pt idx="384">
                  <c:v>1972</c:v>
                </c:pt>
                <c:pt idx="385">
                  <c:v>1972</c:v>
                </c:pt>
                <c:pt idx="386">
                  <c:v>1972</c:v>
                </c:pt>
                <c:pt idx="387">
                  <c:v>1972</c:v>
                </c:pt>
                <c:pt idx="388">
                  <c:v>1972</c:v>
                </c:pt>
                <c:pt idx="389">
                  <c:v>1972</c:v>
                </c:pt>
                <c:pt idx="390">
                  <c:v>1972</c:v>
                </c:pt>
                <c:pt idx="391">
                  <c:v>1972</c:v>
                </c:pt>
                <c:pt idx="392">
                  <c:v>1972</c:v>
                </c:pt>
                <c:pt idx="393">
                  <c:v>1972</c:v>
                </c:pt>
                <c:pt idx="394">
                  <c:v>1972</c:v>
                </c:pt>
                <c:pt idx="395">
                  <c:v>1972</c:v>
                </c:pt>
                <c:pt idx="396">
                  <c:v>1973</c:v>
                </c:pt>
                <c:pt idx="397">
                  <c:v>1973</c:v>
                </c:pt>
                <c:pt idx="398">
                  <c:v>1973</c:v>
                </c:pt>
                <c:pt idx="399">
                  <c:v>1973</c:v>
                </c:pt>
                <c:pt idx="400">
                  <c:v>1973</c:v>
                </c:pt>
                <c:pt idx="401">
                  <c:v>1973</c:v>
                </c:pt>
                <c:pt idx="402">
                  <c:v>1973</c:v>
                </c:pt>
                <c:pt idx="403">
                  <c:v>1973</c:v>
                </c:pt>
                <c:pt idx="404">
                  <c:v>1973</c:v>
                </c:pt>
                <c:pt idx="405">
                  <c:v>1973</c:v>
                </c:pt>
                <c:pt idx="406">
                  <c:v>1973</c:v>
                </c:pt>
                <c:pt idx="407">
                  <c:v>1973</c:v>
                </c:pt>
                <c:pt idx="408">
                  <c:v>1974</c:v>
                </c:pt>
                <c:pt idx="409">
                  <c:v>1974</c:v>
                </c:pt>
                <c:pt idx="410">
                  <c:v>1974</c:v>
                </c:pt>
                <c:pt idx="411">
                  <c:v>1974</c:v>
                </c:pt>
                <c:pt idx="412">
                  <c:v>1974</c:v>
                </c:pt>
                <c:pt idx="413">
                  <c:v>1974</c:v>
                </c:pt>
                <c:pt idx="414">
                  <c:v>1974</c:v>
                </c:pt>
                <c:pt idx="415">
                  <c:v>1974</c:v>
                </c:pt>
                <c:pt idx="416">
                  <c:v>1974</c:v>
                </c:pt>
                <c:pt idx="417">
                  <c:v>1974</c:v>
                </c:pt>
                <c:pt idx="418">
                  <c:v>1974</c:v>
                </c:pt>
                <c:pt idx="419">
                  <c:v>1974</c:v>
                </c:pt>
                <c:pt idx="420">
                  <c:v>1975</c:v>
                </c:pt>
                <c:pt idx="421">
                  <c:v>1975</c:v>
                </c:pt>
                <c:pt idx="422">
                  <c:v>1975</c:v>
                </c:pt>
                <c:pt idx="423">
                  <c:v>1975</c:v>
                </c:pt>
                <c:pt idx="424">
                  <c:v>1975</c:v>
                </c:pt>
                <c:pt idx="425">
                  <c:v>1975</c:v>
                </c:pt>
                <c:pt idx="426">
                  <c:v>1975</c:v>
                </c:pt>
                <c:pt idx="427">
                  <c:v>1975</c:v>
                </c:pt>
                <c:pt idx="428">
                  <c:v>1975</c:v>
                </c:pt>
                <c:pt idx="429">
                  <c:v>1975</c:v>
                </c:pt>
                <c:pt idx="430">
                  <c:v>1975</c:v>
                </c:pt>
                <c:pt idx="431">
                  <c:v>1975</c:v>
                </c:pt>
                <c:pt idx="432">
                  <c:v>1976</c:v>
                </c:pt>
                <c:pt idx="433">
                  <c:v>1976</c:v>
                </c:pt>
                <c:pt idx="434">
                  <c:v>1976</c:v>
                </c:pt>
                <c:pt idx="435">
                  <c:v>1976</c:v>
                </c:pt>
                <c:pt idx="436">
                  <c:v>1976</c:v>
                </c:pt>
                <c:pt idx="437">
                  <c:v>1976</c:v>
                </c:pt>
                <c:pt idx="438">
                  <c:v>1976</c:v>
                </c:pt>
                <c:pt idx="439">
                  <c:v>1976</c:v>
                </c:pt>
                <c:pt idx="440">
                  <c:v>1976</c:v>
                </c:pt>
                <c:pt idx="441">
                  <c:v>1976</c:v>
                </c:pt>
                <c:pt idx="442">
                  <c:v>1976</c:v>
                </c:pt>
                <c:pt idx="443">
                  <c:v>1976</c:v>
                </c:pt>
                <c:pt idx="444">
                  <c:v>1977</c:v>
                </c:pt>
                <c:pt idx="445">
                  <c:v>1977</c:v>
                </c:pt>
                <c:pt idx="446">
                  <c:v>1977</c:v>
                </c:pt>
                <c:pt idx="447">
                  <c:v>1977</c:v>
                </c:pt>
                <c:pt idx="448">
                  <c:v>1977</c:v>
                </c:pt>
                <c:pt idx="449">
                  <c:v>1977</c:v>
                </c:pt>
                <c:pt idx="450">
                  <c:v>1977</c:v>
                </c:pt>
                <c:pt idx="451">
                  <c:v>1977</c:v>
                </c:pt>
                <c:pt idx="452">
                  <c:v>1977</c:v>
                </c:pt>
                <c:pt idx="453">
                  <c:v>1977</c:v>
                </c:pt>
                <c:pt idx="454">
                  <c:v>1977</c:v>
                </c:pt>
                <c:pt idx="455">
                  <c:v>1977</c:v>
                </c:pt>
                <c:pt idx="456">
                  <c:v>1978</c:v>
                </c:pt>
                <c:pt idx="457">
                  <c:v>1978</c:v>
                </c:pt>
                <c:pt idx="458">
                  <c:v>1978</c:v>
                </c:pt>
                <c:pt idx="459">
                  <c:v>1978</c:v>
                </c:pt>
                <c:pt idx="460">
                  <c:v>1978</c:v>
                </c:pt>
                <c:pt idx="461">
                  <c:v>1978</c:v>
                </c:pt>
                <c:pt idx="462">
                  <c:v>1978</c:v>
                </c:pt>
                <c:pt idx="463">
                  <c:v>1978</c:v>
                </c:pt>
                <c:pt idx="464">
                  <c:v>1978</c:v>
                </c:pt>
                <c:pt idx="465">
                  <c:v>1978</c:v>
                </c:pt>
                <c:pt idx="466">
                  <c:v>1978</c:v>
                </c:pt>
                <c:pt idx="467">
                  <c:v>1978</c:v>
                </c:pt>
                <c:pt idx="468">
                  <c:v>1979</c:v>
                </c:pt>
                <c:pt idx="469">
                  <c:v>1979</c:v>
                </c:pt>
                <c:pt idx="470">
                  <c:v>1979</c:v>
                </c:pt>
                <c:pt idx="471">
                  <c:v>1979</c:v>
                </c:pt>
                <c:pt idx="472">
                  <c:v>1979</c:v>
                </c:pt>
                <c:pt idx="473">
                  <c:v>1979</c:v>
                </c:pt>
                <c:pt idx="474">
                  <c:v>1979</c:v>
                </c:pt>
                <c:pt idx="475">
                  <c:v>1979</c:v>
                </c:pt>
                <c:pt idx="476">
                  <c:v>1979</c:v>
                </c:pt>
                <c:pt idx="477">
                  <c:v>1979</c:v>
                </c:pt>
                <c:pt idx="478">
                  <c:v>1979</c:v>
                </c:pt>
                <c:pt idx="479">
                  <c:v>1979</c:v>
                </c:pt>
                <c:pt idx="480">
                  <c:v>1980</c:v>
                </c:pt>
                <c:pt idx="481">
                  <c:v>1980</c:v>
                </c:pt>
                <c:pt idx="482">
                  <c:v>1980</c:v>
                </c:pt>
                <c:pt idx="483">
                  <c:v>1980</c:v>
                </c:pt>
                <c:pt idx="484">
                  <c:v>1980</c:v>
                </c:pt>
                <c:pt idx="485">
                  <c:v>1980</c:v>
                </c:pt>
                <c:pt idx="486">
                  <c:v>1980</c:v>
                </c:pt>
                <c:pt idx="487">
                  <c:v>1980</c:v>
                </c:pt>
                <c:pt idx="488">
                  <c:v>1980</c:v>
                </c:pt>
                <c:pt idx="489">
                  <c:v>1980</c:v>
                </c:pt>
                <c:pt idx="490">
                  <c:v>1980</c:v>
                </c:pt>
                <c:pt idx="491">
                  <c:v>1980</c:v>
                </c:pt>
                <c:pt idx="492">
                  <c:v>1981</c:v>
                </c:pt>
                <c:pt idx="493">
                  <c:v>1981</c:v>
                </c:pt>
                <c:pt idx="494">
                  <c:v>1981</c:v>
                </c:pt>
                <c:pt idx="495">
                  <c:v>1981</c:v>
                </c:pt>
                <c:pt idx="496">
                  <c:v>1981</c:v>
                </c:pt>
                <c:pt idx="497">
                  <c:v>1981</c:v>
                </c:pt>
                <c:pt idx="498">
                  <c:v>1981</c:v>
                </c:pt>
                <c:pt idx="499">
                  <c:v>1981</c:v>
                </c:pt>
                <c:pt idx="500">
                  <c:v>1981</c:v>
                </c:pt>
                <c:pt idx="501">
                  <c:v>1981</c:v>
                </c:pt>
                <c:pt idx="502">
                  <c:v>1981</c:v>
                </c:pt>
                <c:pt idx="503">
                  <c:v>1981</c:v>
                </c:pt>
                <c:pt idx="504">
                  <c:v>1982</c:v>
                </c:pt>
                <c:pt idx="505">
                  <c:v>1982</c:v>
                </c:pt>
                <c:pt idx="506">
                  <c:v>1982</c:v>
                </c:pt>
                <c:pt idx="507">
                  <c:v>1982</c:v>
                </c:pt>
                <c:pt idx="508">
                  <c:v>1982</c:v>
                </c:pt>
                <c:pt idx="509">
                  <c:v>1982</c:v>
                </c:pt>
                <c:pt idx="510">
                  <c:v>1982</c:v>
                </c:pt>
                <c:pt idx="511">
                  <c:v>1982</c:v>
                </c:pt>
                <c:pt idx="512">
                  <c:v>1982</c:v>
                </c:pt>
                <c:pt idx="513">
                  <c:v>1982</c:v>
                </c:pt>
                <c:pt idx="514">
                  <c:v>1982</c:v>
                </c:pt>
                <c:pt idx="515">
                  <c:v>1982</c:v>
                </c:pt>
                <c:pt idx="516">
                  <c:v>1983</c:v>
                </c:pt>
                <c:pt idx="517">
                  <c:v>1983</c:v>
                </c:pt>
                <c:pt idx="518">
                  <c:v>1983</c:v>
                </c:pt>
                <c:pt idx="519">
                  <c:v>1983</c:v>
                </c:pt>
                <c:pt idx="520">
                  <c:v>1983</c:v>
                </c:pt>
                <c:pt idx="521">
                  <c:v>1983</c:v>
                </c:pt>
                <c:pt idx="522">
                  <c:v>1983</c:v>
                </c:pt>
                <c:pt idx="523">
                  <c:v>1983</c:v>
                </c:pt>
                <c:pt idx="524">
                  <c:v>1983</c:v>
                </c:pt>
                <c:pt idx="525">
                  <c:v>1983</c:v>
                </c:pt>
                <c:pt idx="526">
                  <c:v>1983</c:v>
                </c:pt>
                <c:pt idx="527">
                  <c:v>1983</c:v>
                </c:pt>
                <c:pt idx="528">
                  <c:v>1984</c:v>
                </c:pt>
                <c:pt idx="529">
                  <c:v>1984</c:v>
                </c:pt>
                <c:pt idx="530">
                  <c:v>1984</c:v>
                </c:pt>
                <c:pt idx="531">
                  <c:v>1984</c:v>
                </c:pt>
                <c:pt idx="532">
                  <c:v>1984</c:v>
                </c:pt>
                <c:pt idx="533">
                  <c:v>1984</c:v>
                </c:pt>
                <c:pt idx="534">
                  <c:v>1984</c:v>
                </c:pt>
                <c:pt idx="535">
                  <c:v>1984</c:v>
                </c:pt>
                <c:pt idx="536">
                  <c:v>1984</c:v>
                </c:pt>
                <c:pt idx="537">
                  <c:v>1984</c:v>
                </c:pt>
                <c:pt idx="538">
                  <c:v>1984</c:v>
                </c:pt>
                <c:pt idx="539">
                  <c:v>1984</c:v>
                </c:pt>
                <c:pt idx="540">
                  <c:v>1985</c:v>
                </c:pt>
                <c:pt idx="541">
                  <c:v>1985</c:v>
                </c:pt>
                <c:pt idx="542">
                  <c:v>1985</c:v>
                </c:pt>
                <c:pt idx="543">
                  <c:v>1985</c:v>
                </c:pt>
                <c:pt idx="544">
                  <c:v>1985</c:v>
                </c:pt>
                <c:pt idx="545">
                  <c:v>1985</c:v>
                </c:pt>
                <c:pt idx="546">
                  <c:v>1985</c:v>
                </c:pt>
                <c:pt idx="547">
                  <c:v>1985</c:v>
                </c:pt>
                <c:pt idx="548">
                  <c:v>1985</c:v>
                </c:pt>
                <c:pt idx="549">
                  <c:v>1985</c:v>
                </c:pt>
                <c:pt idx="550">
                  <c:v>1985</c:v>
                </c:pt>
                <c:pt idx="551">
                  <c:v>1985</c:v>
                </c:pt>
                <c:pt idx="552">
                  <c:v>1986</c:v>
                </c:pt>
                <c:pt idx="553">
                  <c:v>1986</c:v>
                </c:pt>
                <c:pt idx="554">
                  <c:v>1986</c:v>
                </c:pt>
                <c:pt idx="555">
                  <c:v>1986</c:v>
                </c:pt>
                <c:pt idx="556">
                  <c:v>1986</c:v>
                </c:pt>
                <c:pt idx="557">
                  <c:v>1986</c:v>
                </c:pt>
                <c:pt idx="558">
                  <c:v>1986</c:v>
                </c:pt>
                <c:pt idx="559">
                  <c:v>1986</c:v>
                </c:pt>
                <c:pt idx="560">
                  <c:v>1986</c:v>
                </c:pt>
                <c:pt idx="561">
                  <c:v>1986</c:v>
                </c:pt>
                <c:pt idx="562">
                  <c:v>1986</c:v>
                </c:pt>
                <c:pt idx="563">
                  <c:v>1986</c:v>
                </c:pt>
                <c:pt idx="564">
                  <c:v>1987</c:v>
                </c:pt>
                <c:pt idx="565">
                  <c:v>1987</c:v>
                </c:pt>
                <c:pt idx="566">
                  <c:v>1987</c:v>
                </c:pt>
                <c:pt idx="567">
                  <c:v>1987</c:v>
                </c:pt>
                <c:pt idx="568">
                  <c:v>1987</c:v>
                </c:pt>
                <c:pt idx="569">
                  <c:v>1987</c:v>
                </c:pt>
                <c:pt idx="570">
                  <c:v>1987</c:v>
                </c:pt>
                <c:pt idx="571">
                  <c:v>1987</c:v>
                </c:pt>
                <c:pt idx="572">
                  <c:v>1987</c:v>
                </c:pt>
                <c:pt idx="573">
                  <c:v>1987</c:v>
                </c:pt>
                <c:pt idx="574">
                  <c:v>1987</c:v>
                </c:pt>
                <c:pt idx="575">
                  <c:v>1987</c:v>
                </c:pt>
                <c:pt idx="576">
                  <c:v>1988</c:v>
                </c:pt>
                <c:pt idx="577">
                  <c:v>1988</c:v>
                </c:pt>
                <c:pt idx="578">
                  <c:v>1988</c:v>
                </c:pt>
                <c:pt idx="579">
                  <c:v>1988</c:v>
                </c:pt>
                <c:pt idx="580">
                  <c:v>1988</c:v>
                </c:pt>
                <c:pt idx="581">
                  <c:v>1988</c:v>
                </c:pt>
                <c:pt idx="582">
                  <c:v>1988</c:v>
                </c:pt>
                <c:pt idx="583">
                  <c:v>1988</c:v>
                </c:pt>
                <c:pt idx="584">
                  <c:v>1988</c:v>
                </c:pt>
                <c:pt idx="585">
                  <c:v>1988</c:v>
                </c:pt>
                <c:pt idx="586">
                  <c:v>1988</c:v>
                </c:pt>
                <c:pt idx="587">
                  <c:v>1988</c:v>
                </c:pt>
                <c:pt idx="588">
                  <c:v>1989</c:v>
                </c:pt>
                <c:pt idx="589">
                  <c:v>1989</c:v>
                </c:pt>
                <c:pt idx="590">
                  <c:v>1989</c:v>
                </c:pt>
                <c:pt idx="591">
                  <c:v>1989</c:v>
                </c:pt>
                <c:pt idx="592">
                  <c:v>1989</c:v>
                </c:pt>
                <c:pt idx="593">
                  <c:v>1989</c:v>
                </c:pt>
                <c:pt idx="594">
                  <c:v>1989</c:v>
                </c:pt>
                <c:pt idx="595">
                  <c:v>1989</c:v>
                </c:pt>
                <c:pt idx="596">
                  <c:v>1989</c:v>
                </c:pt>
                <c:pt idx="597">
                  <c:v>1989</c:v>
                </c:pt>
                <c:pt idx="598">
                  <c:v>1989</c:v>
                </c:pt>
                <c:pt idx="599">
                  <c:v>1989</c:v>
                </c:pt>
                <c:pt idx="600">
                  <c:v>1990</c:v>
                </c:pt>
                <c:pt idx="601">
                  <c:v>1990</c:v>
                </c:pt>
                <c:pt idx="602">
                  <c:v>1990</c:v>
                </c:pt>
                <c:pt idx="603">
                  <c:v>1990</c:v>
                </c:pt>
                <c:pt idx="604">
                  <c:v>1990</c:v>
                </c:pt>
                <c:pt idx="605">
                  <c:v>1990</c:v>
                </c:pt>
                <c:pt idx="606">
                  <c:v>1990</c:v>
                </c:pt>
                <c:pt idx="607">
                  <c:v>1990</c:v>
                </c:pt>
                <c:pt idx="608">
                  <c:v>1990</c:v>
                </c:pt>
                <c:pt idx="609">
                  <c:v>1990</c:v>
                </c:pt>
                <c:pt idx="610">
                  <c:v>1990</c:v>
                </c:pt>
                <c:pt idx="611">
                  <c:v>1990</c:v>
                </c:pt>
                <c:pt idx="612">
                  <c:v>1991</c:v>
                </c:pt>
                <c:pt idx="613">
                  <c:v>1991</c:v>
                </c:pt>
                <c:pt idx="614">
                  <c:v>1991</c:v>
                </c:pt>
                <c:pt idx="615">
                  <c:v>1991</c:v>
                </c:pt>
                <c:pt idx="616">
                  <c:v>1991</c:v>
                </c:pt>
                <c:pt idx="617">
                  <c:v>1991</c:v>
                </c:pt>
                <c:pt idx="618">
                  <c:v>1991</c:v>
                </c:pt>
                <c:pt idx="619">
                  <c:v>1991</c:v>
                </c:pt>
                <c:pt idx="620">
                  <c:v>1991</c:v>
                </c:pt>
                <c:pt idx="621">
                  <c:v>1991</c:v>
                </c:pt>
                <c:pt idx="622">
                  <c:v>1991</c:v>
                </c:pt>
                <c:pt idx="623">
                  <c:v>1991</c:v>
                </c:pt>
                <c:pt idx="624">
                  <c:v>1992</c:v>
                </c:pt>
                <c:pt idx="625">
                  <c:v>1992</c:v>
                </c:pt>
                <c:pt idx="626">
                  <c:v>1992</c:v>
                </c:pt>
                <c:pt idx="627">
                  <c:v>1992</c:v>
                </c:pt>
                <c:pt idx="628">
                  <c:v>1992</c:v>
                </c:pt>
                <c:pt idx="629">
                  <c:v>1992</c:v>
                </c:pt>
                <c:pt idx="630">
                  <c:v>1992</c:v>
                </c:pt>
                <c:pt idx="631">
                  <c:v>1992</c:v>
                </c:pt>
                <c:pt idx="632">
                  <c:v>1992</c:v>
                </c:pt>
                <c:pt idx="633">
                  <c:v>1992</c:v>
                </c:pt>
                <c:pt idx="634">
                  <c:v>1992</c:v>
                </c:pt>
                <c:pt idx="635">
                  <c:v>1992</c:v>
                </c:pt>
                <c:pt idx="636">
                  <c:v>1993</c:v>
                </c:pt>
                <c:pt idx="637">
                  <c:v>1993</c:v>
                </c:pt>
                <c:pt idx="638">
                  <c:v>1993</c:v>
                </c:pt>
                <c:pt idx="639">
                  <c:v>1993</c:v>
                </c:pt>
                <c:pt idx="640">
                  <c:v>1993</c:v>
                </c:pt>
                <c:pt idx="641">
                  <c:v>1993</c:v>
                </c:pt>
                <c:pt idx="642">
                  <c:v>1993</c:v>
                </c:pt>
                <c:pt idx="643">
                  <c:v>1993</c:v>
                </c:pt>
                <c:pt idx="644">
                  <c:v>1993</c:v>
                </c:pt>
                <c:pt idx="645">
                  <c:v>1993</c:v>
                </c:pt>
                <c:pt idx="646">
                  <c:v>1993</c:v>
                </c:pt>
                <c:pt idx="647">
                  <c:v>1993</c:v>
                </c:pt>
                <c:pt idx="648">
                  <c:v>1994</c:v>
                </c:pt>
                <c:pt idx="649">
                  <c:v>1994</c:v>
                </c:pt>
                <c:pt idx="650">
                  <c:v>1994</c:v>
                </c:pt>
                <c:pt idx="651">
                  <c:v>1994</c:v>
                </c:pt>
                <c:pt idx="652">
                  <c:v>1994</c:v>
                </c:pt>
                <c:pt idx="653">
                  <c:v>1994</c:v>
                </c:pt>
                <c:pt idx="654">
                  <c:v>1994</c:v>
                </c:pt>
                <c:pt idx="655">
                  <c:v>1994</c:v>
                </c:pt>
                <c:pt idx="656">
                  <c:v>1994</c:v>
                </c:pt>
                <c:pt idx="657">
                  <c:v>1994</c:v>
                </c:pt>
                <c:pt idx="658">
                  <c:v>1994</c:v>
                </c:pt>
                <c:pt idx="659">
                  <c:v>1994</c:v>
                </c:pt>
                <c:pt idx="660">
                  <c:v>1995</c:v>
                </c:pt>
                <c:pt idx="661">
                  <c:v>1995</c:v>
                </c:pt>
                <c:pt idx="662">
                  <c:v>1995</c:v>
                </c:pt>
                <c:pt idx="663">
                  <c:v>1995</c:v>
                </c:pt>
                <c:pt idx="664">
                  <c:v>1995</c:v>
                </c:pt>
                <c:pt idx="665">
                  <c:v>1995</c:v>
                </c:pt>
                <c:pt idx="666">
                  <c:v>1995</c:v>
                </c:pt>
                <c:pt idx="667">
                  <c:v>1995</c:v>
                </c:pt>
                <c:pt idx="668">
                  <c:v>1995</c:v>
                </c:pt>
                <c:pt idx="669">
                  <c:v>1995</c:v>
                </c:pt>
                <c:pt idx="670">
                  <c:v>1995</c:v>
                </c:pt>
                <c:pt idx="671">
                  <c:v>1995</c:v>
                </c:pt>
                <c:pt idx="672">
                  <c:v>1996</c:v>
                </c:pt>
                <c:pt idx="673">
                  <c:v>1996</c:v>
                </c:pt>
                <c:pt idx="674">
                  <c:v>1996</c:v>
                </c:pt>
                <c:pt idx="675">
                  <c:v>1996</c:v>
                </c:pt>
                <c:pt idx="676">
                  <c:v>1996</c:v>
                </c:pt>
                <c:pt idx="677">
                  <c:v>1996</c:v>
                </c:pt>
                <c:pt idx="678">
                  <c:v>1996</c:v>
                </c:pt>
                <c:pt idx="679">
                  <c:v>1996</c:v>
                </c:pt>
                <c:pt idx="680">
                  <c:v>1996</c:v>
                </c:pt>
                <c:pt idx="681">
                  <c:v>1996</c:v>
                </c:pt>
                <c:pt idx="682">
                  <c:v>1996</c:v>
                </c:pt>
                <c:pt idx="683">
                  <c:v>1996</c:v>
                </c:pt>
                <c:pt idx="684">
                  <c:v>1997</c:v>
                </c:pt>
                <c:pt idx="685">
                  <c:v>1997</c:v>
                </c:pt>
                <c:pt idx="686">
                  <c:v>1997</c:v>
                </c:pt>
                <c:pt idx="687">
                  <c:v>1997</c:v>
                </c:pt>
                <c:pt idx="688">
                  <c:v>1997</c:v>
                </c:pt>
                <c:pt idx="689">
                  <c:v>1997</c:v>
                </c:pt>
                <c:pt idx="690">
                  <c:v>1997</c:v>
                </c:pt>
                <c:pt idx="691">
                  <c:v>1997</c:v>
                </c:pt>
                <c:pt idx="692">
                  <c:v>1997</c:v>
                </c:pt>
                <c:pt idx="693">
                  <c:v>1997</c:v>
                </c:pt>
                <c:pt idx="694">
                  <c:v>1997</c:v>
                </c:pt>
                <c:pt idx="695">
                  <c:v>1997</c:v>
                </c:pt>
                <c:pt idx="696">
                  <c:v>1998</c:v>
                </c:pt>
                <c:pt idx="697">
                  <c:v>1998</c:v>
                </c:pt>
                <c:pt idx="698">
                  <c:v>1998</c:v>
                </c:pt>
                <c:pt idx="699">
                  <c:v>1998</c:v>
                </c:pt>
                <c:pt idx="700">
                  <c:v>1998</c:v>
                </c:pt>
                <c:pt idx="701">
                  <c:v>1998</c:v>
                </c:pt>
                <c:pt idx="702">
                  <c:v>1998</c:v>
                </c:pt>
                <c:pt idx="703">
                  <c:v>1998</c:v>
                </c:pt>
                <c:pt idx="704">
                  <c:v>1998</c:v>
                </c:pt>
                <c:pt idx="705">
                  <c:v>1998</c:v>
                </c:pt>
                <c:pt idx="706">
                  <c:v>1998</c:v>
                </c:pt>
                <c:pt idx="707">
                  <c:v>1998</c:v>
                </c:pt>
                <c:pt idx="708">
                  <c:v>1999</c:v>
                </c:pt>
                <c:pt idx="709">
                  <c:v>1999</c:v>
                </c:pt>
                <c:pt idx="710">
                  <c:v>1999</c:v>
                </c:pt>
                <c:pt idx="711">
                  <c:v>1999</c:v>
                </c:pt>
                <c:pt idx="712">
                  <c:v>1999</c:v>
                </c:pt>
                <c:pt idx="713">
                  <c:v>1999</c:v>
                </c:pt>
                <c:pt idx="714">
                  <c:v>1999</c:v>
                </c:pt>
                <c:pt idx="715">
                  <c:v>1999</c:v>
                </c:pt>
                <c:pt idx="716">
                  <c:v>1999</c:v>
                </c:pt>
                <c:pt idx="717">
                  <c:v>1999</c:v>
                </c:pt>
                <c:pt idx="718">
                  <c:v>1999</c:v>
                </c:pt>
                <c:pt idx="719">
                  <c:v>1999</c:v>
                </c:pt>
                <c:pt idx="720">
                  <c:v>2000</c:v>
                </c:pt>
                <c:pt idx="721">
                  <c:v>2000</c:v>
                </c:pt>
                <c:pt idx="722">
                  <c:v>2000</c:v>
                </c:pt>
                <c:pt idx="723">
                  <c:v>2000</c:v>
                </c:pt>
                <c:pt idx="724">
                  <c:v>2000</c:v>
                </c:pt>
                <c:pt idx="725">
                  <c:v>2000</c:v>
                </c:pt>
                <c:pt idx="726">
                  <c:v>2000</c:v>
                </c:pt>
                <c:pt idx="727">
                  <c:v>2000</c:v>
                </c:pt>
                <c:pt idx="728">
                  <c:v>2000</c:v>
                </c:pt>
                <c:pt idx="729">
                  <c:v>2000</c:v>
                </c:pt>
                <c:pt idx="730">
                  <c:v>2000</c:v>
                </c:pt>
                <c:pt idx="731">
                  <c:v>2000</c:v>
                </c:pt>
                <c:pt idx="732">
                  <c:v>2001</c:v>
                </c:pt>
                <c:pt idx="733">
                  <c:v>2001</c:v>
                </c:pt>
                <c:pt idx="734">
                  <c:v>2001</c:v>
                </c:pt>
                <c:pt idx="735">
                  <c:v>2001</c:v>
                </c:pt>
                <c:pt idx="736">
                  <c:v>2001</c:v>
                </c:pt>
                <c:pt idx="737">
                  <c:v>2001</c:v>
                </c:pt>
                <c:pt idx="738">
                  <c:v>2001</c:v>
                </c:pt>
                <c:pt idx="739">
                  <c:v>2001</c:v>
                </c:pt>
                <c:pt idx="740">
                  <c:v>2001</c:v>
                </c:pt>
                <c:pt idx="741">
                  <c:v>2001</c:v>
                </c:pt>
                <c:pt idx="742">
                  <c:v>2001</c:v>
                </c:pt>
                <c:pt idx="743">
                  <c:v>2001</c:v>
                </c:pt>
                <c:pt idx="744">
                  <c:v>2002</c:v>
                </c:pt>
                <c:pt idx="745">
                  <c:v>2002</c:v>
                </c:pt>
                <c:pt idx="746">
                  <c:v>2002</c:v>
                </c:pt>
                <c:pt idx="747">
                  <c:v>2002</c:v>
                </c:pt>
                <c:pt idx="748">
                  <c:v>2002</c:v>
                </c:pt>
                <c:pt idx="749">
                  <c:v>2002</c:v>
                </c:pt>
                <c:pt idx="750">
                  <c:v>2002</c:v>
                </c:pt>
                <c:pt idx="751">
                  <c:v>2002</c:v>
                </c:pt>
                <c:pt idx="752">
                  <c:v>2002</c:v>
                </c:pt>
                <c:pt idx="753">
                  <c:v>2002</c:v>
                </c:pt>
                <c:pt idx="754">
                  <c:v>2002</c:v>
                </c:pt>
                <c:pt idx="755">
                  <c:v>2002</c:v>
                </c:pt>
                <c:pt idx="756">
                  <c:v>2003</c:v>
                </c:pt>
                <c:pt idx="757">
                  <c:v>2003</c:v>
                </c:pt>
                <c:pt idx="758">
                  <c:v>2003</c:v>
                </c:pt>
                <c:pt idx="759">
                  <c:v>2003</c:v>
                </c:pt>
                <c:pt idx="760">
                  <c:v>2003</c:v>
                </c:pt>
                <c:pt idx="761">
                  <c:v>2003</c:v>
                </c:pt>
                <c:pt idx="762">
                  <c:v>2003</c:v>
                </c:pt>
                <c:pt idx="763">
                  <c:v>2003</c:v>
                </c:pt>
                <c:pt idx="764">
                  <c:v>2003</c:v>
                </c:pt>
                <c:pt idx="765">
                  <c:v>2003</c:v>
                </c:pt>
                <c:pt idx="766">
                  <c:v>2003</c:v>
                </c:pt>
                <c:pt idx="767">
                  <c:v>2003</c:v>
                </c:pt>
                <c:pt idx="768">
                  <c:v>2004</c:v>
                </c:pt>
                <c:pt idx="769">
                  <c:v>2004</c:v>
                </c:pt>
                <c:pt idx="770">
                  <c:v>2004</c:v>
                </c:pt>
                <c:pt idx="771">
                  <c:v>2004</c:v>
                </c:pt>
                <c:pt idx="772">
                  <c:v>2004</c:v>
                </c:pt>
                <c:pt idx="773">
                  <c:v>2004</c:v>
                </c:pt>
                <c:pt idx="774">
                  <c:v>2004</c:v>
                </c:pt>
                <c:pt idx="775">
                  <c:v>2004</c:v>
                </c:pt>
                <c:pt idx="776">
                  <c:v>2004</c:v>
                </c:pt>
                <c:pt idx="777">
                  <c:v>2004</c:v>
                </c:pt>
                <c:pt idx="778">
                  <c:v>2004</c:v>
                </c:pt>
                <c:pt idx="779">
                  <c:v>2004</c:v>
                </c:pt>
                <c:pt idx="780">
                  <c:v>2005</c:v>
                </c:pt>
                <c:pt idx="781">
                  <c:v>2005</c:v>
                </c:pt>
                <c:pt idx="782">
                  <c:v>2005</c:v>
                </c:pt>
                <c:pt idx="783">
                  <c:v>2005</c:v>
                </c:pt>
                <c:pt idx="784">
                  <c:v>2005</c:v>
                </c:pt>
                <c:pt idx="785">
                  <c:v>2005</c:v>
                </c:pt>
                <c:pt idx="786">
                  <c:v>2005</c:v>
                </c:pt>
                <c:pt idx="787">
                  <c:v>2005</c:v>
                </c:pt>
                <c:pt idx="788">
                  <c:v>2005</c:v>
                </c:pt>
                <c:pt idx="789">
                  <c:v>2005</c:v>
                </c:pt>
                <c:pt idx="790">
                  <c:v>2005</c:v>
                </c:pt>
                <c:pt idx="791">
                  <c:v>2005</c:v>
                </c:pt>
                <c:pt idx="792">
                  <c:v>2006</c:v>
                </c:pt>
                <c:pt idx="793">
                  <c:v>2006</c:v>
                </c:pt>
                <c:pt idx="794">
                  <c:v>2006</c:v>
                </c:pt>
                <c:pt idx="795">
                  <c:v>2006</c:v>
                </c:pt>
                <c:pt idx="796">
                  <c:v>2006</c:v>
                </c:pt>
                <c:pt idx="797">
                  <c:v>2006</c:v>
                </c:pt>
                <c:pt idx="798">
                  <c:v>2006</c:v>
                </c:pt>
                <c:pt idx="799">
                  <c:v>2006</c:v>
                </c:pt>
                <c:pt idx="800">
                  <c:v>2006</c:v>
                </c:pt>
                <c:pt idx="801">
                  <c:v>2006</c:v>
                </c:pt>
                <c:pt idx="802">
                  <c:v>2006</c:v>
                </c:pt>
                <c:pt idx="803">
                  <c:v>2006</c:v>
                </c:pt>
                <c:pt idx="804">
                  <c:v>2007</c:v>
                </c:pt>
                <c:pt idx="805">
                  <c:v>2007</c:v>
                </c:pt>
                <c:pt idx="806">
                  <c:v>2007</c:v>
                </c:pt>
                <c:pt idx="807">
                  <c:v>2007</c:v>
                </c:pt>
                <c:pt idx="808">
                  <c:v>2007</c:v>
                </c:pt>
                <c:pt idx="809">
                  <c:v>2007</c:v>
                </c:pt>
                <c:pt idx="810">
                  <c:v>2007</c:v>
                </c:pt>
                <c:pt idx="811">
                  <c:v>2007</c:v>
                </c:pt>
                <c:pt idx="812">
                  <c:v>2007</c:v>
                </c:pt>
                <c:pt idx="813">
                  <c:v>2007</c:v>
                </c:pt>
                <c:pt idx="814">
                  <c:v>2007</c:v>
                </c:pt>
                <c:pt idx="815">
                  <c:v>2007</c:v>
                </c:pt>
                <c:pt idx="816">
                  <c:v>2008</c:v>
                </c:pt>
                <c:pt idx="817">
                  <c:v>2008</c:v>
                </c:pt>
                <c:pt idx="818">
                  <c:v>2008</c:v>
                </c:pt>
                <c:pt idx="819">
                  <c:v>2008</c:v>
                </c:pt>
                <c:pt idx="820">
                  <c:v>2008</c:v>
                </c:pt>
                <c:pt idx="821">
                  <c:v>2008</c:v>
                </c:pt>
                <c:pt idx="822">
                  <c:v>2008</c:v>
                </c:pt>
                <c:pt idx="823">
                  <c:v>2008</c:v>
                </c:pt>
                <c:pt idx="824">
                  <c:v>2008</c:v>
                </c:pt>
                <c:pt idx="825">
                  <c:v>2008</c:v>
                </c:pt>
                <c:pt idx="826">
                  <c:v>2008</c:v>
                </c:pt>
                <c:pt idx="827">
                  <c:v>2008</c:v>
                </c:pt>
                <c:pt idx="828">
                  <c:v>2009</c:v>
                </c:pt>
                <c:pt idx="829">
                  <c:v>2009</c:v>
                </c:pt>
                <c:pt idx="830">
                  <c:v>2009</c:v>
                </c:pt>
                <c:pt idx="831">
                  <c:v>2009</c:v>
                </c:pt>
                <c:pt idx="832">
                  <c:v>2009</c:v>
                </c:pt>
                <c:pt idx="833">
                  <c:v>2009</c:v>
                </c:pt>
                <c:pt idx="834">
                  <c:v>2009</c:v>
                </c:pt>
                <c:pt idx="835">
                  <c:v>2009</c:v>
                </c:pt>
                <c:pt idx="836">
                  <c:v>2009</c:v>
                </c:pt>
                <c:pt idx="837">
                  <c:v>2009</c:v>
                </c:pt>
                <c:pt idx="838">
                  <c:v>2009</c:v>
                </c:pt>
                <c:pt idx="839">
                  <c:v>2009</c:v>
                </c:pt>
                <c:pt idx="840">
                  <c:v>2010</c:v>
                </c:pt>
                <c:pt idx="841">
                  <c:v>2010</c:v>
                </c:pt>
                <c:pt idx="842">
                  <c:v>2010</c:v>
                </c:pt>
                <c:pt idx="843">
                  <c:v>2010</c:v>
                </c:pt>
                <c:pt idx="844">
                  <c:v>2010</c:v>
                </c:pt>
                <c:pt idx="845">
                  <c:v>2010</c:v>
                </c:pt>
                <c:pt idx="846">
                  <c:v>2010</c:v>
                </c:pt>
                <c:pt idx="847">
                  <c:v>2010</c:v>
                </c:pt>
                <c:pt idx="848">
                  <c:v>2010</c:v>
                </c:pt>
                <c:pt idx="849">
                  <c:v>2010</c:v>
                </c:pt>
                <c:pt idx="850">
                  <c:v>2010</c:v>
                </c:pt>
                <c:pt idx="851">
                  <c:v>2010</c:v>
                </c:pt>
                <c:pt idx="852">
                  <c:v>2011</c:v>
                </c:pt>
                <c:pt idx="853">
                  <c:v>2011</c:v>
                </c:pt>
                <c:pt idx="854">
                  <c:v>2011</c:v>
                </c:pt>
                <c:pt idx="855">
                  <c:v>2011</c:v>
                </c:pt>
                <c:pt idx="856">
                  <c:v>2011</c:v>
                </c:pt>
                <c:pt idx="857">
                  <c:v>2011</c:v>
                </c:pt>
                <c:pt idx="858">
                  <c:v>2011</c:v>
                </c:pt>
                <c:pt idx="859">
                  <c:v>2011</c:v>
                </c:pt>
                <c:pt idx="860">
                  <c:v>2011</c:v>
                </c:pt>
                <c:pt idx="861">
                  <c:v>2011</c:v>
                </c:pt>
                <c:pt idx="862">
                  <c:v>2011</c:v>
                </c:pt>
                <c:pt idx="863">
                  <c:v>2011</c:v>
                </c:pt>
                <c:pt idx="864">
                  <c:v>2012</c:v>
                </c:pt>
                <c:pt idx="865">
                  <c:v>2012</c:v>
                </c:pt>
                <c:pt idx="866">
                  <c:v>2012</c:v>
                </c:pt>
                <c:pt idx="867">
                  <c:v>2012</c:v>
                </c:pt>
                <c:pt idx="868">
                  <c:v>2012</c:v>
                </c:pt>
                <c:pt idx="869">
                  <c:v>2012</c:v>
                </c:pt>
                <c:pt idx="870">
                  <c:v>2012</c:v>
                </c:pt>
                <c:pt idx="871">
                  <c:v>2012</c:v>
                </c:pt>
                <c:pt idx="872">
                  <c:v>2012</c:v>
                </c:pt>
                <c:pt idx="873">
                  <c:v>2012</c:v>
                </c:pt>
                <c:pt idx="874">
                  <c:v>2012</c:v>
                </c:pt>
                <c:pt idx="875">
                  <c:v>2012</c:v>
                </c:pt>
                <c:pt idx="876">
                  <c:v>2013</c:v>
                </c:pt>
                <c:pt idx="877">
                  <c:v>2013</c:v>
                </c:pt>
                <c:pt idx="878">
                  <c:v>2013</c:v>
                </c:pt>
                <c:pt idx="879">
                  <c:v>2013</c:v>
                </c:pt>
                <c:pt idx="880">
                  <c:v>2013</c:v>
                </c:pt>
                <c:pt idx="881">
                  <c:v>2013</c:v>
                </c:pt>
                <c:pt idx="882">
                  <c:v>2013</c:v>
                </c:pt>
                <c:pt idx="883">
                  <c:v>2013</c:v>
                </c:pt>
                <c:pt idx="884">
                  <c:v>2013</c:v>
                </c:pt>
                <c:pt idx="885">
                  <c:v>2013</c:v>
                </c:pt>
                <c:pt idx="886">
                  <c:v>2013</c:v>
                </c:pt>
                <c:pt idx="887">
                  <c:v>2013</c:v>
                </c:pt>
                <c:pt idx="888">
                  <c:v>2014</c:v>
                </c:pt>
                <c:pt idx="889">
                  <c:v>2014</c:v>
                </c:pt>
                <c:pt idx="890">
                  <c:v>2014</c:v>
                </c:pt>
                <c:pt idx="891">
                  <c:v>2014</c:v>
                </c:pt>
                <c:pt idx="892">
                  <c:v>2014</c:v>
                </c:pt>
                <c:pt idx="893">
                  <c:v>2014</c:v>
                </c:pt>
                <c:pt idx="894">
                  <c:v>2014</c:v>
                </c:pt>
                <c:pt idx="895">
                  <c:v>2014</c:v>
                </c:pt>
                <c:pt idx="896">
                  <c:v>2014</c:v>
                </c:pt>
                <c:pt idx="897">
                  <c:v>2014</c:v>
                </c:pt>
                <c:pt idx="898">
                  <c:v>2014</c:v>
                </c:pt>
                <c:pt idx="899">
                  <c:v>2014</c:v>
                </c:pt>
                <c:pt idx="900">
                  <c:v>2015</c:v>
                </c:pt>
                <c:pt idx="901">
                  <c:v>2015</c:v>
                </c:pt>
                <c:pt idx="902">
                  <c:v>2015</c:v>
                </c:pt>
                <c:pt idx="903">
                  <c:v>2015</c:v>
                </c:pt>
                <c:pt idx="904">
                  <c:v>2015</c:v>
                </c:pt>
                <c:pt idx="905">
                  <c:v>2015</c:v>
                </c:pt>
                <c:pt idx="906">
                  <c:v>2015</c:v>
                </c:pt>
                <c:pt idx="907">
                  <c:v>2015</c:v>
                </c:pt>
                <c:pt idx="908">
                  <c:v>2015</c:v>
                </c:pt>
                <c:pt idx="909">
                  <c:v>2015</c:v>
                </c:pt>
                <c:pt idx="910">
                  <c:v>2015</c:v>
                </c:pt>
                <c:pt idx="911">
                  <c:v>2015</c:v>
                </c:pt>
              </c:numCache>
            </c:numRef>
          </c:cat>
          <c:val>
            <c:numRef>
              <c:f>Coarse!$GU$8:$GU$922</c:f>
              <c:numCache>
                <c:formatCode>0.0</c:formatCode>
                <c:ptCount val="915"/>
                <c:pt idx="0">
                  <c:v>11.340206185567011</c:v>
                </c:pt>
                <c:pt idx="1">
                  <c:v>11.340206185567011</c:v>
                </c:pt>
                <c:pt idx="2">
                  <c:v>11.340206185567011</c:v>
                </c:pt>
                <c:pt idx="3">
                  <c:v>11.340206185567011</c:v>
                </c:pt>
                <c:pt idx="4">
                  <c:v>11.340206185567011</c:v>
                </c:pt>
                <c:pt idx="5">
                  <c:v>11.340206185567011</c:v>
                </c:pt>
                <c:pt idx="6">
                  <c:v>11.340206185567011</c:v>
                </c:pt>
                <c:pt idx="7">
                  <c:v>11.340206185567011</c:v>
                </c:pt>
                <c:pt idx="8">
                  <c:v>11.340206185567011</c:v>
                </c:pt>
                <c:pt idx="9">
                  <c:v>11.340206185567011</c:v>
                </c:pt>
                <c:pt idx="10">
                  <c:v>11.340206185567011</c:v>
                </c:pt>
                <c:pt idx="11">
                  <c:v>11.340206185567011</c:v>
                </c:pt>
                <c:pt idx="12">
                  <c:v>11.340206185567011</c:v>
                </c:pt>
                <c:pt idx="13">
                  <c:v>11.340206185567011</c:v>
                </c:pt>
                <c:pt idx="14">
                  <c:v>10.824742268041238</c:v>
                </c:pt>
                <c:pt idx="15">
                  <c:v>10.824742268041238</c:v>
                </c:pt>
                <c:pt idx="16">
                  <c:v>10.824742268041238</c:v>
                </c:pt>
                <c:pt idx="17">
                  <c:v>10.824742268041238</c:v>
                </c:pt>
                <c:pt idx="18">
                  <c:v>10.824742268041238</c:v>
                </c:pt>
                <c:pt idx="19">
                  <c:v>10.824742268041238</c:v>
                </c:pt>
                <c:pt idx="20">
                  <c:v>10.824742268041238</c:v>
                </c:pt>
                <c:pt idx="21">
                  <c:v>10.824742268041238</c:v>
                </c:pt>
                <c:pt idx="22">
                  <c:v>10.824742268041238</c:v>
                </c:pt>
                <c:pt idx="23">
                  <c:v>10.824742268041238</c:v>
                </c:pt>
                <c:pt idx="24">
                  <c:v>10.824742268041238</c:v>
                </c:pt>
                <c:pt idx="25">
                  <c:v>10.824742268041238</c:v>
                </c:pt>
                <c:pt idx="26">
                  <c:v>10.824742268041238</c:v>
                </c:pt>
                <c:pt idx="27">
                  <c:v>10.824742268041238</c:v>
                </c:pt>
                <c:pt idx="28">
                  <c:v>9.7938144329896915</c:v>
                </c:pt>
                <c:pt idx="29">
                  <c:v>9.7938144329896915</c:v>
                </c:pt>
                <c:pt idx="30">
                  <c:v>9.7938144329896915</c:v>
                </c:pt>
                <c:pt idx="31">
                  <c:v>9.7938144329896915</c:v>
                </c:pt>
                <c:pt idx="32">
                  <c:v>9.7938144329896915</c:v>
                </c:pt>
                <c:pt idx="33">
                  <c:v>9.7938144329896915</c:v>
                </c:pt>
                <c:pt idx="34">
                  <c:v>9.7938144329896915</c:v>
                </c:pt>
                <c:pt idx="35">
                  <c:v>9.7938144329896915</c:v>
                </c:pt>
                <c:pt idx="36">
                  <c:v>9.7938144329896915</c:v>
                </c:pt>
                <c:pt idx="37">
                  <c:v>9.7938144329896915</c:v>
                </c:pt>
                <c:pt idx="38">
                  <c:v>9.7938144329896915</c:v>
                </c:pt>
                <c:pt idx="39">
                  <c:v>9.7938144329896915</c:v>
                </c:pt>
                <c:pt idx="40">
                  <c:v>9.7938144329896915</c:v>
                </c:pt>
                <c:pt idx="41">
                  <c:v>9.7938144329896915</c:v>
                </c:pt>
                <c:pt idx="42">
                  <c:v>8.7628865979381434</c:v>
                </c:pt>
                <c:pt idx="43">
                  <c:v>8.7628865979381434</c:v>
                </c:pt>
                <c:pt idx="44">
                  <c:v>9.2783505154639183</c:v>
                </c:pt>
                <c:pt idx="45">
                  <c:v>9.2783505154639183</c:v>
                </c:pt>
                <c:pt idx="46">
                  <c:v>9.2783505154639183</c:v>
                </c:pt>
                <c:pt idx="47">
                  <c:v>9.2783505154639183</c:v>
                </c:pt>
                <c:pt idx="48">
                  <c:v>9.2783505154639183</c:v>
                </c:pt>
                <c:pt idx="49">
                  <c:v>9.2783505154639183</c:v>
                </c:pt>
                <c:pt idx="50">
                  <c:v>9.2783505154639183</c:v>
                </c:pt>
                <c:pt idx="51">
                  <c:v>9.2783505154639183</c:v>
                </c:pt>
                <c:pt idx="52">
                  <c:v>9.2783505154639183</c:v>
                </c:pt>
                <c:pt idx="53">
                  <c:v>9.2783505154639183</c:v>
                </c:pt>
                <c:pt idx="54">
                  <c:v>9.2783505154639183</c:v>
                </c:pt>
                <c:pt idx="55">
                  <c:v>9.7938144329896915</c:v>
                </c:pt>
                <c:pt idx="56">
                  <c:v>9.7938144329896915</c:v>
                </c:pt>
                <c:pt idx="57">
                  <c:v>10.309278350515463</c:v>
                </c:pt>
                <c:pt idx="58">
                  <c:v>10.309278350515463</c:v>
                </c:pt>
                <c:pt idx="59">
                  <c:v>10.309278350515463</c:v>
                </c:pt>
                <c:pt idx="60">
                  <c:v>10.824742268041238</c:v>
                </c:pt>
                <c:pt idx="61">
                  <c:v>10.824742268041238</c:v>
                </c:pt>
                <c:pt idx="62">
                  <c:v>10.824742268041238</c:v>
                </c:pt>
                <c:pt idx="63">
                  <c:v>10.824742268041238</c:v>
                </c:pt>
                <c:pt idx="64">
                  <c:v>9.7938144329896915</c:v>
                </c:pt>
                <c:pt idx="65">
                  <c:v>9.7938144329896915</c:v>
                </c:pt>
                <c:pt idx="66">
                  <c:v>9.7938144329896915</c:v>
                </c:pt>
                <c:pt idx="67">
                  <c:v>9.7938144329896915</c:v>
                </c:pt>
                <c:pt idx="68">
                  <c:v>9.7938144329896915</c:v>
                </c:pt>
                <c:pt idx="69">
                  <c:v>9.7938144329896915</c:v>
                </c:pt>
                <c:pt idx="70">
                  <c:v>9.7938144329896915</c:v>
                </c:pt>
                <c:pt idx="71">
                  <c:v>10.309278350515463</c:v>
                </c:pt>
                <c:pt idx="72">
                  <c:v>10.309278350515463</c:v>
                </c:pt>
                <c:pt idx="73">
                  <c:v>10.309278350515463</c:v>
                </c:pt>
                <c:pt idx="74">
                  <c:v>10.309278350515463</c:v>
                </c:pt>
                <c:pt idx="75">
                  <c:v>10.309278350515463</c:v>
                </c:pt>
                <c:pt idx="76">
                  <c:v>10.309278350515463</c:v>
                </c:pt>
                <c:pt idx="77">
                  <c:v>10.309278350515463</c:v>
                </c:pt>
                <c:pt idx="78">
                  <c:v>9.7938144329896915</c:v>
                </c:pt>
                <c:pt idx="79">
                  <c:v>8.7628865979381434</c:v>
                </c:pt>
                <c:pt idx="80">
                  <c:v>8.2474226804123703</c:v>
                </c:pt>
                <c:pt idx="81">
                  <c:v>8.2474226804123703</c:v>
                </c:pt>
                <c:pt idx="82">
                  <c:v>8.2474226804123703</c:v>
                </c:pt>
                <c:pt idx="83">
                  <c:v>8.2474226804123703</c:v>
                </c:pt>
                <c:pt idx="84">
                  <c:v>7.731958762886598</c:v>
                </c:pt>
                <c:pt idx="85">
                  <c:v>7.731958762886598</c:v>
                </c:pt>
                <c:pt idx="86">
                  <c:v>7.731958762886598</c:v>
                </c:pt>
                <c:pt idx="87">
                  <c:v>7.731958762886598</c:v>
                </c:pt>
                <c:pt idx="88">
                  <c:v>7.731958762886598</c:v>
                </c:pt>
                <c:pt idx="89">
                  <c:v>7.731958762886598</c:v>
                </c:pt>
                <c:pt idx="90">
                  <c:v>7.731958762886598</c:v>
                </c:pt>
                <c:pt idx="91">
                  <c:v>6.7010309278350517</c:v>
                </c:pt>
                <c:pt idx="92">
                  <c:v>6.7010309278350517</c:v>
                </c:pt>
                <c:pt idx="93">
                  <c:v>6.7010309278350517</c:v>
                </c:pt>
                <c:pt idx="94">
                  <c:v>6.7010309278350517</c:v>
                </c:pt>
                <c:pt idx="95">
                  <c:v>6.7010309278350517</c:v>
                </c:pt>
                <c:pt idx="96">
                  <c:v>7.216494845360824</c:v>
                </c:pt>
                <c:pt idx="97">
                  <c:v>8.7628865979381434</c:v>
                </c:pt>
                <c:pt idx="98">
                  <c:v>8.7628865979381434</c:v>
                </c:pt>
                <c:pt idx="99">
                  <c:v>8.7628865979381434</c:v>
                </c:pt>
                <c:pt idx="100">
                  <c:v>8.7628865979381434</c:v>
                </c:pt>
                <c:pt idx="101">
                  <c:v>8.7628865979381434</c:v>
                </c:pt>
                <c:pt idx="102">
                  <c:v>8.7628865979381434</c:v>
                </c:pt>
                <c:pt idx="103">
                  <c:v>8.7628865979381434</c:v>
                </c:pt>
                <c:pt idx="104">
                  <c:v>8.7628865979381434</c:v>
                </c:pt>
                <c:pt idx="105">
                  <c:v>8.7628865979381434</c:v>
                </c:pt>
                <c:pt idx="106">
                  <c:v>8.7628865979381434</c:v>
                </c:pt>
                <c:pt idx="107">
                  <c:v>8.7628865979381434</c:v>
                </c:pt>
                <c:pt idx="108">
                  <c:v>9.7938144329896915</c:v>
                </c:pt>
                <c:pt idx="109">
                  <c:v>9.7938144329896915</c:v>
                </c:pt>
                <c:pt idx="110">
                  <c:v>9.7938144329896915</c:v>
                </c:pt>
                <c:pt idx="111">
                  <c:v>9.2783505154639183</c:v>
                </c:pt>
                <c:pt idx="112">
                  <c:v>9.2783505154639183</c:v>
                </c:pt>
                <c:pt idx="113">
                  <c:v>9.2783505154639183</c:v>
                </c:pt>
                <c:pt idx="114">
                  <c:v>9.2783505154639183</c:v>
                </c:pt>
                <c:pt idx="115">
                  <c:v>9.2783505154639183</c:v>
                </c:pt>
                <c:pt idx="116">
                  <c:v>9.2783505154639183</c:v>
                </c:pt>
                <c:pt idx="117">
                  <c:v>7.731958762886598</c:v>
                </c:pt>
                <c:pt idx="118">
                  <c:v>7.731958762886598</c:v>
                </c:pt>
                <c:pt idx="119">
                  <c:v>7.731958762886598</c:v>
                </c:pt>
                <c:pt idx="120">
                  <c:v>7.216494845360824</c:v>
                </c:pt>
                <c:pt idx="121">
                  <c:v>7.216494845360824</c:v>
                </c:pt>
                <c:pt idx="122">
                  <c:v>7.216494845360824</c:v>
                </c:pt>
                <c:pt idx="123">
                  <c:v>7.216494845360824</c:v>
                </c:pt>
                <c:pt idx="124">
                  <c:v>7.216494845360824</c:v>
                </c:pt>
                <c:pt idx="125">
                  <c:v>7.216494845360824</c:v>
                </c:pt>
                <c:pt idx="126">
                  <c:v>6.7010309278350517</c:v>
                </c:pt>
                <c:pt idx="127">
                  <c:v>7.216494845360824</c:v>
                </c:pt>
                <c:pt idx="128">
                  <c:v>7.216494845360824</c:v>
                </c:pt>
                <c:pt idx="129">
                  <c:v>7.216494845360824</c:v>
                </c:pt>
                <c:pt idx="130">
                  <c:v>7.216494845360824</c:v>
                </c:pt>
                <c:pt idx="131">
                  <c:v>7.216494845360824</c:v>
                </c:pt>
                <c:pt idx="132">
                  <c:v>7.216494845360824</c:v>
                </c:pt>
                <c:pt idx="133">
                  <c:v>7.216494845360824</c:v>
                </c:pt>
                <c:pt idx="134">
                  <c:v>7.216494845360824</c:v>
                </c:pt>
                <c:pt idx="135">
                  <c:v>7.216494845360824</c:v>
                </c:pt>
                <c:pt idx="136">
                  <c:v>7.216494845360824</c:v>
                </c:pt>
                <c:pt idx="137">
                  <c:v>7.216494845360824</c:v>
                </c:pt>
                <c:pt idx="138">
                  <c:v>7.216494845360824</c:v>
                </c:pt>
                <c:pt idx="139">
                  <c:v>7.216494845360824</c:v>
                </c:pt>
                <c:pt idx="140">
                  <c:v>7.216494845360824</c:v>
                </c:pt>
                <c:pt idx="141">
                  <c:v>7.216494845360824</c:v>
                </c:pt>
                <c:pt idx="142">
                  <c:v>7.216494845360824</c:v>
                </c:pt>
                <c:pt idx="143">
                  <c:v>7.216494845360824</c:v>
                </c:pt>
                <c:pt idx="144">
                  <c:v>7.216494845360824</c:v>
                </c:pt>
                <c:pt idx="145">
                  <c:v>8.2474226804123703</c:v>
                </c:pt>
                <c:pt idx="146">
                  <c:v>8.2474226804123703</c:v>
                </c:pt>
                <c:pt idx="147">
                  <c:v>8.2474226804123703</c:v>
                </c:pt>
                <c:pt idx="148">
                  <c:v>8.2474226804123703</c:v>
                </c:pt>
                <c:pt idx="149">
                  <c:v>8.2474226804123703</c:v>
                </c:pt>
                <c:pt idx="150">
                  <c:v>8.2474226804123703</c:v>
                </c:pt>
                <c:pt idx="151">
                  <c:v>8.2474226804123703</c:v>
                </c:pt>
                <c:pt idx="152">
                  <c:v>8.2474226804123703</c:v>
                </c:pt>
                <c:pt idx="153">
                  <c:v>8.2474226804123703</c:v>
                </c:pt>
                <c:pt idx="154">
                  <c:v>8.2474226804123703</c:v>
                </c:pt>
                <c:pt idx="155">
                  <c:v>8.2474226804123703</c:v>
                </c:pt>
                <c:pt idx="156">
                  <c:v>8.2474226804123703</c:v>
                </c:pt>
                <c:pt idx="157">
                  <c:v>8.2474226804123703</c:v>
                </c:pt>
                <c:pt idx="158">
                  <c:v>8.2474226804123703</c:v>
                </c:pt>
                <c:pt idx="159">
                  <c:v>8.2474226804123703</c:v>
                </c:pt>
                <c:pt idx="160">
                  <c:v>8.2474226804123703</c:v>
                </c:pt>
                <c:pt idx="161">
                  <c:v>8.2474226804123703</c:v>
                </c:pt>
                <c:pt idx="162">
                  <c:v>8.2474226804123703</c:v>
                </c:pt>
                <c:pt idx="163">
                  <c:v>8.2474226804123703</c:v>
                </c:pt>
                <c:pt idx="164">
                  <c:v>8.2474226804123703</c:v>
                </c:pt>
                <c:pt idx="165">
                  <c:v>8.2474226804123703</c:v>
                </c:pt>
                <c:pt idx="166">
                  <c:v>8.2474226804123703</c:v>
                </c:pt>
                <c:pt idx="167">
                  <c:v>8.2474226804123703</c:v>
                </c:pt>
                <c:pt idx="168">
                  <c:v>7.731958762886598</c:v>
                </c:pt>
                <c:pt idx="169">
                  <c:v>7.731958762886598</c:v>
                </c:pt>
                <c:pt idx="170">
                  <c:v>7.731958762886598</c:v>
                </c:pt>
                <c:pt idx="171">
                  <c:v>7.731958762886598</c:v>
                </c:pt>
                <c:pt idx="172">
                  <c:v>7.731958762886598</c:v>
                </c:pt>
                <c:pt idx="173">
                  <c:v>7.731958762886598</c:v>
                </c:pt>
                <c:pt idx="174">
                  <c:v>7.731958762886598</c:v>
                </c:pt>
                <c:pt idx="175">
                  <c:v>7.731958762886598</c:v>
                </c:pt>
                <c:pt idx="176">
                  <c:v>7.731958762886598</c:v>
                </c:pt>
                <c:pt idx="177">
                  <c:v>7.731958762886598</c:v>
                </c:pt>
                <c:pt idx="178">
                  <c:v>7.731958762886598</c:v>
                </c:pt>
                <c:pt idx="179">
                  <c:v>7.731958762886598</c:v>
                </c:pt>
                <c:pt idx="180">
                  <c:v>7.731958762886598</c:v>
                </c:pt>
                <c:pt idx="181">
                  <c:v>7.731958762886598</c:v>
                </c:pt>
                <c:pt idx="182">
                  <c:v>7.731958762886598</c:v>
                </c:pt>
                <c:pt idx="183">
                  <c:v>7.731958762886598</c:v>
                </c:pt>
                <c:pt idx="184">
                  <c:v>8.2474226804123703</c:v>
                </c:pt>
                <c:pt idx="185">
                  <c:v>8.2474226804123703</c:v>
                </c:pt>
                <c:pt idx="186">
                  <c:v>8.2474226804123703</c:v>
                </c:pt>
                <c:pt idx="187">
                  <c:v>8.2474226804123703</c:v>
                </c:pt>
                <c:pt idx="188">
                  <c:v>8.2474226804123703</c:v>
                </c:pt>
                <c:pt idx="189">
                  <c:v>8.7628865979381434</c:v>
                </c:pt>
                <c:pt idx="190">
                  <c:v>8.7628865979381434</c:v>
                </c:pt>
                <c:pt idx="191">
                  <c:v>8.7628865979381434</c:v>
                </c:pt>
                <c:pt idx="192">
                  <c:v>8.7628865979381434</c:v>
                </c:pt>
                <c:pt idx="193">
                  <c:v>8.7628865979381434</c:v>
                </c:pt>
                <c:pt idx="194">
                  <c:v>8.7628865979381434</c:v>
                </c:pt>
                <c:pt idx="195">
                  <c:v>8.7628865979381434</c:v>
                </c:pt>
                <c:pt idx="196">
                  <c:v>8.7628865979381434</c:v>
                </c:pt>
                <c:pt idx="197">
                  <c:v>8.7628865979381434</c:v>
                </c:pt>
                <c:pt idx="198">
                  <c:v>8.7628865979381434</c:v>
                </c:pt>
                <c:pt idx="199">
                  <c:v>8.7628865979381434</c:v>
                </c:pt>
                <c:pt idx="200">
                  <c:v>8.7628865979381434</c:v>
                </c:pt>
                <c:pt idx="201">
                  <c:v>8.7628865979381434</c:v>
                </c:pt>
                <c:pt idx="202">
                  <c:v>8.7628865979381434</c:v>
                </c:pt>
                <c:pt idx="203">
                  <c:v>8.7628865979381434</c:v>
                </c:pt>
                <c:pt idx="204">
                  <c:v>8.7628865979381434</c:v>
                </c:pt>
                <c:pt idx="205">
                  <c:v>8.7628865979381434</c:v>
                </c:pt>
                <c:pt idx="206">
                  <c:v>8.7628865979381434</c:v>
                </c:pt>
                <c:pt idx="207">
                  <c:v>8.7628865979381434</c:v>
                </c:pt>
                <c:pt idx="208">
                  <c:v>8.7628865979381434</c:v>
                </c:pt>
                <c:pt idx="209">
                  <c:v>8.7628865979381434</c:v>
                </c:pt>
                <c:pt idx="210">
                  <c:v>8.7628865979381434</c:v>
                </c:pt>
                <c:pt idx="211">
                  <c:v>8.7628865979381434</c:v>
                </c:pt>
                <c:pt idx="212">
                  <c:v>8.7628865979381434</c:v>
                </c:pt>
                <c:pt idx="213">
                  <c:v>8.7628865979381434</c:v>
                </c:pt>
                <c:pt idx="214">
                  <c:v>8.7628865979381434</c:v>
                </c:pt>
                <c:pt idx="215">
                  <c:v>8.7628865979381434</c:v>
                </c:pt>
                <c:pt idx="216">
                  <c:v>8.7628865979381434</c:v>
                </c:pt>
                <c:pt idx="217">
                  <c:v>8.7628865979381434</c:v>
                </c:pt>
                <c:pt idx="218">
                  <c:v>8.7628865979381434</c:v>
                </c:pt>
                <c:pt idx="219">
                  <c:v>8.7628865979381434</c:v>
                </c:pt>
                <c:pt idx="220">
                  <c:v>8.7628865979381434</c:v>
                </c:pt>
                <c:pt idx="221">
                  <c:v>8.7628865979381434</c:v>
                </c:pt>
                <c:pt idx="222">
                  <c:v>8.7628865979381434</c:v>
                </c:pt>
                <c:pt idx="223">
                  <c:v>8.7628865979381434</c:v>
                </c:pt>
                <c:pt idx="224">
                  <c:v>8.7628865979381434</c:v>
                </c:pt>
                <c:pt idx="225">
                  <c:v>8.2474226804123703</c:v>
                </c:pt>
                <c:pt idx="226">
                  <c:v>8.2474226804123703</c:v>
                </c:pt>
                <c:pt idx="227">
                  <c:v>8.2474226804123703</c:v>
                </c:pt>
                <c:pt idx="228">
                  <c:v>8.7628865979381434</c:v>
                </c:pt>
                <c:pt idx="229">
                  <c:v>8.7628865979381434</c:v>
                </c:pt>
                <c:pt idx="230">
                  <c:v>8.7628865979381434</c:v>
                </c:pt>
                <c:pt idx="231">
                  <c:v>8.7628865979381434</c:v>
                </c:pt>
                <c:pt idx="232">
                  <c:v>8.7628865979381434</c:v>
                </c:pt>
                <c:pt idx="233">
                  <c:v>8.7628865979381434</c:v>
                </c:pt>
                <c:pt idx="234">
                  <c:v>8.7628865979381434</c:v>
                </c:pt>
                <c:pt idx="235">
                  <c:v>8.7628865979381434</c:v>
                </c:pt>
                <c:pt idx="236">
                  <c:v>8.7628865979381434</c:v>
                </c:pt>
                <c:pt idx="237">
                  <c:v>8.7628865979381434</c:v>
                </c:pt>
                <c:pt idx="238">
                  <c:v>8.7628865979381434</c:v>
                </c:pt>
                <c:pt idx="239">
                  <c:v>8.7628865979381434</c:v>
                </c:pt>
                <c:pt idx="240">
                  <c:v>8.7628865979381434</c:v>
                </c:pt>
                <c:pt idx="241">
                  <c:v>8.7628865979381434</c:v>
                </c:pt>
                <c:pt idx="242">
                  <c:v>8.7628865979381434</c:v>
                </c:pt>
                <c:pt idx="243">
                  <c:v>8.7628865979381434</c:v>
                </c:pt>
                <c:pt idx="244">
                  <c:v>8.7628865979381434</c:v>
                </c:pt>
                <c:pt idx="245">
                  <c:v>8.7628865979381434</c:v>
                </c:pt>
                <c:pt idx="246">
                  <c:v>8.2474226804123703</c:v>
                </c:pt>
                <c:pt idx="247">
                  <c:v>8.2474226804123703</c:v>
                </c:pt>
                <c:pt idx="248">
                  <c:v>8.2474226804123703</c:v>
                </c:pt>
                <c:pt idx="249">
                  <c:v>8.2474226804123703</c:v>
                </c:pt>
                <c:pt idx="250">
                  <c:v>8.2474226804123703</c:v>
                </c:pt>
                <c:pt idx="251">
                  <c:v>8.2474226804123703</c:v>
                </c:pt>
                <c:pt idx="252">
                  <c:v>8.2474226804123703</c:v>
                </c:pt>
                <c:pt idx="253">
                  <c:v>8.2474226804123703</c:v>
                </c:pt>
                <c:pt idx="254">
                  <c:v>8.2474226804123703</c:v>
                </c:pt>
                <c:pt idx="255">
                  <c:v>8.2474226804123703</c:v>
                </c:pt>
                <c:pt idx="256">
                  <c:v>8.7628865979381434</c:v>
                </c:pt>
                <c:pt idx="257">
                  <c:v>8.7628865979381434</c:v>
                </c:pt>
                <c:pt idx="258">
                  <c:v>8.7628865979381434</c:v>
                </c:pt>
                <c:pt idx="259">
                  <c:v>8.7628865979381434</c:v>
                </c:pt>
                <c:pt idx="260">
                  <c:v>8.7628865979381434</c:v>
                </c:pt>
                <c:pt idx="261">
                  <c:v>8.7628865979381434</c:v>
                </c:pt>
                <c:pt idx="262">
                  <c:v>8.7628865979381434</c:v>
                </c:pt>
                <c:pt idx="263">
                  <c:v>8.7628865979381434</c:v>
                </c:pt>
                <c:pt idx="264">
                  <c:v>8.7628865979381434</c:v>
                </c:pt>
                <c:pt idx="265">
                  <c:v>8.7628865979381434</c:v>
                </c:pt>
                <c:pt idx="266">
                  <c:v>8.2474226804123703</c:v>
                </c:pt>
                <c:pt idx="267">
                  <c:v>8.2474226804123703</c:v>
                </c:pt>
                <c:pt idx="268">
                  <c:v>8.2474226804123703</c:v>
                </c:pt>
                <c:pt idx="269">
                  <c:v>8.2474226804123703</c:v>
                </c:pt>
                <c:pt idx="270">
                  <c:v>8.2474226804123703</c:v>
                </c:pt>
                <c:pt idx="271">
                  <c:v>8.2474226804123703</c:v>
                </c:pt>
                <c:pt idx="272">
                  <c:v>8.2474226804123703</c:v>
                </c:pt>
                <c:pt idx="273">
                  <c:v>8.2474226804123703</c:v>
                </c:pt>
                <c:pt idx="274">
                  <c:v>8.2474226804123703</c:v>
                </c:pt>
                <c:pt idx="275">
                  <c:v>8.2474226804123703</c:v>
                </c:pt>
                <c:pt idx="276">
                  <c:v>8.2474226804123703</c:v>
                </c:pt>
                <c:pt idx="277">
                  <c:v>8.2474226804123703</c:v>
                </c:pt>
                <c:pt idx="278">
                  <c:v>8.2474226804123703</c:v>
                </c:pt>
                <c:pt idx="279">
                  <c:v>8.2474226804123703</c:v>
                </c:pt>
                <c:pt idx="280">
                  <c:v>8.2474226804123703</c:v>
                </c:pt>
                <c:pt idx="281">
                  <c:v>8.2474226804123703</c:v>
                </c:pt>
                <c:pt idx="282">
                  <c:v>8.2474226804123703</c:v>
                </c:pt>
                <c:pt idx="283">
                  <c:v>8.2474226804123703</c:v>
                </c:pt>
                <c:pt idx="284">
                  <c:v>8.2474226804123703</c:v>
                </c:pt>
                <c:pt idx="285">
                  <c:v>8.2474226804123703</c:v>
                </c:pt>
                <c:pt idx="286">
                  <c:v>7.731958762886598</c:v>
                </c:pt>
                <c:pt idx="287">
                  <c:v>7.731958762886598</c:v>
                </c:pt>
                <c:pt idx="288">
                  <c:v>8.2474226804123703</c:v>
                </c:pt>
                <c:pt idx="289">
                  <c:v>8.2474226804123703</c:v>
                </c:pt>
                <c:pt idx="290">
                  <c:v>8.2474226804123703</c:v>
                </c:pt>
                <c:pt idx="291">
                  <c:v>8.2474226804123703</c:v>
                </c:pt>
                <c:pt idx="292">
                  <c:v>8.2474226804123703</c:v>
                </c:pt>
                <c:pt idx="293">
                  <c:v>8.7628865979381434</c:v>
                </c:pt>
                <c:pt idx="294">
                  <c:v>8.7628865979381434</c:v>
                </c:pt>
                <c:pt idx="295">
                  <c:v>8.7628865979381434</c:v>
                </c:pt>
                <c:pt idx="296">
                  <c:v>8.7628865979381434</c:v>
                </c:pt>
                <c:pt idx="297">
                  <c:v>8.7628865979381434</c:v>
                </c:pt>
                <c:pt idx="298">
                  <c:v>8.7628865979381434</c:v>
                </c:pt>
                <c:pt idx="299">
                  <c:v>8.7628865979381434</c:v>
                </c:pt>
                <c:pt idx="300">
                  <c:v>8.7628865979381434</c:v>
                </c:pt>
                <c:pt idx="301">
                  <c:v>8.7628865979381434</c:v>
                </c:pt>
                <c:pt idx="302">
                  <c:v>8.7628865979381434</c:v>
                </c:pt>
                <c:pt idx="303">
                  <c:v>8.7628865979381434</c:v>
                </c:pt>
                <c:pt idx="304">
                  <c:v>8.7628865979381434</c:v>
                </c:pt>
                <c:pt idx="305">
                  <c:v>8.7628865979381434</c:v>
                </c:pt>
                <c:pt idx="306">
                  <c:v>8.7628865979381434</c:v>
                </c:pt>
                <c:pt idx="307">
                  <c:v>8.7628865979381434</c:v>
                </c:pt>
                <c:pt idx="308">
                  <c:v>8.7628865979381434</c:v>
                </c:pt>
                <c:pt idx="309">
                  <c:v>8.7628865979381434</c:v>
                </c:pt>
                <c:pt idx="310">
                  <c:v>8.7628865979381434</c:v>
                </c:pt>
                <c:pt idx="311">
                  <c:v>8.7628865979381434</c:v>
                </c:pt>
                <c:pt idx="312">
                  <c:v>8.7628865979381434</c:v>
                </c:pt>
                <c:pt idx="313">
                  <c:v>8.7628865979381434</c:v>
                </c:pt>
                <c:pt idx="314">
                  <c:v>8.7628865979381434</c:v>
                </c:pt>
                <c:pt idx="315">
                  <c:v>8.7628865979381434</c:v>
                </c:pt>
                <c:pt idx="316">
                  <c:v>8.7628865979381434</c:v>
                </c:pt>
                <c:pt idx="317">
                  <c:v>8.7628865979381434</c:v>
                </c:pt>
                <c:pt idx="318">
                  <c:v>8.7628865979381434</c:v>
                </c:pt>
                <c:pt idx="319">
                  <c:v>8.7628865979381434</c:v>
                </c:pt>
                <c:pt idx="320">
                  <c:v>8.7628865979381434</c:v>
                </c:pt>
                <c:pt idx="321">
                  <c:v>8.7628865979381434</c:v>
                </c:pt>
                <c:pt idx="322">
                  <c:v>8.7628865979381434</c:v>
                </c:pt>
                <c:pt idx="323">
                  <c:v>8.7628865979381434</c:v>
                </c:pt>
                <c:pt idx="324">
                  <c:v>8.7628865979381434</c:v>
                </c:pt>
                <c:pt idx="325">
                  <c:v>8.7628865979381434</c:v>
                </c:pt>
                <c:pt idx="326">
                  <c:v>8.7628865979381434</c:v>
                </c:pt>
                <c:pt idx="327">
                  <c:v>8.7628865979381434</c:v>
                </c:pt>
                <c:pt idx="328">
                  <c:v>8.7628865979381434</c:v>
                </c:pt>
                <c:pt idx="329">
                  <c:v>8.7628865979381434</c:v>
                </c:pt>
                <c:pt idx="330">
                  <c:v>8.7628865979381434</c:v>
                </c:pt>
                <c:pt idx="331">
                  <c:v>8.7628865979381434</c:v>
                </c:pt>
                <c:pt idx="332">
                  <c:v>8.7628865979381434</c:v>
                </c:pt>
                <c:pt idx="333">
                  <c:v>8.7628865979381434</c:v>
                </c:pt>
                <c:pt idx="334">
                  <c:v>8.7628865979381434</c:v>
                </c:pt>
                <c:pt idx="335">
                  <c:v>9.2783505154639183</c:v>
                </c:pt>
                <c:pt idx="336">
                  <c:v>9.2783505154639183</c:v>
                </c:pt>
                <c:pt idx="337">
                  <c:v>9.2783505154639183</c:v>
                </c:pt>
                <c:pt idx="338">
                  <c:v>9.2783505154639183</c:v>
                </c:pt>
                <c:pt idx="339">
                  <c:v>9.2783505154639183</c:v>
                </c:pt>
                <c:pt idx="340">
                  <c:v>9.2783505154639183</c:v>
                </c:pt>
                <c:pt idx="341">
                  <c:v>9.2783505154639183</c:v>
                </c:pt>
                <c:pt idx="342">
                  <c:v>9.2783505154639183</c:v>
                </c:pt>
                <c:pt idx="343">
                  <c:v>9.2783505154639183</c:v>
                </c:pt>
                <c:pt idx="344">
                  <c:v>9.2783505154639183</c:v>
                </c:pt>
                <c:pt idx="345">
                  <c:v>9.2783505154639183</c:v>
                </c:pt>
                <c:pt idx="346">
                  <c:v>9.2783505154639183</c:v>
                </c:pt>
                <c:pt idx="347">
                  <c:v>9.2783505154639183</c:v>
                </c:pt>
                <c:pt idx="348">
                  <c:v>9.2783505154639183</c:v>
                </c:pt>
                <c:pt idx="349">
                  <c:v>9.2783505154639183</c:v>
                </c:pt>
                <c:pt idx="350">
                  <c:v>9.2783505154639183</c:v>
                </c:pt>
                <c:pt idx="351">
                  <c:v>9.2783505154639183</c:v>
                </c:pt>
                <c:pt idx="352">
                  <c:v>8.7628865979381434</c:v>
                </c:pt>
                <c:pt idx="353">
                  <c:v>8.7628865979381434</c:v>
                </c:pt>
                <c:pt idx="354">
                  <c:v>8.7628865979381434</c:v>
                </c:pt>
                <c:pt idx="355">
                  <c:v>8.7628865979381434</c:v>
                </c:pt>
                <c:pt idx="356">
                  <c:v>8.7628865979381434</c:v>
                </c:pt>
                <c:pt idx="357">
                  <c:v>8.7628865979381434</c:v>
                </c:pt>
                <c:pt idx="358">
                  <c:v>8.7628865979381434</c:v>
                </c:pt>
                <c:pt idx="359">
                  <c:v>8.7628865979381434</c:v>
                </c:pt>
                <c:pt idx="360">
                  <c:v>8.2474226804123703</c:v>
                </c:pt>
                <c:pt idx="361">
                  <c:v>8.2474226804123703</c:v>
                </c:pt>
                <c:pt idx="362">
                  <c:v>8.2474226804123703</c:v>
                </c:pt>
                <c:pt idx="363">
                  <c:v>8.2474226804123703</c:v>
                </c:pt>
                <c:pt idx="364">
                  <c:v>8.2474226804123703</c:v>
                </c:pt>
                <c:pt idx="365">
                  <c:v>8.2474226804123703</c:v>
                </c:pt>
                <c:pt idx="366">
                  <c:v>8.2474226804123703</c:v>
                </c:pt>
                <c:pt idx="367">
                  <c:v>8.2474226804123703</c:v>
                </c:pt>
                <c:pt idx="368">
                  <c:v>8.2474226804123703</c:v>
                </c:pt>
                <c:pt idx="369">
                  <c:v>7.731958762886598</c:v>
                </c:pt>
                <c:pt idx="370">
                  <c:v>7.731958762886598</c:v>
                </c:pt>
                <c:pt idx="371">
                  <c:v>7.731958762886598</c:v>
                </c:pt>
                <c:pt idx="372">
                  <c:v>7.731958762886598</c:v>
                </c:pt>
                <c:pt idx="373">
                  <c:v>7.731958762886598</c:v>
                </c:pt>
                <c:pt idx="374">
                  <c:v>7.731958762886598</c:v>
                </c:pt>
                <c:pt idx="375">
                  <c:v>7.731958762886598</c:v>
                </c:pt>
                <c:pt idx="376">
                  <c:v>7.731958762886598</c:v>
                </c:pt>
                <c:pt idx="377">
                  <c:v>7.731958762886598</c:v>
                </c:pt>
                <c:pt idx="378">
                  <c:v>8.2474226804123703</c:v>
                </c:pt>
                <c:pt idx="379">
                  <c:v>8.2474226804123703</c:v>
                </c:pt>
                <c:pt idx="380">
                  <c:v>8.7628865979381434</c:v>
                </c:pt>
                <c:pt idx="381">
                  <c:v>9.2783505154639183</c:v>
                </c:pt>
                <c:pt idx="382">
                  <c:v>9.2783505154639183</c:v>
                </c:pt>
                <c:pt idx="383">
                  <c:v>9.2783505154639183</c:v>
                </c:pt>
                <c:pt idx="384">
                  <c:v>9.2783505154639183</c:v>
                </c:pt>
                <c:pt idx="385">
                  <c:v>9.2783505154639183</c:v>
                </c:pt>
                <c:pt idx="386">
                  <c:v>9.2783505154639183</c:v>
                </c:pt>
                <c:pt idx="387">
                  <c:v>9.2783505154639183</c:v>
                </c:pt>
                <c:pt idx="388">
                  <c:v>9.2783505154639183</c:v>
                </c:pt>
                <c:pt idx="389">
                  <c:v>9.2783505154639183</c:v>
                </c:pt>
                <c:pt idx="390">
                  <c:v>9.2783505154639183</c:v>
                </c:pt>
                <c:pt idx="391">
                  <c:v>9.2783505154639183</c:v>
                </c:pt>
                <c:pt idx="392">
                  <c:v>9.2783505154639183</c:v>
                </c:pt>
                <c:pt idx="393">
                  <c:v>9.2783505154639183</c:v>
                </c:pt>
                <c:pt idx="394">
                  <c:v>9.2783505154639183</c:v>
                </c:pt>
                <c:pt idx="395">
                  <c:v>9.2783505154639183</c:v>
                </c:pt>
                <c:pt idx="396">
                  <c:v>9.2783505154639183</c:v>
                </c:pt>
                <c:pt idx="397">
                  <c:v>9.2783505154639183</c:v>
                </c:pt>
                <c:pt idx="398">
                  <c:v>9.2783505154639183</c:v>
                </c:pt>
                <c:pt idx="399">
                  <c:v>8.7628865979381434</c:v>
                </c:pt>
                <c:pt idx="400">
                  <c:v>8.7628865979381434</c:v>
                </c:pt>
                <c:pt idx="401">
                  <c:v>8.7628865979381434</c:v>
                </c:pt>
                <c:pt idx="402">
                  <c:v>8.7628865979381434</c:v>
                </c:pt>
                <c:pt idx="403">
                  <c:v>8.2474226804123703</c:v>
                </c:pt>
                <c:pt idx="404">
                  <c:v>8.2474226804123703</c:v>
                </c:pt>
                <c:pt idx="405">
                  <c:v>8.2474226804123703</c:v>
                </c:pt>
                <c:pt idx="406">
                  <c:v>8.2474226804123703</c:v>
                </c:pt>
                <c:pt idx="407">
                  <c:v>8.2474226804123703</c:v>
                </c:pt>
                <c:pt idx="408">
                  <c:v>8.2474226804123703</c:v>
                </c:pt>
                <c:pt idx="409">
                  <c:v>8.2474226804123703</c:v>
                </c:pt>
                <c:pt idx="410">
                  <c:v>8.2474226804123703</c:v>
                </c:pt>
                <c:pt idx="411">
                  <c:v>8.2474226804123703</c:v>
                </c:pt>
                <c:pt idx="412">
                  <c:v>8.2474226804123703</c:v>
                </c:pt>
                <c:pt idx="413">
                  <c:v>8.2474226804123703</c:v>
                </c:pt>
                <c:pt idx="414">
                  <c:v>8.2474226804123703</c:v>
                </c:pt>
                <c:pt idx="415">
                  <c:v>8.2474226804123703</c:v>
                </c:pt>
                <c:pt idx="416">
                  <c:v>8.2474226804123703</c:v>
                </c:pt>
                <c:pt idx="417">
                  <c:v>8.2474226804123703</c:v>
                </c:pt>
                <c:pt idx="418">
                  <c:v>8.2474226804123703</c:v>
                </c:pt>
                <c:pt idx="419">
                  <c:v>8.2474226804123703</c:v>
                </c:pt>
                <c:pt idx="420">
                  <c:v>8.2474226804123703</c:v>
                </c:pt>
                <c:pt idx="421">
                  <c:v>8.2474226804123703</c:v>
                </c:pt>
                <c:pt idx="422">
                  <c:v>8.2474226804123703</c:v>
                </c:pt>
                <c:pt idx="423">
                  <c:v>8.2474226804123703</c:v>
                </c:pt>
                <c:pt idx="424">
                  <c:v>8.2474226804123703</c:v>
                </c:pt>
                <c:pt idx="425">
                  <c:v>8.2474226804123703</c:v>
                </c:pt>
                <c:pt idx="426">
                  <c:v>8.2474226804123703</c:v>
                </c:pt>
                <c:pt idx="427">
                  <c:v>8.2474226804123703</c:v>
                </c:pt>
                <c:pt idx="428">
                  <c:v>7.731958762886598</c:v>
                </c:pt>
                <c:pt idx="429">
                  <c:v>7.731958762886598</c:v>
                </c:pt>
                <c:pt idx="430">
                  <c:v>7.731958762886598</c:v>
                </c:pt>
                <c:pt idx="431">
                  <c:v>7.731958762886598</c:v>
                </c:pt>
                <c:pt idx="432">
                  <c:v>7.216494845360824</c:v>
                </c:pt>
                <c:pt idx="433">
                  <c:v>7.216494845360824</c:v>
                </c:pt>
                <c:pt idx="434">
                  <c:v>7.216494845360824</c:v>
                </c:pt>
                <c:pt idx="435">
                  <c:v>7.216494845360824</c:v>
                </c:pt>
                <c:pt idx="436">
                  <c:v>7.216494845360824</c:v>
                </c:pt>
                <c:pt idx="437">
                  <c:v>7.216494845360824</c:v>
                </c:pt>
                <c:pt idx="438">
                  <c:v>7.216494845360824</c:v>
                </c:pt>
                <c:pt idx="439">
                  <c:v>7.216494845360824</c:v>
                </c:pt>
                <c:pt idx="440">
                  <c:v>7.216494845360824</c:v>
                </c:pt>
                <c:pt idx="441">
                  <c:v>7.216494845360824</c:v>
                </c:pt>
                <c:pt idx="442">
                  <c:v>7.216494845360824</c:v>
                </c:pt>
                <c:pt idx="443">
                  <c:v>7.216494845360824</c:v>
                </c:pt>
                <c:pt idx="444">
                  <c:v>7.216494845360824</c:v>
                </c:pt>
                <c:pt idx="445">
                  <c:v>7.216494845360824</c:v>
                </c:pt>
                <c:pt idx="446">
                  <c:v>7.216494845360824</c:v>
                </c:pt>
                <c:pt idx="447">
                  <c:v>7.216494845360824</c:v>
                </c:pt>
                <c:pt idx="448">
                  <c:v>7.216494845360824</c:v>
                </c:pt>
                <c:pt idx="449">
                  <c:v>7.216494845360824</c:v>
                </c:pt>
                <c:pt idx="450">
                  <c:v>7.216494845360824</c:v>
                </c:pt>
                <c:pt idx="451">
                  <c:v>7.216494845360824</c:v>
                </c:pt>
                <c:pt idx="452">
                  <c:v>7.216494845360824</c:v>
                </c:pt>
                <c:pt idx="453">
                  <c:v>7.216494845360824</c:v>
                </c:pt>
                <c:pt idx="454">
                  <c:v>7.216494845360824</c:v>
                </c:pt>
                <c:pt idx="455">
                  <c:v>7.216494845360824</c:v>
                </c:pt>
                <c:pt idx="456">
                  <c:v>7.216494845360824</c:v>
                </c:pt>
                <c:pt idx="457">
                  <c:v>7.216494845360824</c:v>
                </c:pt>
                <c:pt idx="458">
                  <c:v>7.216494845360824</c:v>
                </c:pt>
                <c:pt idx="459">
                  <c:v>7.216494845360824</c:v>
                </c:pt>
                <c:pt idx="460">
                  <c:v>7.216494845360824</c:v>
                </c:pt>
                <c:pt idx="461">
                  <c:v>7.216494845360824</c:v>
                </c:pt>
                <c:pt idx="462">
                  <c:v>7.216494845360824</c:v>
                </c:pt>
                <c:pt idx="463">
                  <c:v>7.216494845360824</c:v>
                </c:pt>
                <c:pt idx="464">
                  <c:v>7.216494845360824</c:v>
                </c:pt>
                <c:pt idx="465">
                  <c:v>7.216494845360824</c:v>
                </c:pt>
                <c:pt idx="466">
                  <c:v>7.216494845360824</c:v>
                </c:pt>
                <c:pt idx="467">
                  <c:v>7.216494845360824</c:v>
                </c:pt>
                <c:pt idx="468">
                  <c:v>7.216494845360824</c:v>
                </c:pt>
                <c:pt idx="469">
                  <c:v>7.216494845360824</c:v>
                </c:pt>
                <c:pt idx="470">
                  <c:v>7.216494845360824</c:v>
                </c:pt>
                <c:pt idx="471">
                  <c:v>7.216494845360824</c:v>
                </c:pt>
                <c:pt idx="472">
                  <c:v>7.216494845360824</c:v>
                </c:pt>
                <c:pt idx="473">
                  <c:v>7.216494845360824</c:v>
                </c:pt>
                <c:pt idx="474">
                  <c:v>7.216494845360824</c:v>
                </c:pt>
                <c:pt idx="475">
                  <c:v>7.216494845360824</c:v>
                </c:pt>
                <c:pt idx="476">
                  <c:v>7.216494845360824</c:v>
                </c:pt>
                <c:pt idx="477">
                  <c:v>7.216494845360824</c:v>
                </c:pt>
                <c:pt idx="478">
                  <c:v>7.216494845360824</c:v>
                </c:pt>
                <c:pt idx="479">
                  <c:v>7.216494845360824</c:v>
                </c:pt>
                <c:pt idx="480">
                  <c:v>7.216494845360824</c:v>
                </c:pt>
                <c:pt idx="481">
                  <c:v>7.216494845360824</c:v>
                </c:pt>
                <c:pt idx="482">
                  <c:v>7.216494845360824</c:v>
                </c:pt>
                <c:pt idx="483">
                  <c:v>7.216494845360824</c:v>
                </c:pt>
                <c:pt idx="484">
                  <c:v>7.216494845360824</c:v>
                </c:pt>
                <c:pt idx="485">
                  <c:v>7.216494845360824</c:v>
                </c:pt>
                <c:pt idx="486">
                  <c:v>7.216494845360824</c:v>
                </c:pt>
                <c:pt idx="487">
                  <c:v>7.216494845360824</c:v>
                </c:pt>
                <c:pt idx="488">
                  <c:v>7.216494845360824</c:v>
                </c:pt>
                <c:pt idx="489">
                  <c:v>7.216494845360824</c:v>
                </c:pt>
                <c:pt idx="490">
                  <c:v>7.216494845360824</c:v>
                </c:pt>
                <c:pt idx="491">
                  <c:v>7.216494845360824</c:v>
                </c:pt>
                <c:pt idx="492">
                  <c:v>7.731958762886598</c:v>
                </c:pt>
                <c:pt idx="493">
                  <c:v>7.731958762886598</c:v>
                </c:pt>
                <c:pt idx="494">
                  <c:v>7.731958762886598</c:v>
                </c:pt>
                <c:pt idx="495">
                  <c:v>7.731958762886598</c:v>
                </c:pt>
                <c:pt idx="496">
                  <c:v>7.731958762886598</c:v>
                </c:pt>
                <c:pt idx="497">
                  <c:v>7.731958762886598</c:v>
                </c:pt>
                <c:pt idx="498">
                  <c:v>7.731958762886598</c:v>
                </c:pt>
                <c:pt idx="499">
                  <c:v>7.731958762886598</c:v>
                </c:pt>
                <c:pt idx="500">
                  <c:v>7.731958762886598</c:v>
                </c:pt>
                <c:pt idx="501">
                  <c:v>7.731958762886598</c:v>
                </c:pt>
                <c:pt idx="502">
                  <c:v>7.731958762886598</c:v>
                </c:pt>
                <c:pt idx="503">
                  <c:v>7.731958762886598</c:v>
                </c:pt>
                <c:pt idx="504">
                  <c:v>7.731958762886598</c:v>
                </c:pt>
                <c:pt idx="505">
                  <c:v>7.731958762886598</c:v>
                </c:pt>
                <c:pt idx="506">
                  <c:v>7.731958762886598</c:v>
                </c:pt>
                <c:pt idx="507">
                  <c:v>7.731958762886598</c:v>
                </c:pt>
                <c:pt idx="508">
                  <c:v>7.731958762886598</c:v>
                </c:pt>
                <c:pt idx="509">
                  <c:v>7.731958762886598</c:v>
                </c:pt>
                <c:pt idx="510">
                  <c:v>7.731958762886598</c:v>
                </c:pt>
                <c:pt idx="511">
                  <c:v>7.731958762886598</c:v>
                </c:pt>
                <c:pt idx="512">
                  <c:v>7.731958762886598</c:v>
                </c:pt>
                <c:pt idx="513">
                  <c:v>7.731958762886598</c:v>
                </c:pt>
                <c:pt idx="514">
                  <c:v>7.731958762886598</c:v>
                </c:pt>
                <c:pt idx="515">
                  <c:v>8.2474226804123703</c:v>
                </c:pt>
                <c:pt idx="516">
                  <c:v>8.2474226804123703</c:v>
                </c:pt>
                <c:pt idx="517">
                  <c:v>8.2474226804123703</c:v>
                </c:pt>
                <c:pt idx="518">
                  <c:v>8.2474226804123703</c:v>
                </c:pt>
                <c:pt idx="519">
                  <c:v>8.2474226804123703</c:v>
                </c:pt>
                <c:pt idx="520">
                  <c:v>8.2474226804123703</c:v>
                </c:pt>
                <c:pt idx="521">
                  <c:v>8.2474226804123703</c:v>
                </c:pt>
                <c:pt idx="522">
                  <c:v>8.2474226804123703</c:v>
                </c:pt>
                <c:pt idx="523">
                  <c:v>8.2474226804123703</c:v>
                </c:pt>
                <c:pt idx="524">
                  <c:v>8.2474226804123703</c:v>
                </c:pt>
                <c:pt idx="525">
                  <c:v>8.2474226804123703</c:v>
                </c:pt>
                <c:pt idx="526">
                  <c:v>8.2474226804123703</c:v>
                </c:pt>
                <c:pt idx="527">
                  <c:v>8.2474226804123703</c:v>
                </c:pt>
                <c:pt idx="528">
                  <c:v>8.2474226804123703</c:v>
                </c:pt>
                <c:pt idx="529">
                  <c:v>8.2474226804123703</c:v>
                </c:pt>
                <c:pt idx="530">
                  <c:v>8.2474226804123703</c:v>
                </c:pt>
                <c:pt idx="531">
                  <c:v>8.2474226804123703</c:v>
                </c:pt>
                <c:pt idx="532">
                  <c:v>8.2474226804123703</c:v>
                </c:pt>
                <c:pt idx="533">
                  <c:v>8.2474226804123703</c:v>
                </c:pt>
                <c:pt idx="534">
                  <c:v>8.2474226804123703</c:v>
                </c:pt>
                <c:pt idx="535">
                  <c:v>8.2474226804123703</c:v>
                </c:pt>
                <c:pt idx="536">
                  <c:v>8.2474226804123703</c:v>
                </c:pt>
                <c:pt idx="537">
                  <c:v>8.2474226804123703</c:v>
                </c:pt>
                <c:pt idx="538">
                  <c:v>8.2474226804123703</c:v>
                </c:pt>
                <c:pt idx="539">
                  <c:v>8.2474226804123703</c:v>
                </c:pt>
                <c:pt idx="540">
                  <c:v>8.2474226804123703</c:v>
                </c:pt>
                <c:pt idx="541">
                  <c:v>8.2474226804123703</c:v>
                </c:pt>
                <c:pt idx="542">
                  <c:v>8.2474226804123703</c:v>
                </c:pt>
                <c:pt idx="543">
                  <c:v>8.2474226804123703</c:v>
                </c:pt>
                <c:pt idx="544">
                  <c:v>8.2474226804123703</c:v>
                </c:pt>
                <c:pt idx="545">
                  <c:v>8.2474226804123703</c:v>
                </c:pt>
                <c:pt idx="546">
                  <c:v>8.2474226804123703</c:v>
                </c:pt>
                <c:pt idx="547">
                  <c:v>8.2474226804123703</c:v>
                </c:pt>
                <c:pt idx="548">
                  <c:v>8.7628865979381434</c:v>
                </c:pt>
                <c:pt idx="549">
                  <c:v>8.2474226804123703</c:v>
                </c:pt>
                <c:pt idx="550">
                  <c:v>8.2474226804123703</c:v>
                </c:pt>
                <c:pt idx="551">
                  <c:v>8.2474226804123703</c:v>
                </c:pt>
                <c:pt idx="552">
                  <c:v>7.731958762886598</c:v>
                </c:pt>
                <c:pt idx="553">
                  <c:v>7.731958762886598</c:v>
                </c:pt>
                <c:pt idx="554">
                  <c:v>7.731958762886598</c:v>
                </c:pt>
                <c:pt idx="555">
                  <c:v>7.731958762886598</c:v>
                </c:pt>
                <c:pt idx="556">
                  <c:v>7.731958762886598</c:v>
                </c:pt>
                <c:pt idx="557">
                  <c:v>7.731958762886598</c:v>
                </c:pt>
                <c:pt idx="558">
                  <c:v>7.731958762886598</c:v>
                </c:pt>
                <c:pt idx="559">
                  <c:v>7.731958762886598</c:v>
                </c:pt>
                <c:pt idx="560">
                  <c:v>7.731958762886598</c:v>
                </c:pt>
                <c:pt idx="561">
                  <c:v>7.731958762886598</c:v>
                </c:pt>
                <c:pt idx="562">
                  <c:v>7.731958762886598</c:v>
                </c:pt>
                <c:pt idx="563">
                  <c:v>7.731958762886598</c:v>
                </c:pt>
                <c:pt idx="564">
                  <c:v>7.731958762886598</c:v>
                </c:pt>
                <c:pt idx="565">
                  <c:v>7.731958762886598</c:v>
                </c:pt>
                <c:pt idx="566">
                  <c:v>7.731958762886598</c:v>
                </c:pt>
                <c:pt idx="567">
                  <c:v>7.731958762886598</c:v>
                </c:pt>
                <c:pt idx="568">
                  <c:v>7.731958762886598</c:v>
                </c:pt>
                <c:pt idx="569">
                  <c:v>7.731958762886598</c:v>
                </c:pt>
                <c:pt idx="570">
                  <c:v>7.731958762886598</c:v>
                </c:pt>
                <c:pt idx="571">
                  <c:v>7.731958762886598</c:v>
                </c:pt>
                <c:pt idx="572">
                  <c:v>7.731958762886598</c:v>
                </c:pt>
                <c:pt idx="573">
                  <c:v>7.731958762886598</c:v>
                </c:pt>
                <c:pt idx="574">
                  <c:v>7.731958762886598</c:v>
                </c:pt>
                <c:pt idx="575">
                  <c:v>7.731958762886598</c:v>
                </c:pt>
                <c:pt idx="576">
                  <c:v>7.216494845360824</c:v>
                </c:pt>
                <c:pt idx="577">
                  <c:v>7.216494845360824</c:v>
                </c:pt>
                <c:pt idx="578">
                  <c:v>7.216494845360824</c:v>
                </c:pt>
                <c:pt idx="579">
                  <c:v>7.216494845360824</c:v>
                </c:pt>
                <c:pt idx="580">
                  <c:v>7.216494845360824</c:v>
                </c:pt>
                <c:pt idx="581">
                  <c:v>7.216494845360824</c:v>
                </c:pt>
                <c:pt idx="582">
                  <c:v>7.216494845360824</c:v>
                </c:pt>
                <c:pt idx="583">
                  <c:v>7.216494845360824</c:v>
                </c:pt>
                <c:pt idx="584">
                  <c:v>7.216494845360824</c:v>
                </c:pt>
                <c:pt idx="585">
                  <c:v>7.216494845360824</c:v>
                </c:pt>
                <c:pt idx="586">
                  <c:v>7.216494845360824</c:v>
                </c:pt>
                <c:pt idx="587">
                  <c:v>7.216494845360824</c:v>
                </c:pt>
                <c:pt idx="588">
                  <c:v>6.7010309278350517</c:v>
                </c:pt>
                <c:pt idx="589">
                  <c:v>6.7010309278350517</c:v>
                </c:pt>
                <c:pt idx="590">
                  <c:v>6.7010309278350517</c:v>
                </c:pt>
                <c:pt idx="591">
                  <c:v>6.7010309278350517</c:v>
                </c:pt>
                <c:pt idx="592">
                  <c:v>6.7010309278350517</c:v>
                </c:pt>
                <c:pt idx="593">
                  <c:v>6.7010309278350517</c:v>
                </c:pt>
                <c:pt idx="594">
                  <c:v>6.7010309278350517</c:v>
                </c:pt>
                <c:pt idx="595">
                  <c:v>6.7010309278350517</c:v>
                </c:pt>
                <c:pt idx="596">
                  <c:v>6.7010309278350517</c:v>
                </c:pt>
                <c:pt idx="597">
                  <c:v>6.7010309278350517</c:v>
                </c:pt>
                <c:pt idx="598">
                  <c:v>6.7010309278350517</c:v>
                </c:pt>
                <c:pt idx="599">
                  <c:v>6.7010309278350517</c:v>
                </c:pt>
                <c:pt idx="600">
                  <c:v>6.1855670103092786</c:v>
                </c:pt>
                <c:pt idx="601">
                  <c:v>6.1855670103092786</c:v>
                </c:pt>
                <c:pt idx="602">
                  <c:v>6.1855670103092786</c:v>
                </c:pt>
                <c:pt idx="603">
                  <c:v>5.6701030927835054</c:v>
                </c:pt>
                <c:pt idx="604">
                  <c:v>5.6701030927835054</c:v>
                </c:pt>
                <c:pt idx="605">
                  <c:v>5.1546391752577314</c:v>
                </c:pt>
                <c:pt idx="606">
                  <c:v>5.1546391752577314</c:v>
                </c:pt>
                <c:pt idx="607">
                  <c:v>5.1546391752577314</c:v>
                </c:pt>
                <c:pt idx="608">
                  <c:v>5.1546391752577314</c:v>
                </c:pt>
                <c:pt idx="609">
                  <c:v>4.1237113402061851</c:v>
                </c:pt>
                <c:pt idx="610">
                  <c:v>4.1237113402061851</c:v>
                </c:pt>
                <c:pt idx="611">
                  <c:v>4.1237113402061851</c:v>
                </c:pt>
                <c:pt idx="612">
                  <c:v>3.608247422680412</c:v>
                </c:pt>
                <c:pt idx="613">
                  <c:v>3.608247422680412</c:v>
                </c:pt>
                <c:pt idx="614">
                  <c:v>3.608247422680412</c:v>
                </c:pt>
                <c:pt idx="615">
                  <c:v>3.608247422680412</c:v>
                </c:pt>
                <c:pt idx="616">
                  <c:v>3.608247422680412</c:v>
                </c:pt>
                <c:pt idx="617">
                  <c:v>3.608247422680412</c:v>
                </c:pt>
                <c:pt idx="618">
                  <c:v>3.608247422680412</c:v>
                </c:pt>
                <c:pt idx="619">
                  <c:v>3.608247422680412</c:v>
                </c:pt>
                <c:pt idx="620">
                  <c:v>3.608247422680412</c:v>
                </c:pt>
                <c:pt idx="621">
                  <c:v>3.608247422680412</c:v>
                </c:pt>
                <c:pt idx="622">
                  <c:v>3.608247422680412</c:v>
                </c:pt>
                <c:pt idx="623">
                  <c:v>3.608247422680412</c:v>
                </c:pt>
                <c:pt idx="624">
                  <c:v>2.5906735751295336</c:v>
                </c:pt>
                <c:pt idx="625">
                  <c:v>2.5906735751295336</c:v>
                </c:pt>
                <c:pt idx="626">
                  <c:v>2.5906735751295336</c:v>
                </c:pt>
                <c:pt idx="627">
                  <c:v>2.5906735751295336</c:v>
                </c:pt>
                <c:pt idx="628">
                  <c:v>2.5906735751295336</c:v>
                </c:pt>
                <c:pt idx="629">
                  <c:v>2.5906735751295336</c:v>
                </c:pt>
                <c:pt idx="630">
                  <c:v>2.5906735751295336</c:v>
                </c:pt>
                <c:pt idx="631">
                  <c:v>2.5906735751295336</c:v>
                </c:pt>
                <c:pt idx="632">
                  <c:v>2.5906735751295336</c:v>
                </c:pt>
                <c:pt idx="633">
                  <c:v>2.5906735751295336</c:v>
                </c:pt>
                <c:pt idx="634">
                  <c:v>2.5906735751295336</c:v>
                </c:pt>
                <c:pt idx="635">
                  <c:v>2.5906735751295336</c:v>
                </c:pt>
                <c:pt idx="636">
                  <c:v>3.1088082901554404</c:v>
                </c:pt>
                <c:pt idx="637">
                  <c:v>3.1088082901554404</c:v>
                </c:pt>
                <c:pt idx="638">
                  <c:v>3.1088082901554404</c:v>
                </c:pt>
                <c:pt idx="639">
                  <c:v>3.1088082901554404</c:v>
                </c:pt>
                <c:pt idx="640">
                  <c:v>3.6269430051813467</c:v>
                </c:pt>
                <c:pt idx="641">
                  <c:v>3.6269430051813467</c:v>
                </c:pt>
                <c:pt idx="642">
                  <c:v>3.6269430051813467</c:v>
                </c:pt>
                <c:pt idx="643">
                  <c:v>3.6269430051813467</c:v>
                </c:pt>
                <c:pt idx="644">
                  <c:v>3.6269430051813467</c:v>
                </c:pt>
                <c:pt idx="645">
                  <c:v>3.6269430051813467</c:v>
                </c:pt>
                <c:pt idx="646">
                  <c:v>3.1088082901554404</c:v>
                </c:pt>
                <c:pt idx="647">
                  <c:v>3.1088082901554404</c:v>
                </c:pt>
                <c:pt idx="648">
                  <c:v>3.1088082901554404</c:v>
                </c:pt>
                <c:pt idx="649">
                  <c:v>3.1088082901554404</c:v>
                </c:pt>
                <c:pt idx="650">
                  <c:v>3.1088082901554404</c:v>
                </c:pt>
                <c:pt idx="651">
                  <c:v>3.1088082901554404</c:v>
                </c:pt>
                <c:pt idx="652">
                  <c:v>3.1088082901554404</c:v>
                </c:pt>
                <c:pt idx="653">
                  <c:v>3.1088082901554404</c:v>
                </c:pt>
                <c:pt idx="654">
                  <c:v>2.5906735751295336</c:v>
                </c:pt>
                <c:pt idx="655">
                  <c:v>2.5906735751295336</c:v>
                </c:pt>
                <c:pt idx="656">
                  <c:v>2.5906735751295336</c:v>
                </c:pt>
                <c:pt idx="657">
                  <c:v>2.5906735751295336</c:v>
                </c:pt>
                <c:pt idx="658">
                  <c:v>2.5906735751295336</c:v>
                </c:pt>
                <c:pt idx="659">
                  <c:v>2.5906735751295336</c:v>
                </c:pt>
                <c:pt idx="660">
                  <c:v>2.5773195876288657</c:v>
                </c:pt>
                <c:pt idx="661">
                  <c:v>2.5773195876288657</c:v>
                </c:pt>
                <c:pt idx="662">
                  <c:v>2.0618556701030926</c:v>
                </c:pt>
                <c:pt idx="663">
                  <c:v>2.0618556701030926</c:v>
                </c:pt>
                <c:pt idx="664">
                  <c:v>2.0618556701030926</c:v>
                </c:pt>
                <c:pt idx="665">
                  <c:v>1.5463917525773196</c:v>
                </c:pt>
                <c:pt idx="666">
                  <c:v>1.5463917525773196</c:v>
                </c:pt>
                <c:pt idx="667">
                  <c:v>1.5463917525773196</c:v>
                </c:pt>
                <c:pt idx="668">
                  <c:v>1.5463917525773196</c:v>
                </c:pt>
                <c:pt idx="669">
                  <c:v>1.5463917525773196</c:v>
                </c:pt>
                <c:pt idx="670">
                  <c:v>1.5463917525773196</c:v>
                </c:pt>
                <c:pt idx="671">
                  <c:v>1.5463917525773196</c:v>
                </c:pt>
                <c:pt idx="672">
                  <c:v>1.5544041450777202</c:v>
                </c:pt>
                <c:pt idx="673">
                  <c:v>1.5544041450777202</c:v>
                </c:pt>
                <c:pt idx="674">
                  <c:v>1.5544041450777202</c:v>
                </c:pt>
                <c:pt idx="675">
                  <c:v>1.5544041450777202</c:v>
                </c:pt>
                <c:pt idx="676">
                  <c:v>1.5544041450777202</c:v>
                </c:pt>
                <c:pt idx="677">
                  <c:v>1.5544041450777202</c:v>
                </c:pt>
                <c:pt idx="678">
                  <c:v>1.5544041450777202</c:v>
                </c:pt>
                <c:pt idx="679">
                  <c:v>2.0725388601036272</c:v>
                </c:pt>
                <c:pt idx="680">
                  <c:v>2.0725388601036272</c:v>
                </c:pt>
                <c:pt idx="681">
                  <c:v>2.5906735751295336</c:v>
                </c:pt>
                <c:pt idx="682">
                  <c:v>3.1088082901554404</c:v>
                </c:pt>
                <c:pt idx="683">
                  <c:v>3.1088082901554404</c:v>
                </c:pt>
                <c:pt idx="684">
                  <c:v>3.1088082901554404</c:v>
                </c:pt>
                <c:pt idx="685">
                  <c:v>3.1088082901554404</c:v>
                </c:pt>
                <c:pt idx="686">
                  <c:v>3.1088082901554404</c:v>
                </c:pt>
                <c:pt idx="687">
                  <c:v>3.1088082901554404</c:v>
                </c:pt>
                <c:pt idx="688">
                  <c:v>2.5906735751295336</c:v>
                </c:pt>
                <c:pt idx="689">
                  <c:v>2.5906735751295336</c:v>
                </c:pt>
                <c:pt idx="690">
                  <c:v>2.5906735751295336</c:v>
                </c:pt>
                <c:pt idx="691">
                  <c:v>2.5906735751295336</c:v>
                </c:pt>
                <c:pt idx="692">
                  <c:v>2.5906735751295336</c:v>
                </c:pt>
                <c:pt idx="693">
                  <c:v>2.5906735751295336</c:v>
                </c:pt>
                <c:pt idx="694">
                  <c:v>2.5906735751295336</c:v>
                </c:pt>
                <c:pt idx="695">
                  <c:v>2.5906735751295336</c:v>
                </c:pt>
                <c:pt idx="696">
                  <c:v>2.5906735751295336</c:v>
                </c:pt>
                <c:pt idx="697">
                  <c:v>2.5906735751295336</c:v>
                </c:pt>
                <c:pt idx="698">
                  <c:v>2.5906735751295336</c:v>
                </c:pt>
                <c:pt idx="699">
                  <c:v>2.5906735751295336</c:v>
                </c:pt>
                <c:pt idx="700">
                  <c:v>2.5906735751295336</c:v>
                </c:pt>
                <c:pt idx="701">
                  <c:v>2.5906735751295336</c:v>
                </c:pt>
                <c:pt idx="702">
                  <c:v>2.5906735751295336</c:v>
                </c:pt>
                <c:pt idx="703">
                  <c:v>2.5906735751295336</c:v>
                </c:pt>
                <c:pt idx="704">
                  <c:v>1.5544041450777202</c:v>
                </c:pt>
                <c:pt idx="705">
                  <c:v>1.5544041450777202</c:v>
                </c:pt>
                <c:pt idx="706">
                  <c:v>1.5544041450777202</c:v>
                </c:pt>
                <c:pt idx="707">
                  <c:v>1.0362694300518136</c:v>
                </c:pt>
                <c:pt idx="708">
                  <c:v>1.0362694300518136</c:v>
                </c:pt>
                <c:pt idx="709">
                  <c:v>1.5544041450777202</c:v>
                </c:pt>
                <c:pt idx="710">
                  <c:v>1.5544041450777202</c:v>
                </c:pt>
                <c:pt idx="711">
                  <c:v>1.5544041450777202</c:v>
                </c:pt>
                <c:pt idx="712">
                  <c:v>1.5544041450777202</c:v>
                </c:pt>
                <c:pt idx="713">
                  <c:v>1.5544041450777202</c:v>
                </c:pt>
                <c:pt idx="714">
                  <c:v>1.5544041450777202</c:v>
                </c:pt>
                <c:pt idx="715">
                  <c:v>1.5544041450777202</c:v>
                </c:pt>
                <c:pt idx="716">
                  <c:v>1.5544041450777202</c:v>
                </c:pt>
                <c:pt idx="717">
                  <c:v>1.5544041450777202</c:v>
                </c:pt>
                <c:pt idx="718">
                  <c:v>1.5544041450777202</c:v>
                </c:pt>
                <c:pt idx="719">
                  <c:v>1.5544041450777202</c:v>
                </c:pt>
                <c:pt idx="720">
                  <c:v>1.5544041450777202</c:v>
                </c:pt>
                <c:pt idx="721">
                  <c:v>1.5544041450777202</c:v>
                </c:pt>
                <c:pt idx="722">
                  <c:v>1.5544041450777202</c:v>
                </c:pt>
                <c:pt idx="723">
                  <c:v>1.5544041450777202</c:v>
                </c:pt>
                <c:pt idx="724">
                  <c:v>1.5544041450777202</c:v>
                </c:pt>
                <c:pt idx="725">
                  <c:v>1.5544041450777202</c:v>
                </c:pt>
                <c:pt idx="726">
                  <c:v>1.5544041450777202</c:v>
                </c:pt>
                <c:pt idx="727">
                  <c:v>1.5544041450777202</c:v>
                </c:pt>
                <c:pt idx="728">
                  <c:v>1.5544041450777202</c:v>
                </c:pt>
                <c:pt idx="729">
                  <c:v>1.5544041450777202</c:v>
                </c:pt>
                <c:pt idx="730">
                  <c:v>1.5544041450777202</c:v>
                </c:pt>
                <c:pt idx="731">
                  <c:v>1.5544041450777202</c:v>
                </c:pt>
                <c:pt idx="732">
                  <c:v>1.0309278350515463</c:v>
                </c:pt>
                <c:pt idx="733">
                  <c:v>1.0309278350515463</c:v>
                </c:pt>
                <c:pt idx="734">
                  <c:v>1.0309278350515463</c:v>
                </c:pt>
                <c:pt idx="735">
                  <c:v>1.0309278350515463</c:v>
                </c:pt>
                <c:pt idx="736">
                  <c:v>1.0309278350515463</c:v>
                </c:pt>
                <c:pt idx="737">
                  <c:v>1.0309278350515463</c:v>
                </c:pt>
                <c:pt idx="738">
                  <c:v>1.0309278350515463</c:v>
                </c:pt>
                <c:pt idx="739">
                  <c:v>1.0309278350515463</c:v>
                </c:pt>
                <c:pt idx="740">
                  <c:v>1.0309278350515463</c:v>
                </c:pt>
                <c:pt idx="741">
                  <c:v>1.0309278350515463</c:v>
                </c:pt>
                <c:pt idx="742">
                  <c:v>1.0309278350515463</c:v>
                </c:pt>
                <c:pt idx="743">
                  <c:v>1.0309278350515463</c:v>
                </c:pt>
                <c:pt idx="744">
                  <c:v>1.0362694300518136</c:v>
                </c:pt>
                <c:pt idx="745">
                  <c:v>1.0362694300518136</c:v>
                </c:pt>
                <c:pt idx="746">
                  <c:v>1.0362694300518136</c:v>
                </c:pt>
                <c:pt idx="747">
                  <c:v>1.0362694300518136</c:v>
                </c:pt>
                <c:pt idx="748">
                  <c:v>1.0362694300518136</c:v>
                </c:pt>
                <c:pt idx="749">
                  <c:v>1.0362694300518136</c:v>
                </c:pt>
                <c:pt idx="750">
                  <c:v>1.0362694300518136</c:v>
                </c:pt>
                <c:pt idx="751">
                  <c:v>1.0362694300518136</c:v>
                </c:pt>
                <c:pt idx="752">
                  <c:v>0.5181347150259068</c:v>
                </c:pt>
                <c:pt idx="753">
                  <c:v>0.5181347150259068</c:v>
                </c:pt>
                <c:pt idx="754">
                  <c:v>0.5181347150259068</c:v>
                </c:pt>
                <c:pt idx="755">
                  <c:v>0.5181347150259068</c:v>
                </c:pt>
                <c:pt idx="756">
                  <c:v>0.5181347150259068</c:v>
                </c:pt>
                <c:pt idx="757">
                  <c:v>0.5181347150259068</c:v>
                </c:pt>
                <c:pt idx="758">
                  <c:v>0.5181347150259068</c:v>
                </c:pt>
                <c:pt idx="759">
                  <c:v>0.5181347150259068</c:v>
                </c:pt>
                <c:pt idx="760">
                  <c:v>0.5181347150259068</c:v>
                </c:pt>
                <c:pt idx="761">
                  <c:v>0.5181347150259068</c:v>
                </c:pt>
                <c:pt idx="762">
                  <c:v>0.5181347150259068</c:v>
                </c:pt>
                <c:pt idx="763">
                  <c:v>0.5181347150259068</c:v>
                </c:pt>
                <c:pt idx="764">
                  <c:v>0.5181347150259068</c:v>
                </c:pt>
                <c:pt idx="765">
                  <c:v>0.5181347150259068</c:v>
                </c:pt>
                <c:pt idx="766">
                  <c:v>0.5181347150259068</c:v>
                </c:pt>
                <c:pt idx="767">
                  <c:v>0.5181347150259068</c:v>
                </c:pt>
                <c:pt idx="768">
                  <c:v>0.5181347150259068</c:v>
                </c:pt>
                <c:pt idx="769">
                  <c:v>0.5181347150259068</c:v>
                </c:pt>
                <c:pt idx="770">
                  <c:v>0.5181347150259068</c:v>
                </c:pt>
                <c:pt idx="771">
                  <c:v>0.5181347150259068</c:v>
                </c:pt>
                <c:pt idx="772">
                  <c:v>0.5181347150259068</c:v>
                </c:pt>
                <c:pt idx="773">
                  <c:v>0.5181347150259068</c:v>
                </c:pt>
                <c:pt idx="774">
                  <c:v>0.5181347150259068</c:v>
                </c:pt>
                <c:pt idx="775">
                  <c:v>0.5181347150259068</c:v>
                </c:pt>
                <c:pt idx="776">
                  <c:v>0.5181347150259068</c:v>
                </c:pt>
                <c:pt idx="777">
                  <c:v>0.5181347150259068</c:v>
                </c:pt>
                <c:pt idx="778">
                  <c:v>0.5181347150259068</c:v>
                </c:pt>
                <c:pt idx="779">
                  <c:v>0.5181347150259068</c:v>
                </c:pt>
                <c:pt idx="780">
                  <c:v>0.5181347150259068</c:v>
                </c:pt>
                <c:pt idx="781">
                  <c:v>0.5181347150259068</c:v>
                </c:pt>
                <c:pt idx="782">
                  <c:v>0.5181347150259068</c:v>
                </c:pt>
                <c:pt idx="783">
                  <c:v>0.5181347150259068</c:v>
                </c:pt>
                <c:pt idx="784">
                  <c:v>0.5181347150259068</c:v>
                </c:pt>
                <c:pt idx="785">
                  <c:v>0.5181347150259068</c:v>
                </c:pt>
                <c:pt idx="786">
                  <c:v>0.5181347150259068</c:v>
                </c:pt>
                <c:pt idx="787">
                  <c:v>0.5181347150259068</c:v>
                </c:pt>
                <c:pt idx="788">
                  <c:v>0.5181347150259068</c:v>
                </c:pt>
                <c:pt idx="789">
                  <c:v>0.5181347150259068</c:v>
                </c:pt>
                <c:pt idx="790">
                  <c:v>0.5181347150259068</c:v>
                </c:pt>
                <c:pt idx="791">
                  <c:v>0.5181347150259068</c:v>
                </c:pt>
                <c:pt idx="792">
                  <c:v>0.5181347150259068</c:v>
                </c:pt>
                <c:pt idx="793">
                  <c:v>0.5181347150259068</c:v>
                </c:pt>
                <c:pt idx="794">
                  <c:v>0.5181347150259068</c:v>
                </c:pt>
                <c:pt idx="795">
                  <c:v>0.5181347150259068</c:v>
                </c:pt>
                <c:pt idx="796">
                  <c:v>0.5181347150259068</c:v>
                </c:pt>
                <c:pt idx="797">
                  <c:v>0.5181347150259068</c:v>
                </c:pt>
                <c:pt idx="798">
                  <c:v>0.5181347150259068</c:v>
                </c:pt>
                <c:pt idx="799">
                  <c:v>0.5181347150259068</c:v>
                </c:pt>
                <c:pt idx="800">
                  <c:v>0.5181347150259068</c:v>
                </c:pt>
                <c:pt idx="801">
                  <c:v>0.5181347150259068</c:v>
                </c:pt>
                <c:pt idx="802">
                  <c:v>0.5181347150259068</c:v>
                </c:pt>
                <c:pt idx="803">
                  <c:v>0.5181347150259068</c:v>
                </c:pt>
                <c:pt idx="804">
                  <c:v>0.5181347150259068</c:v>
                </c:pt>
                <c:pt idx="805">
                  <c:v>0.5181347150259068</c:v>
                </c:pt>
                <c:pt idx="806">
                  <c:v>0.5181347150259068</c:v>
                </c:pt>
                <c:pt idx="807">
                  <c:v>0.5181347150259068</c:v>
                </c:pt>
                <c:pt idx="808">
                  <c:v>0.5181347150259068</c:v>
                </c:pt>
                <c:pt idx="809">
                  <c:v>0.5181347150259068</c:v>
                </c:pt>
                <c:pt idx="810">
                  <c:v>0.5181347150259068</c:v>
                </c:pt>
                <c:pt idx="811">
                  <c:v>0.5181347150259068</c:v>
                </c:pt>
                <c:pt idx="812">
                  <c:v>0.5181347150259068</c:v>
                </c:pt>
                <c:pt idx="813">
                  <c:v>0.5181347150259068</c:v>
                </c:pt>
                <c:pt idx="814">
                  <c:v>0.5181347150259068</c:v>
                </c:pt>
                <c:pt idx="815">
                  <c:v>0.5181347150259068</c:v>
                </c:pt>
                <c:pt idx="816">
                  <c:v>0.5181347150259068</c:v>
                </c:pt>
                <c:pt idx="817">
                  <c:v>0.5181347150259068</c:v>
                </c:pt>
                <c:pt idx="818">
                  <c:v>0.5181347150259068</c:v>
                </c:pt>
                <c:pt idx="819">
                  <c:v>0.5181347150259068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0.5181347150259068</c:v>
                </c:pt>
                <c:pt idx="902">
                  <c:v>0.5181347150259068</c:v>
                </c:pt>
                <c:pt idx="903">
                  <c:v>0.5181347150259068</c:v>
                </c:pt>
                <c:pt idx="904">
                  <c:v>0.5181347150259068</c:v>
                </c:pt>
                <c:pt idx="905">
                  <c:v>0.5181347150259068</c:v>
                </c:pt>
                <c:pt idx="906">
                  <c:v>0.52083333333333326</c:v>
                </c:pt>
                <c:pt idx="907">
                  <c:v>0.52083333333333326</c:v>
                </c:pt>
                <c:pt idx="908">
                  <c:v>0.52083333333333326</c:v>
                </c:pt>
                <c:pt idx="909">
                  <c:v>0.52083333333333326</c:v>
                </c:pt>
                <c:pt idx="910">
                  <c:v>0.52356020942408377</c:v>
                </c:pt>
                <c:pt idx="911">
                  <c:v>0.52356020942408377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E1-4EF3-9C53-4EAF835C7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01280"/>
        <c:axId val="52402816"/>
      </c:areaChart>
      <c:catAx>
        <c:axId val="5240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2402816"/>
        <c:crosses val="autoZero"/>
        <c:auto val="1"/>
        <c:lblAlgn val="ctr"/>
        <c:lblOffset val="100"/>
        <c:tickLblSkip val="120"/>
        <c:tickMarkSkip val="120"/>
        <c:noMultiLvlLbl val="0"/>
      </c:catAx>
      <c:valAx>
        <c:axId val="5240281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24012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6522309711288E-2"/>
          <c:y val="2.5636482939632547E-2"/>
          <c:w val="0.83960170603674555"/>
          <c:h val="0.8402081510644502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Unified!$A$59:$A$847</c:f>
              <c:strCache>
                <c:ptCount val="789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</c:strCache>
            </c:strRef>
          </c:cat>
          <c:val>
            <c:numRef>
              <c:f>Advanced!$AC$59:$AC$847</c:f>
              <c:numCache>
                <c:formatCode>0.0</c:formatCode>
                <c:ptCount val="789"/>
                <c:pt idx="0">
                  <c:v>82.608695652173907</c:v>
                </c:pt>
                <c:pt idx="1">
                  <c:v>82.608695652173907</c:v>
                </c:pt>
                <c:pt idx="2">
                  <c:v>82.608695652173907</c:v>
                </c:pt>
                <c:pt idx="3">
                  <c:v>82.608695652173907</c:v>
                </c:pt>
                <c:pt idx="4">
                  <c:v>82.608695652173907</c:v>
                </c:pt>
                <c:pt idx="5">
                  <c:v>82.608695652173907</c:v>
                </c:pt>
                <c:pt idx="6">
                  <c:v>82.608695652173907</c:v>
                </c:pt>
                <c:pt idx="7">
                  <c:v>82.608695652173907</c:v>
                </c:pt>
                <c:pt idx="8">
                  <c:v>82.608695652173907</c:v>
                </c:pt>
                <c:pt idx="9">
                  <c:v>78.260869565217391</c:v>
                </c:pt>
                <c:pt idx="10">
                  <c:v>78.260869565217391</c:v>
                </c:pt>
                <c:pt idx="11">
                  <c:v>78.260869565217391</c:v>
                </c:pt>
                <c:pt idx="12">
                  <c:v>78.260869565217391</c:v>
                </c:pt>
                <c:pt idx="13">
                  <c:v>78.260869565217391</c:v>
                </c:pt>
                <c:pt idx="14">
                  <c:v>78.260869565217391</c:v>
                </c:pt>
                <c:pt idx="15">
                  <c:v>78.260869565217391</c:v>
                </c:pt>
                <c:pt idx="16">
                  <c:v>78.260869565217391</c:v>
                </c:pt>
                <c:pt idx="17">
                  <c:v>78.260869565217391</c:v>
                </c:pt>
                <c:pt idx="18">
                  <c:v>78.260869565217391</c:v>
                </c:pt>
                <c:pt idx="19">
                  <c:v>78.260869565217391</c:v>
                </c:pt>
                <c:pt idx="20">
                  <c:v>78.260869565217391</c:v>
                </c:pt>
                <c:pt idx="21">
                  <c:v>78.260869565217391</c:v>
                </c:pt>
                <c:pt idx="22">
                  <c:v>78.260869565217391</c:v>
                </c:pt>
                <c:pt idx="23">
                  <c:v>78.260869565217391</c:v>
                </c:pt>
                <c:pt idx="24">
                  <c:v>73.913043478260875</c:v>
                </c:pt>
                <c:pt idx="25">
                  <c:v>73.913043478260875</c:v>
                </c:pt>
                <c:pt idx="26">
                  <c:v>73.913043478260875</c:v>
                </c:pt>
                <c:pt idx="27">
                  <c:v>73.913043478260875</c:v>
                </c:pt>
                <c:pt idx="28">
                  <c:v>69.565217391304344</c:v>
                </c:pt>
                <c:pt idx="29">
                  <c:v>69.565217391304344</c:v>
                </c:pt>
                <c:pt idx="30">
                  <c:v>69.565217391304344</c:v>
                </c:pt>
                <c:pt idx="31">
                  <c:v>69.565217391304344</c:v>
                </c:pt>
                <c:pt idx="32">
                  <c:v>69.565217391304344</c:v>
                </c:pt>
                <c:pt idx="33">
                  <c:v>69.565217391304344</c:v>
                </c:pt>
                <c:pt idx="34">
                  <c:v>69.565217391304344</c:v>
                </c:pt>
                <c:pt idx="35">
                  <c:v>69.565217391304344</c:v>
                </c:pt>
                <c:pt idx="36">
                  <c:v>69.565217391304344</c:v>
                </c:pt>
                <c:pt idx="37">
                  <c:v>69.565217391304344</c:v>
                </c:pt>
                <c:pt idx="38">
                  <c:v>69.565217391304344</c:v>
                </c:pt>
                <c:pt idx="39">
                  <c:v>69.565217391304344</c:v>
                </c:pt>
                <c:pt idx="40">
                  <c:v>65.217391304347828</c:v>
                </c:pt>
                <c:pt idx="41">
                  <c:v>60.869565217391305</c:v>
                </c:pt>
                <c:pt idx="42">
                  <c:v>60.869565217391305</c:v>
                </c:pt>
                <c:pt idx="43">
                  <c:v>60.869565217391305</c:v>
                </c:pt>
                <c:pt idx="44">
                  <c:v>60.869565217391305</c:v>
                </c:pt>
                <c:pt idx="45">
                  <c:v>60.869565217391305</c:v>
                </c:pt>
                <c:pt idx="46">
                  <c:v>60.869565217391305</c:v>
                </c:pt>
                <c:pt idx="47">
                  <c:v>60.869565217391305</c:v>
                </c:pt>
                <c:pt idx="48">
                  <c:v>60.869565217391305</c:v>
                </c:pt>
                <c:pt idx="49">
                  <c:v>60.869565217391305</c:v>
                </c:pt>
                <c:pt idx="50">
                  <c:v>60.869565217391305</c:v>
                </c:pt>
                <c:pt idx="51">
                  <c:v>60.869565217391305</c:v>
                </c:pt>
                <c:pt idx="52">
                  <c:v>60.869565217391305</c:v>
                </c:pt>
                <c:pt idx="53">
                  <c:v>60.869565217391305</c:v>
                </c:pt>
                <c:pt idx="54">
                  <c:v>60.869565217391305</c:v>
                </c:pt>
                <c:pt idx="55">
                  <c:v>60.869565217391305</c:v>
                </c:pt>
                <c:pt idx="56">
                  <c:v>60.869565217391305</c:v>
                </c:pt>
                <c:pt idx="57">
                  <c:v>56.521739130434781</c:v>
                </c:pt>
                <c:pt idx="58">
                  <c:v>56.521739130434781</c:v>
                </c:pt>
                <c:pt idx="59">
                  <c:v>56.521739130434781</c:v>
                </c:pt>
                <c:pt idx="60">
                  <c:v>56.521739130434781</c:v>
                </c:pt>
                <c:pt idx="61">
                  <c:v>56.521739130434781</c:v>
                </c:pt>
                <c:pt idx="62">
                  <c:v>56.521739130434781</c:v>
                </c:pt>
                <c:pt idx="63">
                  <c:v>56.521739130434781</c:v>
                </c:pt>
                <c:pt idx="64">
                  <c:v>56.521739130434781</c:v>
                </c:pt>
                <c:pt idx="65">
                  <c:v>56.521739130434781</c:v>
                </c:pt>
                <c:pt idx="66">
                  <c:v>60.869565217391305</c:v>
                </c:pt>
                <c:pt idx="67">
                  <c:v>60.869565217391305</c:v>
                </c:pt>
                <c:pt idx="68">
                  <c:v>60.869565217391305</c:v>
                </c:pt>
                <c:pt idx="69">
                  <c:v>60.869565217391305</c:v>
                </c:pt>
                <c:pt idx="70">
                  <c:v>60.869565217391305</c:v>
                </c:pt>
                <c:pt idx="71">
                  <c:v>60.869565217391305</c:v>
                </c:pt>
                <c:pt idx="72">
                  <c:v>56.521739130434781</c:v>
                </c:pt>
                <c:pt idx="73">
                  <c:v>56.521739130434781</c:v>
                </c:pt>
                <c:pt idx="74">
                  <c:v>56.521739130434781</c:v>
                </c:pt>
                <c:pt idx="75">
                  <c:v>56.521739130434781</c:v>
                </c:pt>
                <c:pt idx="76">
                  <c:v>52.173913043478258</c:v>
                </c:pt>
                <c:pt idx="77">
                  <c:v>52.173913043478258</c:v>
                </c:pt>
                <c:pt idx="78">
                  <c:v>52.173913043478258</c:v>
                </c:pt>
                <c:pt idx="79">
                  <c:v>52.173913043478258</c:v>
                </c:pt>
                <c:pt idx="80">
                  <c:v>52.173913043478258</c:v>
                </c:pt>
                <c:pt idx="81">
                  <c:v>52.173913043478258</c:v>
                </c:pt>
                <c:pt idx="82">
                  <c:v>52.173913043478258</c:v>
                </c:pt>
                <c:pt idx="83">
                  <c:v>52.173913043478258</c:v>
                </c:pt>
                <c:pt idx="84">
                  <c:v>52.173913043478258</c:v>
                </c:pt>
                <c:pt idx="85">
                  <c:v>52.173913043478258</c:v>
                </c:pt>
                <c:pt idx="86">
                  <c:v>52.173913043478258</c:v>
                </c:pt>
                <c:pt idx="87">
                  <c:v>52.173913043478258</c:v>
                </c:pt>
                <c:pt idx="88">
                  <c:v>52.173913043478258</c:v>
                </c:pt>
                <c:pt idx="89">
                  <c:v>52.173913043478258</c:v>
                </c:pt>
                <c:pt idx="90">
                  <c:v>52.173913043478258</c:v>
                </c:pt>
                <c:pt idx="91">
                  <c:v>52.173913043478258</c:v>
                </c:pt>
                <c:pt idx="92">
                  <c:v>52.173913043478258</c:v>
                </c:pt>
                <c:pt idx="93">
                  <c:v>47.826086956521742</c:v>
                </c:pt>
                <c:pt idx="94">
                  <c:v>47.826086956521742</c:v>
                </c:pt>
                <c:pt idx="95">
                  <c:v>47.826086956521742</c:v>
                </c:pt>
                <c:pt idx="96">
                  <c:v>47.826086956521742</c:v>
                </c:pt>
                <c:pt idx="97">
                  <c:v>47.826086956521742</c:v>
                </c:pt>
                <c:pt idx="98">
                  <c:v>47.826086956521742</c:v>
                </c:pt>
                <c:pt idx="99">
                  <c:v>47.826086956521742</c:v>
                </c:pt>
                <c:pt idx="100">
                  <c:v>47.826086956521742</c:v>
                </c:pt>
                <c:pt idx="101">
                  <c:v>47.826086956521742</c:v>
                </c:pt>
                <c:pt idx="102">
                  <c:v>47.826086956521742</c:v>
                </c:pt>
                <c:pt idx="103">
                  <c:v>47.826086956521742</c:v>
                </c:pt>
                <c:pt idx="104">
                  <c:v>47.826086956521742</c:v>
                </c:pt>
                <c:pt idx="105">
                  <c:v>47.826086956521742</c:v>
                </c:pt>
                <c:pt idx="106">
                  <c:v>47.826086956521742</c:v>
                </c:pt>
                <c:pt idx="107">
                  <c:v>47.826086956521742</c:v>
                </c:pt>
                <c:pt idx="108">
                  <c:v>43.478260869565219</c:v>
                </c:pt>
                <c:pt idx="109">
                  <c:v>43.478260869565219</c:v>
                </c:pt>
                <c:pt idx="110">
                  <c:v>43.478260869565219</c:v>
                </c:pt>
                <c:pt idx="111">
                  <c:v>43.478260869565219</c:v>
                </c:pt>
                <c:pt idx="112">
                  <c:v>43.478260869565219</c:v>
                </c:pt>
                <c:pt idx="113">
                  <c:v>39.130434782608695</c:v>
                </c:pt>
                <c:pt idx="114">
                  <c:v>39.130434782608695</c:v>
                </c:pt>
                <c:pt idx="115">
                  <c:v>36.363636363636367</c:v>
                </c:pt>
                <c:pt idx="116">
                  <c:v>36.363636363636367</c:v>
                </c:pt>
                <c:pt idx="117">
                  <c:v>36.363636363636367</c:v>
                </c:pt>
                <c:pt idx="118">
                  <c:v>36.363636363636367</c:v>
                </c:pt>
                <c:pt idx="119">
                  <c:v>36.363636363636367</c:v>
                </c:pt>
                <c:pt idx="120">
                  <c:v>36.363636363636367</c:v>
                </c:pt>
                <c:pt idx="121">
                  <c:v>36.363636363636367</c:v>
                </c:pt>
                <c:pt idx="122">
                  <c:v>36.363636363636367</c:v>
                </c:pt>
                <c:pt idx="123">
                  <c:v>36.363636363636367</c:v>
                </c:pt>
                <c:pt idx="124">
                  <c:v>36.363636363636367</c:v>
                </c:pt>
                <c:pt idx="125">
                  <c:v>36.363636363636367</c:v>
                </c:pt>
                <c:pt idx="126">
                  <c:v>36.363636363636367</c:v>
                </c:pt>
                <c:pt idx="127">
                  <c:v>36.363636363636367</c:v>
                </c:pt>
                <c:pt idx="128">
                  <c:v>36.363636363636367</c:v>
                </c:pt>
                <c:pt idx="129">
                  <c:v>36.363636363636367</c:v>
                </c:pt>
                <c:pt idx="130">
                  <c:v>36.363636363636367</c:v>
                </c:pt>
                <c:pt idx="131">
                  <c:v>36.363636363636367</c:v>
                </c:pt>
                <c:pt idx="132">
                  <c:v>36.363636363636367</c:v>
                </c:pt>
                <c:pt idx="133">
                  <c:v>36.363636363636367</c:v>
                </c:pt>
                <c:pt idx="134">
                  <c:v>36.363636363636367</c:v>
                </c:pt>
                <c:pt idx="135">
                  <c:v>36.363636363636367</c:v>
                </c:pt>
                <c:pt idx="136">
                  <c:v>36.363636363636367</c:v>
                </c:pt>
                <c:pt idx="137">
                  <c:v>36.363636363636367</c:v>
                </c:pt>
                <c:pt idx="138">
                  <c:v>36.363636363636367</c:v>
                </c:pt>
                <c:pt idx="139">
                  <c:v>36.363636363636367</c:v>
                </c:pt>
                <c:pt idx="140">
                  <c:v>36.363636363636367</c:v>
                </c:pt>
                <c:pt idx="141">
                  <c:v>36.363636363636367</c:v>
                </c:pt>
                <c:pt idx="142">
                  <c:v>36.363636363636367</c:v>
                </c:pt>
                <c:pt idx="143">
                  <c:v>36.363636363636367</c:v>
                </c:pt>
                <c:pt idx="144">
                  <c:v>36.363636363636367</c:v>
                </c:pt>
                <c:pt idx="145">
                  <c:v>36.363636363636367</c:v>
                </c:pt>
                <c:pt idx="146">
                  <c:v>36.363636363636367</c:v>
                </c:pt>
                <c:pt idx="147">
                  <c:v>36.363636363636367</c:v>
                </c:pt>
                <c:pt idx="148">
                  <c:v>36.363636363636367</c:v>
                </c:pt>
                <c:pt idx="149">
                  <c:v>36.363636363636367</c:v>
                </c:pt>
                <c:pt idx="150">
                  <c:v>36.363636363636367</c:v>
                </c:pt>
                <c:pt idx="151">
                  <c:v>36.363636363636367</c:v>
                </c:pt>
                <c:pt idx="152">
                  <c:v>36.363636363636367</c:v>
                </c:pt>
                <c:pt idx="153">
                  <c:v>36.363636363636367</c:v>
                </c:pt>
                <c:pt idx="154">
                  <c:v>36.363636363636367</c:v>
                </c:pt>
                <c:pt idx="155">
                  <c:v>36.363636363636367</c:v>
                </c:pt>
                <c:pt idx="156">
                  <c:v>36.363636363636367</c:v>
                </c:pt>
                <c:pt idx="157">
                  <c:v>36.363636363636367</c:v>
                </c:pt>
                <c:pt idx="158">
                  <c:v>36.363636363636367</c:v>
                </c:pt>
                <c:pt idx="159">
                  <c:v>36.363636363636367</c:v>
                </c:pt>
                <c:pt idx="160">
                  <c:v>36.363636363636367</c:v>
                </c:pt>
                <c:pt idx="161">
                  <c:v>36.363636363636367</c:v>
                </c:pt>
                <c:pt idx="162">
                  <c:v>36.363636363636367</c:v>
                </c:pt>
                <c:pt idx="163">
                  <c:v>36.363636363636367</c:v>
                </c:pt>
                <c:pt idx="164">
                  <c:v>36.363636363636367</c:v>
                </c:pt>
                <c:pt idx="165">
                  <c:v>36.363636363636367</c:v>
                </c:pt>
                <c:pt idx="166">
                  <c:v>36.363636363636367</c:v>
                </c:pt>
                <c:pt idx="167">
                  <c:v>36.363636363636367</c:v>
                </c:pt>
                <c:pt idx="168">
                  <c:v>36.363636363636367</c:v>
                </c:pt>
                <c:pt idx="169">
                  <c:v>36.363636363636367</c:v>
                </c:pt>
                <c:pt idx="170">
                  <c:v>36.363636363636367</c:v>
                </c:pt>
                <c:pt idx="171">
                  <c:v>36.363636363636367</c:v>
                </c:pt>
                <c:pt idx="172">
                  <c:v>36.363636363636367</c:v>
                </c:pt>
                <c:pt idx="173">
                  <c:v>36.363636363636367</c:v>
                </c:pt>
                <c:pt idx="174">
                  <c:v>36.363636363636367</c:v>
                </c:pt>
                <c:pt idx="175">
                  <c:v>36.363636363636367</c:v>
                </c:pt>
                <c:pt idx="176">
                  <c:v>36.363636363636367</c:v>
                </c:pt>
                <c:pt idx="177">
                  <c:v>36.363636363636367</c:v>
                </c:pt>
                <c:pt idx="178">
                  <c:v>36.363636363636367</c:v>
                </c:pt>
                <c:pt idx="179">
                  <c:v>36.363636363636367</c:v>
                </c:pt>
                <c:pt idx="180">
                  <c:v>36.363636363636367</c:v>
                </c:pt>
                <c:pt idx="181">
                  <c:v>36.363636363636367</c:v>
                </c:pt>
                <c:pt idx="182">
                  <c:v>36.363636363636367</c:v>
                </c:pt>
                <c:pt idx="183">
                  <c:v>36.363636363636367</c:v>
                </c:pt>
                <c:pt idx="184">
                  <c:v>36.363636363636367</c:v>
                </c:pt>
                <c:pt idx="185">
                  <c:v>36.363636363636367</c:v>
                </c:pt>
                <c:pt idx="186">
                  <c:v>36.363636363636367</c:v>
                </c:pt>
                <c:pt idx="187">
                  <c:v>36.363636363636367</c:v>
                </c:pt>
                <c:pt idx="188">
                  <c:v>36.363636363636367</c:v>
                </c:pt>
                <c:pt idx="189">
                  <c:v>36.363636363636367</c:v>
                </c:pt>
                <c:pt idx="190">
                  <c:v>36.363636363636367</c:v>
                </c:pt>
                <c:pt idx="191">
                  <c:v>36.363636363636367</c:v>
                </c:pt>
                <c:pt idx="192">
                  <c:v>36.363636363636367</c:v>
                </c:pt>
                <c:pt idx="193">
                  <c:v>36.363636363636367</c:v>
                </c:pt>
                <c:pt idx="194">
                  <c:v>36.363636363636367</c:v>
                </c:pt>
                <c:pt idx="195">
                  <c:v>36.363636363636367</c:v>
                </c:pt>
                <c:pt idx="196">
                  <c:v>36.363636363636367</c:v>
                </c:pt>
                <c:pt idx="197">
                  <c:v>36.363636363636367</c:v>
                </c:pt>
                <c:pt idx="198">
                  <c:v>36.363636363636367</c:v>
                </c:pt>
                <c:pt idx="199">
                  <c:v>36.363636363636367</c:v>
                </c:pt>
                <c:pt idx="200">
                  <c:v>36.363636363636367</c:v>
                </c:pt>
                <c:pt idx="201">
                  <c:v>36.363636363636367</c:v>
                </c:pt>
                <c:pt idx="202">
                  <c:v>36.363636363636367</c:v>
                </c:pt>
                <c:pt idx="203">
                  <c:v>31.818181818181817</c:v>
                </c:pt>
                <c:pt idx="204">
                  <c:v>31.818181818181817</c:v>
                </c:pt>
                <c:pt idx="205">
                  <c:v>31.818181818181817</c:v>
                </c:pt>
                <c:pt idx="206">
                  <c:v>31.818181818181817</c:v>
                </c:pt>
                <c:pt idx="207">
                  <c:v>31.818181818181817</c:v>
                </c:pt>
                <c:pt idx="208">
                  <c:v>31.818181818181817</c:v>
                </c:pt>
                <c:pt idx="209">
                  <c:v>31.818181818181817</c:v>
                </c:pt>
                <c:pt idx="210">
                  <c:v>31.818181818181817</c:v>
                </c:pt>
                <c:pt idx="211">
                  <c:v>31.818181818181817</c:v>
                </c:pt>
                <c:pt idx="212">
                  <c:v>31.818181818181817</c:v>
                </c:pt>
                <c:pt idx="213">
                  <c:v>31.818181818181817</c:v>
                </c:pt>
                <c:pt idx="214">
                  <c:v>31.818181818181817</c:v>
                </c:pt>
                <c:pt idx="215">
                  <c:v>31.818181818181817</c:v>
                </c:pt>
                <c:pt idx="216">
                  <c:v>31.818181818181817</c:v>
                </c:pt>
                <c:pt idx="217">
                  <c:v>31.818181818181817</c:v>
                </c:pt>
                <c:pt idx="218">
                  <c:v>31.818181818181817</c:v>
                </c:pt>
                <c:pt idx="219">
                  <c:v>31.818181818181817</c:v>
                </c:pt>
                <c:pt idx="220">
                  <c:v>31.818181818181817</c:v>
                </c:pt>
                <c:pt idx="221">
                  <c:v>31.818181818181817</c:v>
                </c:pt>
                <c:pt idx="222">
                  <c:v>31.818181818181817</c:v>
                </c:pt>
                <c:pt idx="223">
                  <c:v>31.818181818181817</c:v>
                </c:pt>
                <c:pt idx="224">
                  <c:v>31.818181818181817</c:v>
                </c:pt>
                <c:pt idx="225">
                  <c:v>31.818181818181817</c:v>
                </c:pt>
                <c:pt idx="226">
                  <c:v>31.818181818181817</c:v>
                </c:pt>
                <c:pt idx="227">
                  <c:v>31.818181818181817</c:v>
                </c:pt>
                <c:pt idx="228">
                  <c:v>27.272727272727273</c:v>
                </c:pt>
                <c:pt idx="229">
                  <c:v>27.272727272727273</c:v>
                </c:pt>
                <c:pt idx="230">
                  <c:v>27.272727272727273</c:v>
                </c:pt>
                <c:pt idx="231">
                  <c:v>27.272727272727273</c:v>
                </c:pt>
                <c:pt idx="232">
                  <c:v>27.272727272727273</c:v>
                </c:pt>
                <c:pt idx="233">
                  <c:v>27.272727272727273</c:v>
                </c:pt>
                <c:pt idx="234">
                  <c:v>27.272727272727273</c:v>
                </c:pt>
                <c:pt idx="235">
                  <c:v>31.818181818181817</c:v>
                </c:pt>
                <c:pt idx="236">
                  <c:v>31.818181818181817</c:v>
                </c:pt>
                <c:pt idx="237">
                  <c:v>31.818181818181817</c:v>
                </c:pt>
                <c:pt idx="238">
                  <c:v>31.818181818181817</c:v>
                </c:pt>
                <c:pt idx="239">
                  <c:v>31.818181818181817</c:v>
                </c:pt>
                <c:pt idx="240">
                  <c:v>30.434782608695652</c:v>
                </c:pt>
                <c:pt idx="241">
                  <c:v>30.434782608695652</c:v>
                </c:pt>
                <c:pt idx="242">
                  <c:v>30.434782608695652</c:v>
                </c:pt>
                <c:pt idx="243">
                  <c:v>30.434782608695652</c:v>
                </c:pt>
                <c:pt idx="244">
                  <c:v>30.434782608695652</c:v>
                </c:pt>
                <c:pt idx="245">
                  <c:v>30.434782608695652</c:v>
                </c:pt>
                <c:pt idx="246">
                  <c:v>30.434782608695652</c:v>
                </c:pt>
                <c:pt idx="247">
                  <c:v>30.434782608695652</c:v>
                </c:pt>
                <c:pt idx="248">
                  <c:v>30.434782608695652</c:v>
                </c:pt>
                <c:pt idx="249">
                  <c:v>30.434782608695652</c:v>
                </c:pt>
                <c:pt idx="250">
                  <c:v>30.434782608695652</c:v>
                </c:pt>
                <c:pt idx="251">
                  <c:v>30.434782608695652</c:v>
                </c:pt>
                <c:pt idx="252">
                  <c:v>34.782608695652172</c:v>
                </c:pt>
                <c:pt idx="253">
                  <c:v>34.782608695652172</c:v>
                </c:pt>
                <c:pt idx="254">
                  <c:v>34.782608695652172</c:v>
                </c:pt>
                <c:pt idx="255">
                  <c:v>34.782608695652172</c:v>
                </c:pt>
                <c:pt idx="256">
                  <c:v>34.782608695652172</c:v>
                </c:pt>
                <c:pt idx="257">
                  <c:v>34.782608695652172</c:v>
                </c:pt>
                <c:pt idx="258">
                  <c:v>34.782608695652172</c:v>
                </c:pt>
                <c:pt idx="259">
                  <c:v>34.782608695652172</c:v>
                </c:pt>
                <c:pt idx="260">
                  <c:v>30.434782608695652</c:v>
                </c:pt>
                <c:pt idx="261">
                  <c:v>30.434782608695652</c:v>
                </c:pt>
                <c:pt idx="262">
                  <c:v>30.434782608695652</c:v>
                </c:pt>
                <c:pt idx="263">
                  <c:v>30.434782608695652</c:v>
                </c:pt>
                <c:pt idx="264">
                  <c:v>30.434782608695652</c:v>
                </c:pt>
                <c:pt idx="265">
                  <c:v>30.434782608695652</c:v>
                </c:pt>
                <c:pt idx="266">
                  <c:v>30.434782608695652</c:v>
                </c:pt>
                <c:pt idx="267">
                  <c:v>30.434782608695652</c:v>
                </c:pt>
                <c:pt idx="268">
                  <c:v>30.434782608695652</c:v>
                </c:pt>
                <c:pt idx="269">
                  <c:v>30.434782608695652</c:v>
                </c:pt>
                <c:pt idx="270">
                  <c:v>30.434782608695652</c:v>
                </c:pt>
                <c:pt idx="271">
                  <c:v>30.434782608695652</c:v>
                </c:pt>
                <c:pt idx="272">
                  <c:v>30.434782608695652</c:v>
                </c:pt>
                <c:pt idx="273">
                  <c:v>30.434782608695652</c:v>
                </c:pt>
                <c:pt idx="274">
                  <c:v>30.434782608695652</c:v>
                </c:pt>
                <c:pt idx="275">
                  <c:v>30.434782608695652</c:v>
                </c:pt>
                <c:pt idx="276">
                  <c:v>30.434782608695652</c:v>
                </c:pt>
                <c:pt idx="277">
                  <c:v>34.782608695652172</c:v>
                </c:pt>
                <c:pt idx="278">
                  <c:v>34.782608695652172</c:v>
                </c:pt>
                <c:pt idx="279">
                  <c:v>34.782608695652172</c:v>
                </c:pt>
                <c:pt idx="280">
                  <c:v>34.782608695652172</c:v>
                </c:pt>
                <c:pt idx="281">
                  <c:v>34.782608695652172</c:v>
                </c:pt>
                <c:pt idx="282">
                  <c:v>34.782608695652172</c:v>
                </c:pt>
                <c:pt idx="283">
                  <c:v>34.782608695652172</c:v>
                </c:pt>
                <c:pt idx="284">
                  <c:v>34.782608695652172</c:v>
                </c:pt>
                <c:pt idx="285">
                  <c:v>34.782608695652172</c:v>
                </c:pt>
                <c:pt idx="286">
                  <c:v>34.782608695652172</c:v>
                </c:pt>
                <c:pt idx="287">
                  <c:v>34.782608695652172</c:v>
                </c:pt>
                <c:pt idx="288">
                  <c:v>26.086956521739129</c:v>
                </c:pt>
                <c:pt idx="289">
                  <c:v>26.086956521739129</c:v>
                </c:pt>
                <c:pt idx="290">
                  <c:v>26.086956521739129</c:v>
                </c:pt>
                <c:pt idx="291">
                  <c:v>21.739130434782609</c:v>
                </c:pt>
                <c:pt idx="292">
                  <c:v>21.739130434782609</c:v>
                </c:pt>
                <c:pt idx="293">
                  <c:v>21.739130434782609</c:v>
                </c:pt>
                <c:pt idx="294">
                  <c:v>21.739130434782609</c:v>
                </c:pt>
                <c:pt idx="295">
                  <c:v>21.739130434782609</c:v>
                </c:pt>
                <c:pt idx="296">
                  <c:v>21.739130434782609</c:v>
                </c:pt>
                <c:pt idx="297">
                  <c:v>21.739130434782609</c:v>
                </c:pt>
                <c:pt idx="298">
                  <c:v>21.739130434782609</c:v>
                </c:pt>
                <c:pt idx="299">
                  <c:v>21.739130434782609</c:v>
                </c:pt>
                <c:pt idx="300">
                  <c:v>26.086956521739129</c:v>
                </c:pt>
                <c:pt idx="301">
                  <c:v>26.086956521739129</c:v>
                </c:pt>
                <c:pt idx="302">
                  <c:v>26.086956521739129</c:v>
                </c:pt>
                <c:pt idx="303">
                  <c:v>26.086956521739129</c:v>
                </c:pt>
                <c:pt idx="304">
                  <c:v>26.086956521739129</c:v>
                </c:pt>
                <c:pt idx="305">
                  <c:v>26.086956521739129</c:v>
                </c:pt>
                <c:pt idx="306">
                  <c:v>26.086956521739129</c:v>
                </c:pt>
                <c:pt idx="307">
                  <c:v>26.086956521739129</c:v>
                </c:pt>
                <c:pt idx="308">
                  <c:v>26.086956521739129</c:v>
                </c:pt>
                <c:pt idx="309">
                  <c:v>26.086956521739129</c:v>
                </c:pt>
                <c:pt idx="310">
                  <c:v>26.086956521739129</c:v>
                </c:pt>
                <c:pt idx="311">
                  <c:v>26.086956521739129</c:v>
                </c:pt>
                <c:pt idx="312">
                  <c:v>26.086956521739129</c:v>
                </c:pt>
                <c:pt idx="313">
                  <c:v>26.086956521739129</c:v>
                </c:pt>
                <c:pt idx="314">
                  <c:v>26.086956521739129</c:v>
                </c:pt>
                <c:pt idx="315">
                  <c:v>26.086956521739129</c:v>
                </c:pt>
                <c:pt idx="316">
                  <c:v>26.086956521739129</c:v>
                </c:pt>
                <c:pt idx="317">
                  <c:v>26.086956521739129</c:v>
                </c:pt>
                <c:pt idx="318">
                  <c:v>26.086956521739129</c:v>
                </c:pt>
                <c:pt idx="319">
                  <c:v>26.086956521739129</c:v>
                </c:pt>
                <c:pt idx="320">
                  <c:v>26.086956521739129</c:v>
                </c:pt>
                <c:pt idx="321">
                  <c:v>26.086956521739129</c:v>
                </c:pt>
                <c:pt idx="322">
                  <c:v>26.086956521739129</c:v>
                </c:pt>
                <c:pt idx="323">
                  <c:v>26.086956521739129</c:v>
                </c:pt>
                <c:pt idx="324">
                  <c:v>21.739130434782609</c:v>
                </c:pt>
                <c:pt idx="325">
                  <c:v>21.739130434782609</c:v>
                </c:pt>
                <c:pt idx="326">
                  <c:v>21.739130434782609</c:v>
                </c:pt>
                <c:pt idx="327">
                  <c:v>21.739130434782609</c:v>
                </c:pt>
                <c:pt idx="328">
                  <c:v>21.739130434782609</c:v>
                </c:pt>
                <c:pt idx="329">
                  <c:v>21.739130434782609</c:v>
                </c:pt>
                <c:pt idx="330">
                  <c:v>21.739130434782609</c:v>
                </c:pt>
                <c:pt idx="331">
                  <c:v>21.739130434782609</c:v>
                </c:pt>
                <c:pt idx="332">
                  <c:v>21.739130434782609</c:v>
                </c:pt>
                <c:pt idx="333">
                  <c:v>21.739130434782609</c:v>
                </c:pt>
                <c:pt idx="334">
                  <c:v>21.739130434782609</c:v>
                </c:pt>
                <c:pt idx="335">
                  <c:v>21.739130434782609</c:v>
                </c:pt>
                <c:pt idx="336">
                  <c:v>21.739130434782609</c:v>
                </c:pt>
                <c:pt idx="337">
                  <c:v>21.739130434782609</c:v>
                </c:pt>
                <c:pt idx="338">
                  <c:v>21.739130434782609</c:v>
                </c:pt>
                <c:pt idx="339">
                  <c:v>21.739130434782609</c:v>
                </c:pt>
                <c:pt idx="340">
                  <c:v>21.739130434782609</c:v>
                </c:pt>
                <c:pt idx="341">
                  <c:v>21.739130434782609</c:v>
                </c:pt>
                <c:pt idx="342">
                  <c:v>21.739130434782609</c:v>
                </c:pt>
                <c:pt idx="343">
                  <c:v>21.739130434782609</c:v>
                </c:pt>
                <c:pt idx="344">
                  <c:v>21.739130434782609</c:v>
                </c:pt>
                <c:pt idx="345">
                  <c:v>21.739130434782609</c:v>
                </c:pt>
                <c:pt idx="346">
                  <c:v>21.739130434782609</c:v>
                </c:pt>
                <c:pt idx="347">
                  <c:v>21.739130434782609</c:v>
                </c:pt>
                <c:pt idx="348">
                  <c:v>21.739130434782609</c:v>
                </c:pt>
                <c:pt idx="349">
                  <c:v>21.739130434782609</c:v>
                </c:pt>
                <c:pt idx="350">
                  <c:v>21.739130434782609</c:v>
                </c:pt>
                <c:pt idx="351">
                  <c:v>21.739130434782609</c:v>
                </c:pt>
                <c:pt idx="352">
                  <c:v>21.739130434782609</c:v>
                </c:pt>
                <c:pt idx="353">
                  <c:v>21.739130434782609</c:v>
                </c:pt>
                <c:pt idx="354">
                  <c:v>21.739130434782609</c:v>
                </c:pt>
                <c:pt idx="355">
                  <c:v>21.739130434782609</c:v>
                </c:pt>
                <c:pt idx="356">
                  <c:v>21.739130434782609</c:v>
                </c:pt>
                <c:pt idx="357">
                  <c:v>21.739130434782609</c:v>
                </c:pt>
                <c:pt idx="358">
                  <c:v>17.391304347826086</c:v>
                </c:pt>
                <c:pt idx="359">
                  <c:v>17.391304347826086</c:v>
                </c:pt>
                <c:pt idx="360">
                  <c:v>17.391304347826086</c:v>
                </c:pt>
                <c:pt idx="361">
                  <c:v>17.391304347826086</c:v>
                </c:pt>
                <c:pt idx="362">
                  <c:v>17.391304347826086</c:v>
                </c:pt>
                <c:pt idx="363">
                  <c:v>17.391304347826086</c:v>
                </c:pt>
                <c:pt idx="364">
                  <c:v>17.391304347826086</c:v>
                </c:pt>
                <c:pt idx="365">
                  <c:v>17.391304347826086</c:v>
                </c:pt>
                <c:pt idx="366">
                  <c:v>17.391304347826086</c:v>
                </c:pt>
                <c:pt idx="367">
                  <c:v>17.391304347826086</c:v>
                </c:pt>
                <c:pt idx="368">
                  <c:v>17.391304347826086</c:v>
                </c:pt>
                <c:pt idx="369">
                  <c:v>17.391304347826086</c:v>
                </c:pt>
                <c:pt idx="370">
                  <c:v>17.391304347826086</c:v>
                </c:pt>
                <c:pt idx="371">
                  <c:v>17.391304347826086</c:v>
                </c:pt>
                <c:pt idx="372">
                  <c:v>17.391304347826086</c:v>
                </c:pt>
                <c:pt idx="373">
                  <c:v>17.391304347826086</c:v>
                </c:pt>
                <c:pt idx="374">
                  <c:v>17.391304347826086</c:v>
                </c:pt>
                <c:pt idx="375">
                  <c:v>17.391304347826086</c:v>
                </c:pt>
                <c:pt idx="376">
                  <c:v>17.391304347826086</c:v>
                </c:pt>
                <c:pt idx="377">
                  <c:v>17.391304347826086</c:v>
                </c:pt>
                <c:pt idx="378">
                  <c:v>17.391304347826086</c:v>
                </c:pt>
                <c:pt idx="379">
                  <c:v>17.391304347826086</c:v>
                </c:pt>
                <c:pt idx="380">
                  <c:v>17.391304347826086</c:v>
                </c:pt>
                <c:pt idx="381">
                  <c:v>17.391304347826086</c:v>
                </c:pt>
                <c:pt idx="382">
                  <c:v>17.391304347826086</c:v>
                </c:pt>
                <c:pt idx="383">
                  <c:v>17.391304347826086</c:v>
                </c:pt>
                <c:pt idx="384">
                  <c:v>17.391304347826086</c:v>
                </c:pt>
                <c:pt idx="385">
                  <c:v>17.391304347826086</c:v>
                </c:pt>
                <c:pt idx="386">
                  <c:v>17.391304347826086</c:v>
                </c:pt>
                <c:pt idx="387">
                  <c:v>17.391304347826086</c:v>
                </c:pt>
                <c:pt idx="388">
                  <c:v>17.391304347826086</c:v>
                </c:pt>
                <c:pt idx="389">
                  <c:v>17.391304347826086</c:v>
                </c:pt>
                <c:pt idx="390">
                  <c:v>17.391304347826086</c:v>
                </c:pt>
                <c:pt idx="391">
                  <c:v>17.391304347826086</c:v>
                </c:pt>
                <c:pt idx="392">
                  <c:v>17.391304347826086</c:v>
                </c:pt>
                <c:pt idx="393">
                  <c:v>17.391304347826086</c:v>
                </c:pt>
                <c:pt idx="394">
                  <c:v>17.391304347826086</c:v>
                </c:pt>
                <c:pt idx="395">
                  <c:v>17.391304347826086</c:v>
                </c:pt>
                <c:pt idx="396">
                  <c:v>13.043478260869565</c:v>
                </c:pt>
                <c:pt idx="397">
                  <c:v>13.043478260869565</c:v>
                </c:pt>
                <c:pt idx="398">
                  <c:v>13.043478260869565</c:v>
                </c:pt>
                <c:pt idx="399">
                  <c:v>13.043478260869565</c:v>
                </c:pt>
                <c:pt idx="400">
                  <c:v>13.043478260869565</c:v>
                </c:pt>
                <c:pt idx="401">
                  <c:v>13.043478260869565</c:v>
                </c:pt>
                <c:pt idx="402">
                  <c:v>13.043478260869565</c:v>
                </c:pt>
                <c:pt idx="403">
                  <c:v>8.695652173913043</c:v>
                </c:pt>
                <c:pt idx="404">
                  <c:v>8.695652173913043</c:v>
                </c:pt>
                <c:pt idx="405">
                  <c:v>8.695652173913043</c:v>
                </c:pt>
                <c:pt idx="406">
                  <c:v>8.695652173913043</c:v>
                </c:pt>
                <c:pt idx="407">
                  <c:v>8.695652173913043</c:v>
                </c:pt>
                <c:pt idx="408">
                  <c:v>8.695652173913043</c:v>
                </c:pt>
                <c:pt idx="409">
                  <c:v>8.695652173913043</c:v>
                </c:pt>
                <c:pt idx="410">
                  <c:v>8.695652173913043</c:v>
                </c:pt>
                <c:pt idx="411">
                  <c:v>8.695652173913043</c:v>
                </c:pt>
                <c:pt idx="412">
                  <c:v>8.695652173913043</c:v>
                </c:pt>
                <c:pt idx="413">
                  <c:v>8.695652173913043</c:v>
                </c:pt>
                <c:pt idx="414">
                  <c:v>8.695652173913043</c:v>
                </c:pt>
                <c:pt idx="415">
                  <c:v>8.695652173913043</c:v>
                </c:pt>
                <c:pt idx="416">
                  <c:v>8.695652173913043</c:v>
                </c:pt>
                <c:pt idx="417">
                  <c:v>8.695652173913043</c:v>
                </c:pt>
                <c:pt idx="418">
                  <c:v>8.695652173913043</c:v>
                </c:pt>
                <c:pt idx="419">
                  <c:v>8.695652173913043</c:v>
                </c:pt>
                <c:pt idx="420">
                  <c:v>8.695652173913043</c:v>
                </c:pt>
                <c:pt idx="421">
                  <c:v>8.695652173913043</c:v>
                </c:pt>
                <c:pt idx="422">
                  <c:v>8.695652173913043</c:v>
                </c:pt>
                <c:pt idx="423">
                  <c:v>8.695652173913043</c:v>
                </c:pt>
                <c:pt idx="424">
                  <c:v>8.695652173913043</c:v>
                </c:pt>
                <c:pt idx="425">
                  <c:v>8.695652173913043</c:v>
                </c:pt>
                <c:pt idx="426">
                  <c:v>8.695652173913043</c:v>
                </c:pt>
                <c:pt idx="427">
                  <c:v>8.695652173913043</c:v>
                </c:pt>
                <c:pt idx="428">
                  <c:v>8.695652173913043</c:v>
                </c:pt>
                <c:pt idx="429">
                  <c:v>8.695652173913043</c:v>
                </c:pt>
                <c:pt idx="430">
                  <c:v>8.695652173913043</c:v>
                </c:pt>
                <c:pt idx="431">
                  <c:v>8.695652173913043</c:v>
                </c:pt>
                <c:pt idx="432">
                  <c:v>8.695652173913043</c:v>
                </c:pt>
                <c:pt idx="433">
                  <c:v>8.695652173913043</c:v>
                </c:pt>
                <c:pt idx="434">
                  <c:v>8.695652173913043</c:v>
                </c:pt>
                <c:pt idx="435">
                  <c:v>8.695652173913043</c:v>
                </c:pt>
                <c:pt idx="436">
                  <c:v>8.695652173913043</c:v>
                </c:pt>
                <c:pt idx="437">
                  <c:v>8.695652173913043</c:v>
                </c:pt>
                <c:pt idx="438">
                  <c:v>8.695652173913043</c:v>
                </c:pt>
                <c:pt idx="439">
                  <c:v>8.695652173913043</c:v>
                </c:pt>
                <c:pt idx="440">
                  <c:v>8.695652173913043</c:v>
                </c:pt>
                <c:pt idx="441">
                  <c:v>8.695652173913043</c:v>
                </c:pt>
                <c:pt idx="442">
                  <c:v>8.695652173913043</c:v>
                </c:pt>
                <c:pt idx="443">
                  <c:v>8.695652173913043</c:v>
                </c:pt>
                <c:pt idx="444">
                  <c:v>8.695652173913043</c:v>
                </c:pt>
                <c:pt idx="445">
                  <c:v>8.695652173913043</c:v>
                </c:pt>
                <c:pt idx="446">
                  <c:v>8.695652173913043</c:v>
                </c:pt>
                <c:pt idx="447">
                  <c:v>8.695652173913043</c:v>
                </c:pt>
                <c:pt idx="448">
                  <c:v>8.695652173913043</c:v>
                </c:pt>
                <c:pt idx="449">
                  <c:v>8.695652173913043</c:v>
                </c:pt>
                <c:pt idx="450">
                  <c:v>8.695652173913043</c:v>
                </c:pt>
                <c:pt idx="451">
                  <c:v>8.695652173913043</c:v>
                </c:pt>
                <c:pt idx="452">
                  <c:v>8.695652173913043</c:v>
                </c:pt>
                <c:pt idx="453">
                  <c:v>8.695652173913043</c:v>
                </c:pt>
                <c:pt idx="454">
                  <c:v>8.695652173913043</c:v>
                </c:pt>
                <c:pt idx="455">
                  <c:v>8.695652173913043</c:v>
                </c:pt>
                <c:pt idx="456">
                  <c:v>8.695652173913043</c:v>
                </c:pt>
                <c:pt idx="457">
                  <c:v>8.695652173913043</c:v>
                </c:pt>
                <c:pt idx="458">
                  <c:v>8.695652173913043</c:v>
                </c:pt>
                <c:pt idx="459">
                  <c:v>8.695652173913043</c:v>
                </c:pt>
                <c:pt idx="460">
                  <c:v>8.695652173913043</c:v>
                </c:pt>
                <c:pt idx="461">
                  <c:v>8.695652173913043</c:v>
                </c:pt>
                <c:pt idx="462">
                  <c:v>8.695652173913043</c:v>
                </c:pt>
                <c:pt idx="463">
                  <c:v>8.695652173913043</c:v>
                </c:pt>
                <c:pt idx="464">
                  <c:v>8.695652173913043</c:v>
                </c:pt>
                <c:pt idx="465">
                  <c:v>8.695652173913043</c:v>
                </c:pt>
                <c:pt idx="466">
                  <c:v>8.695652173913043</c:v>
                </c:pt>
                <c:pt idx="467">
                  <c:v>8.695652173913043</c:v>
                </c:pt>
                <c:pt idx="468">
                  <c:v>8.695652173913043</c:v>
                </c:pt>
                <c:pt idx="469">
                  <c:v>8.695652173913043</c:v>
                </c:pt>
                <c:pt idx="470">
                  <c:v>8.695652173913043</c:v>
                </c:pt>
                <c:pt idx="471">
                  <c:v>8.695652173913043</c:v>
                </c:pt>
                <c:pt idx="472">
                  <c:v>8.695652173913043</c:v>
                </c:pt>
                <c:pt idx="473">
                  <c:v>8.695652173913043</c:v>
                </c:pt>
                <c:pt idx="474">
                  <c:v>8.695652173913043</c:v>
                </c:pt>
                <c:pt idx="475">
                  <c:v>8.695652173913043</c:v>
                </c:pt>
                <c:pt idx="476">
                  <c:v>8.695652173913043</c:v>
                </c:pt>
                <c:pt idx="477">
                  <c:v>8.695652173913043</c:v>
                </c:pt>
                <c:pt idx="478">
                  <c:v>8.695652173913043</c:v>
                </c:pt>
                <c:pt idx="479">
                  <c:v>8.695652173913043</c:v>
                </c:pt>
                <c:pt idx="480">
                  <c:v>4.3478260869565215</c:v>
                </c:pt>
                <c:pt idx="481">
                  <c:v>4.3478260869565215</c:v>
                </c:pt>
                <c:pt idx="482">
                  <c:v>4.3478260869565215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32-4082-9915-656F5447779D}"/>
            </c:ext>
          </c:extLst>
        </c:ser>
        <c:ser>
          <c:idx val="1"/>
          <c:order val="1"/>
          <c:spPr>
            <a:ln w="25400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WAdvanced!$AA$59:$AA$850</c:f>
              <c:numCache>
                <c:formatCode>0.0</c:formatCode>
                <c:ptCount val="792"/>
                <c:pt idx="0">
                  <c:v>31.018510290334639</c:v>
                </c:pt>
                <c:pt idx="1">
                  <c:v>31.018510290334639</c:v>
                </c:pt>
                <c:pt idx="2">
                  <c:v>31.018510290334639</c:v>
                </c:pt>
                <c:pt idx="3">
                  <c:v>31.018510290334639</c:v>
                </c:pt>
                <c:pt idx="4">
                  <c:v>31.018510290334639</c:v>
                </c:pt>
                <c:pt idx="5">
                  <c:v>31.018510290334639</c:v>
                </c:pt>
                <c:pt idx="6">
                  <c:v>31.018510290334639</c:v>
                </c:pt>
                <c:pt idx="7">
                  <c:v>31.018510290334639</c:v>
                </c:pt>
                <c:pt idx="8">
                  <c:v>31.018510290334639</c:v>
                </c:pt>
                <c:pt idx="9">
                  <c:v>30.444739839947239</c:v>
                </c:pt>
                <c:pt idx="10">
                  <c:v>30.444739839947239</c:v>
                </c:pt>
                <c:pt idx="11">
                  <c:v>30.444739839947239</c:v>
                </c:pt>
                <c:pt idx="12">
                  <c:v>30.431230436474983</c:v>
                </c:pt>
                <c:pt idx="13">
                  <c:v>30.431230436474983</c:v>
                </c:pt>
                <c:pt idx="14">
                  <c:v>30.431230436474983</c:v>
                </c:pt>
                <c:pt idx="15">
                  <c:v>30.431230436474983</c:v>
                </c:pt>
                <c:pt idx="16">
                  <c:v>30.431230436474983</c:v>
                </c:pt>
                <c:pt idx="17">
                  <c:v>30.431230436474983</c:v>
                </c:pt>
                <c:pt idx="18">
                  <c:v>30.431230436474983</c:v>
                </c:pt>
                <c:pt idx="19">
                  <c:v>30.431230436474983</c:v>
                </c:pt>
                <c:pt idx="20">
                  <c:v>30.431230436474983</c:v>
                </c:pt>
                <c:pt idx="21">
                  <c:v>30.431230436474983</c:v>
                </c:pt>
                <c:pt idx="22">
                  <c:v>30.431230436474983</c:v>
                </c:pt>
                <c:pt idx="23">
                  <c:v>30.431230436474983</c:v>
                </c:pt>
                <c:pt idx="24">
                  <c:v>28.40728189136475</c:v>
                </c:pt>
                <c:pt idx="25">
                  <c:v>28.40728189136475</c:v>
                </c:pt>
                <c:pt idx="26">
                  <c:v>28.40728189136475</c:v>
                </c:pt>
                <c:pt idx="27">
                  <c:v>28.40728189136475</c:v>
                </c:pt>
                <c:pt idx="28">
                  <c:v>27.311034085777862</c:v>
                </c:pt>
                <c:pt idx="29">
                  <c:v>27.311034085777862</c:v>
                </c:pt>
                <c:pt idx="30">
                  <c:v>27.311034085777862</c:v>
                </c:pt>
                <c:pt idx="31">
                  <c:v>27.311034085777862</c:v>
                </c:pt>
                <c:pt idx="32">
                  <c:v>27.311034085777862</c:v>
                </c:pt>
                <c:pt idx="33">
                  <c:v>27.311034085777862</c:v>
                </c:pt>
                <c:pt idx="34">
                  <c:v>27.311034085777862</c:v>
                </c:pt>
                <c:pt idx="35">
                  <c:v>27.311034085777862</c:v>
                </c:pt>
                <c:pt idx="36">
                  <c:v>27.256223123248031</c:v>
                </c:pt>
                <c:pt idx="37">
                  <c:v>27.256223123248031</c:v>
                </c:pt>
                <c:pt idx="38">
                  <c:v>27.256223123248031</c:v>
                </c:pt>
                <c:pt idx="39">
                  <c:v>27.256223123248031</c:v>
                </c:pt>
                <c:pt idx="40">
                  <c:v>26.958904824859136</c:v>
                </c:pt>
                <c:pt idx="41">
                  <c:v>26.48656843767731</c:v>
                </c:pt>
                <c:pt idx="42">
                  <c:v>26.48656843767731</c:v>
                </c:pt>
                <c:pt idx="43">
                  <c:v>26.48656843767731</c:v>
                </c:pt>
                <c:pt idx="44">
                  <c:v>26.48656843767731</c:v>
                </c:pt>
                <c:pt idx="45">
                  <c:v>26.48656843767731</c:v>
                </c:pt>
                <c:pt idx="46">
                  <c:v>26.48656843767731</c:v>
                </c:pt>
                <c:pt idx="47">
                  <c:v>26.48656843767731</c:v>
                </c:pt>
                <c:pt idx="48">
                  <c:v>27.123429447203907</c:v>
                </c:pt>
                <c:pt idx="49">
                  <c:v>27.123429447203907</c:v>
                </c:pt>
                <c:pt idx="50">
                  <c:v>27.123429447203907</c:v>
                </c:pt>
                <c:pt idx="51">
                  <c:v>27.123429447203907</c:v>
                </c:pt>
                <c:pt idx="52">
                  <c:v>27.123429447203907</c:v>
                </c:pt>
                <c:pt idx="53">
                  <c:v>27.123429447203907</c:v>
                </c:pt>
                <c:pt idx="54">
                  <c:v>27.123429447203907</c:v>
                </c:pt>
                <c:pt idx="55">
                  <c:v>27.123429447203907</c:v>
                </c:pt>
                <c:pt idx="56">
                  <c:v>27.123429447203907</c:v>
                </c:pt>
                <c:pt idx="57">
                  <c:v>26.277499148999578</c:v>
                </c:pt>
                <c:pt idx="58">
                  <c:v>26.277499148999578</c:v>
                </c:pt>
                <c:pt idx="59">
                  <c:v>26.277499148999578</c:v>
                </c:pt>
                <c:pt idx="60">
                  <c:v>26.282633229897989</c:v>
                </c:pt>
                <c:pt idx="61">
                  <c:v>26.282633229897989</c:v>
                </c:pt>
                <c:pt idx="62">
                  <c:v>26.282633229897989</c:v>
                </c:pt>
                <c:pt idx="63">
                  <c:v>26.282633229897989</c:v>
                </c:pt>
                <c:pt idx="64">
                  <c:v>26.282633229897989</c:v>
                </c:pt>
                <c:pt idx="65">
                  <c:v>26.282633229897989</c:v>
                </c:pt>
                <c:pt idx="66">
                  <c:v>26.322259659937075</c:v>
                </c:pt>
                <c:pt idx="67">
                  <c:v>26.322259659937075</c:v>
                </c:pt>
                <c:pt idx="68">
                  <c:v>26.322259659937075</c:v>
                </c:pt>
                <c:pt idx="69">
                  <c:v>26.322259659937075</c:v>
                </c:pt>
                <c:pt idx="70">
                  <c:v>26.322259659937075</c:v>
                </c:pt>
                <c:pt idx="71">
                  <c:v>26.322259659937075</c:v>
                </c:pt>
                <c:pt idx="72">
                  <c:v>25.289547701249393</c:v>
                </c:pt>
                <c:pt idx="73">
                  <c:v>25.289547701249393</c:v>
                </c:pt>
                <c:pt idx="74">
                  <c:v>25.289547701249393</c:v>
                </c:pt>
                <c:pt idx="75">
                  <c:v>25.289547701249393</c:v>
                </c:pt>
                <c:pt idx="76">
                  <c:v>24.963471122878904</c:v>
                </c:pt>
                <c:pt idx="77">
                  <c:v>24.963471122878904</c:v>
                </c:pt>
                <c:pt idx="78">
                  <c:v>24.963471122878904</c:v>
                </c:pt>
                <c:pt idx="79">
                  <c:v>24.963471122878904</c:v>
                </c:pt>
                <c:pt idx="80">
                  <c:v>24.963471122878904</c:v>
                </c:pt>
                <c:pt idx="81">
                  <c:v>24.963471122878904</c:v>
                </c:pt>
                <c:pt idx="82">
                  <c:v>24.963471122878904</c:v>
                </c:pt>
                <c:pt idx="83">
                  <c:v>24.963471122878904</c:v>
                </c:pt>
                <c:pt idx="84">
                  <c:v>25.220356462487381</c:v>
                </c:pt>
                <c:pt idx="85">
                  <c:v>25.220356462487381</c:v>
                </c:pt>
                <c:pt idx="86">
                  <c:v>25.220356462487381</c:v>
                </c:pt>
                <c:pt idx="87">
                  <c:v>25.220356462487381</c:v>
                </c:pt>
                <c:pt idx="88">
                  <c:v>25.220356462487381</c:v>
                </c:pt>
                <c:pt idx="89">
                  <c:v>25.220356462487381</c:v>
                </c:pt>
                <c:pt idx="90">
                  <c:v>25.220356462487381</c:v>
                </c:pt>
                <c:pt idx="91">
                  <c:v>25.220356462487381</c:v>
                </c:pt>
                <c:pt idx="92">
                  <c:v>25.220356462487381</c:v>
                </c:pt>
                <c:pt idx="93">
                  <c:v>25.220356462487381</c:v>
                </c:pt>
                <c:pt idx="94">
                  <c:v>25.220356462487381</c:v>
                </c:pt>
                <c:pt idx="95">
                  <c:v>25.220356462487381</c:v>
                </c:pt>
                <c:pt idx="96">
                  <c:v>25.20603090625022</c:v>
                </c:pt>
                <c:pt idx="97">
                  <c:v>25.20603090625022</c:v>
                </c:pt>
                <c:pt idx="98">
                  <c:v>25.20603090625022</c:v>
                </c:pt>
                <c:pt idx="99">
                  <c:v>25.20603090625022</c:v>
                </c:pt>
                <c:pt idx="100">
                  <c:v>25.20603090625022</c:v>
                </c:pt>
                <c:pt idx="101">
                  <c:v>25.20603090625022</c:v>
                </c:pt>
                <c:pt idx="102">
                  <c:v>25.20603090625022</c:v>
                </c:pt>
                <c:pt idx="103">
                  <c:v>25.20603090625022</c:v>
                </c:pt>
                <c:pt idx="104">
                  <c:v>25.20603090625022</c:v>
                </c:pt>
                <c:pt idx="105">
                  <c:v>25.20603090625022</c:v>
                </c:pt>
                <c:pt idx="106">
                  <c:v>25.20603090625022</c:v>
                </c:pt>
                <c:pt idx="107">
                  <c:v>25.20603090625022</c:v>
                </c:pt>
                <c:pt idx="108">
                  <c:v>19.873533808711237</c:v>
                </c:pt>
                <c:pt idx="109">
                  <c:v>19.873533808711237</c:v>
                </c:pt>
                <c:pt idx="110">
                  <c:v>19.873533808711237</c:v>
                </c:pt>
                <c:pt idx="111">
                  <c:v>19.873533808711237</c:v>
                </c:pt>
                <c:pt idx="112">
                  <c:v>19.873533808711237</c:v>
                </c:pt>
                <c:pt idx="113">
                  <c:v>16.271392031527721</c:v>
                </c:pt>
                <c:pt idx="114">
                  <c:v>16.271392031527721</c:v>
                </c:pt>
                <c:pt idx="115">
                  <c:v>15.086678702438167</c:v>
                </c:pt>
                <c:pt idx="116">
                  <c:v>15.086678702438167</c:v>
                </c:pt>
                <c:pt idx="117">
                  <c:v>15.086678702438167</c:v>
                </c:pt>
                <c:pt idx="118">
                  <c:v>15.086678702438167</c:v>
                </c:pt>
                <c:pt idx="119">
                  <c:v>15.086678702438167</c:v>
                </c:pt>
                <c:pt idx="120">
                  <c:v>15.491379241243655</c:v>
                </c:pt>
                <c:pt idx="121">
                  <c:v>15.491379241243655</c:v>
                </c:pt>
                <c:pt idx="122">
                  <c:v>15.491379241243655</c:v>
                </c:pt>
                <c:pt idx="123">
                  <c:v>15.491379241243655</c:v>
                </c:pt>
                <c:pt idx="124">
                  <c:v>15.491379241243655</c:v>
                </c:pt>
                <c:pt idx="125">
                  <c:v>15.491379241243655</c:v>
                </c:pt>
                <c:pt idx="126">
                  <c:v>15.491379241243655</c:v>
                </c:pt>
                <c:pt idx="127">
                  <c:v>15.491379241243655</c:v>
                </c:pt>
                <c:pt idx="128">
                  <c:v>15.491379241243655</c:v>
                </c:pt>
                <c:pt idx="129">
                  <c:v>15.491379241243655</c:v>
                </c:pt>
                <c:pt idx="130">
                  <c:v>15.491379241243655</c:v>
                </c:pt>
                <c:pt idx="131">
                  <c:v>15.491379241243655</c:v>
                </c:pt>
                <c:pt idx="132">
                  <c:v>15.962366130993033</c:v>
                </c:pt>
                <c:pt idx="133">
                  <c:v>15.962366130993033</c:v>
                </c:pt>
                <c:pt idx="134">
                  <c:v>15.962366130993033</c:v>
                </c:pt>
                <c:pt idx="135">
                  <c:v>15.962366130993033</c:v>
                </c:pt>
                <c:pt idx="136">
                  <c:v>15.962366130993033</c:v>
                </c:pt>
                <c:pt idx="137">
                  <c:v>15.962366130993033</c:v>
                </c:pt>
                <c:pt idx="138">
                  <c:v>15.962366130993033</c:v>
                </c:pt>
                <c:pt idx="139">
                  <c:v>15.962366130993033</c:v>
                </c:pt>
                <c:pt idx="140">
                  <c:v>15.962366130993033</c:v>
                </c:pt>
                <c:pt idx="141">
                  <c:v>15.962366130993033</c:v>
                </c:pt>
                <c:pt idx="142">
                  <c:v>15.962366130993033</c:v>
                </c:pt>
                <c:pt idx="143">
                  <c:v>15.962366130993033</c:v>
                </c:pt>
                <c:pt idx="144">
                  <c:v>16.034534356463158</c:v>
                </c:pt>
                <c:pt idx="145">
                  <c:v>16.034534356463158</c:v>
                </c:pt>
                <c:pt idx="146">
                  <c:v>16.034534356463158</c:v>
                </c:pt>
                <c:pt idx="147">
                  <c:v>16.034534356463158</c:v>
                </c:pt>
                <c:pt idx="148">
                  <c:v>16.034534356463158</c:v>
                </c:pt>
                <c:pt idx="149">
                  <c:v>16.034534356463158</c:v>
                </c:pt>
                <c:pt idx="150">
                  <c:v>16.034534356463158</c:v>
                </c:pt>
                <c:pt idx="151">
                  <c:v>16.034534356463158</c:v>
                </c:pt>
                <c:pt idx="152">
                  <c:v>16.034534356463158</c:v>
                </c:pt>
                <c:pt idx="153">
                  <c:v>16.034534356463158</c:v>
                </c:pt>
                <c:pt idx="154">
                  <c:v>16.034534356463158</c:v>
                </c:pt>
                <c:pt idx="155">
                  <c:v>16.034534356463158</c:v>
                </c:pt>
                <c:pt idx="156">
                  <c:v>16.238937503815222</c:v>
                </c:pt>
                <c:pt idx="157">
                  <c:v>16.238937503815222</c:v>
                </c:pt>
                <c:pt idx="158">
                  <c:v>16.238937503815222</c:v>
                </c:pt>
                <c:pt idx="159">
                  <c:v>16.238937503815222</c:v>
                </c:pt>
                <c:pt idx="160">
                  <c:v>16.238937503815222</c:v>
                </c:pt>
                <c:pt idx="161">
                  <c:v>16.238937503815222</c:v>
                </c:pt>
                <c:pt idx="162">
                  <c:v>16.238937503815222</c:v>
                </c:pt>
                <c:pt idx="163">
                  <c:v>16.238937503815222</c:v>
                </c:pt>
                <c:pt idx="164">
                  <c:v>16.238937503815222</c:v>
                </c:pt>
                <c:pt idx="165">
                  <c:v>16.238937503815222</c:v>
                </c:pt>
                <c:pt idx="166">
                  <c:v>16.238937503815222</c:v>
                </c:pt>
                <c:pt idx="167">
                  <c:v>16.238937503815222</c:v>
                </c:pt>
                <c:pt idx="168">
                  <c:v>16.304637414121899</c:v>
                </c:pt>
                <c:pt idx="169">
                  <c:v>16.304637414121899</c:v>
                </c:pt>
                <c:pt idx="170">
                  <c:v>16.304637414121899</c:v>
                </c:pt>
                <c:pt idx="171">
                  <c:v>16.304637414121899</c:v>
                </c:pt>
                <c:pt idx="172">
                  <c:v>16.304637414121899</c:v>
                </c:pt>
                <c:pt idx="173">
                  <c:v>16.304637414121899</c:v>
                </c:pt>
                <c:pt idx="174">
                  <c:v>16.304637414121899</c:v>
                </c:pt>
                <c:pt idx="175">
                  <c:v>16.304637414121899</c:v>
                </c:pt>
                <c:pt idx="176">
                  <c:v>16.304637414121899</c:v>
                </c:pt>
                <c:pt idx="177">
                  <c:v>16.304637414121899</c:v>
                </c:pt>
                <c:pt idx="178">
                  <c:v>16.304637414121899</c:v>
                </c:pt>
                <c:pt idx="179">
                  <c:v>16.304637414121899</c:v>
                </c:pt>
                <c:pt idx="180">
                  <c:v>16.179297446022844</c:v>
                </c:pt>
                <c:pt idx="181">
                  <c:v>16.179297446022844</c:v>
                </c:pt>
                <c:pt idx="182">
                  <c:v>16.179297446022844</c:v>
                </c:pt>
                <c:pt idx="183">
                  <c:v>16.179297446022844</c:v>
                </c:pt>
                <c:pt idx="184">
                  <c:v>16.179297446022844</c:v>
                </c:pt>
                <c:pt idx="185">
                  <c:v>16.179297446022844</c:v>
                </c:pt>
                <c:pt idx="186">
                  <c:v>16.179297446022844</c:v>
                </c:pt>
                <c:pt idx="187">
                  <c:v>16.179297446022844</c:v>
                </c:pt>
                <c:pt idx="188">
                  <c:v>16.179297446022844</c:v>
                </c:pt>
                <c:pt idx="189">
                  <c:v>16.179297446022844</c:v>
                </c:pt>
                <c:pt idx="190">
                  <c:v>16.179297446022844</c:v>
                </c:pt>
                <c:pt idx="191">
                  <c:v>16.179297446022844</c:v>
                </c:pt>
                <c:pt idx="192">
                  <c:v>16.290334312011822</c:v>
                </c:pt>
                <c:pt idx="193">
                  <c:v>16.290334312011822</c:v>
                </c:pt>
                <c:pt idx="194">
                  <c:v>16.290334312011822</c:v>
                </c:pt>
                <c:pt idx="195">
                  <c:v>16.290334312011822</c:v>
                </c:pt>
                <c:pt idx="196">
                  <c:v>16.290334312011822</c:v>
                </c:pt>
                <c:pt idx="197">
                  <c:v>16.290334312011822</c:v>
                </c:pt>
                <c:pt idx="198">
                  <c:v>16.290334312011822</c:v>
                </c:pt>
                <c:pt idx="199">
                  <c:v>16.290334312011822</c:v>
                </c:pt>
                <c:pt idx="200">
                  <c:v>16.290334312011822</c:v>
                </c:pt>
                <c:pt idx="201">
                  <c:v>16.290334312011822</c:v>
                </c:pt>
                <c:pt idx="202">
                  <c:v>16.290334312011822</c:v>
                </c:pt>
                <c:pt idx="203">
                  <c:v>16.014475459313555</c:v>
                </c:pt>
                <c:pt idx="204">
                  <c:v>16.373527040702779</c:v>
                </c:pt>
                <c:pt idx="205">
                  <c:v>16.373527040702779</c:v>
                </c:pt>
                <c:pt idx="206">
                  <c:v>16.373527040702779</c:v>
                </c:pt>
                <c:pt idx="207">
                  <c:v>16.373527040702779</c:v>
                </c:pt>
                <c:pt idx="208">
                  <c:v>16.373527040702779</c:v>
                </c:pt>
                <c:pt idx="209">
                  <c:v>16.373527040702779</c:v>
                </c:pt>
                <c:pt idx="210">
                  <c:v>16.373527040702779</c:v>
                </c:pt>
                <c:pt idx="211">
                  <c:v>16.373527040702779</c:v>
                </c:pt>
                <c:pt idx="212">
                  <c:v>16.373527040702779</c:v>
                </c:pt>
                <c:pt idx="213">
                  <c:v>16.373527040702779</c:v>
                </c:pt>
                <c:pt idx="214">
                  <c:v>16.373527040702779</c:v>
                </c:pt>
                <c:pt idx="215">
                  <c:v>16.373527040702779</c:v>
                </c:pt>
                <c:pt idx="216">
                  <c:v>16.688489530750367</c:v>
                </c:pt>
                <c:pt idx="217">
                  <c:v>16.688489530750367</c:v>
                </c:pt>
                <c:pt idx="218">
                  <c:v>16.688489530750367</c:v>
                </c:pt>
                <c:pt idx="219">
                  <c:v>16.688489530750367</c:v>
                </c:pt>
                <c:pt idx="220">
                  <c:v>16.688489530750367</c:v>
                </c:pt>
                <c:pt idx="221">
                  <c:v>16.688489530750367</c:v>
                </c:pt>
                <c:pt idx="222">
                  <c:v>16.688489530750367</c:v>
                </c:pt>
                <c:pt idx="223">
                  <c:v>16.688489530750367</c:v>
                </c:pt>
                <c:pt idx="224">
                  <c:v>16.688489530750367</c:v>
                </c:pt>
                <c:pt idx="225">
                  <c:v>16.688489530750367</c:v>
                </c:pt>
                <c:pt idx="226">
                  <c:v>16.688489530750367</c:v>
                </c:pt>
                <c:pt idx="227">
                  <c:v>16.688489530750367</c:v>
                </c:pt>
                <c:pt idx="228">
                  <c:v>12.652321341239869</c:v>
                </c:pt>
                <c:pt idx="229">
                  <c:v>12.652321341239869</c:v>
                </c:pt>
                <c:pt idx="230">
                  <c:v>12.652321341239869</c:v>
                </c:pt>
                <c:pt idx="231">
                  <c:v>12.652321341239869</c:v>
                </c:pt>
                <c:pt idx="232">
                  <c:v>12.652321341239869</c:v>
                </c:pt>
                <c:pt idx="233">
                  <c:v>12.652321341239869</c:v>
                </c:pt>
                <c:pt idx="234">
                  <c:v>12.652321341239869</c:v>
                </c:pt>
                <c:pt idx="235">
                  <c:v>17.025474925109162</c:v>
                </c:pt>
                <c:pt idx="236">
                  <c:v>17.025474925109162</c:v>
                </c:pt>
                <c:pt idx="237">
                  <c:v>17.025474925109162</c:v>
                </c:pt>
                <c:pt idx="238">
                  <c:v>17.025474925109162</c:v>
                </c:pt>
                <c:pt idx="239">
                  <c:v>17.025474925109162</c:v>
                </c:pt>
                <c:pt idx="240">
                  <c:v>17.317718635521278</c:v>
                </c:pt>
                <c:pt idx="241">
                  <c:v>17.317718635521278</c:v>
                </c:pt>
                <c:pt idx="242">
                  <c:v>17.317718635521278</c:v>
                </c:pt>
                <c:pt idx="243">
                  <c:v>17.317718635521278</c:v>
                </c:pt>
                <c:pt idx="244">
                  <c:v>17.317718635521278</c:v>
                </c:pt>
                <c:pt idx="245">
                  <c:v>17.317718635521278</c:v>
                </c:pt>
                <c:pt idx="246">
                  <c:v>17.317718635521278</c:v>
                </c:pt>
                <c:pt idx="247">
                  <c:v>17.317718635521278</c:v>
                </c:pt>
                <c:pt idx="248">
                  <c:v>17.317718635521278</c:v>
                </c:pt>
                <c:pt idx="249">
                  <c:v>17.317718635521278</c:v>
                </c:pt>
                <c:pt idx="250">
                  <c:v>17.317718635521278</c:v>
                </c:pt>
                <c:pt idx="251">
                  <c:v>17.317718635521278</c:v>
                </c:pt>
                <c:pt idx="252">
                  <c:v>18.910926795496184</c:v>
                </c:pt>
                <c:pt idx="253">
                  <c:v>18.910926795496184</c:v>
                </c:pt>
                <c:pt idx="254">
                  <c:v>18.910926795496184</c:v>
                </c:pt>
                <c:pt idx="255">
                  <c:v>18.910926795496184</c:v>
                </c:pt>
                <c:pt idx="256">
                  <c:v>18.910926795496184</c:v>
                </c:pt>
                <c:pt idx="257">
                  <c:v>18.910926795496184</c:v>
                </c:pt>
                <c:pt idx="258">
                  <c:v>18.910926795496184</c:v>
                </c:pt>
                <c:pt idx="259">
                  <c:v>18.910926795496184</c:v>
                </c:pt>
                <c:pt idx="260">
                  <c:v>11.343541188315383</c:v>
                </c:pt>
                <c:pt idx="261">
                  <c:v>11.343541188315383</c:v>
                </c:pt>
                <c:pt idx="262">
                  <c:v>11.343541188315383</c:v>
                </c:pt>
                <c:pt idx="263">
                  <c:v>11.343541188315383</c:v>
                </c:pt>
                <c:pt idx="264">
                  <c:v>10.818488362671749</c:v>
                </c:pt>
                <c:pt idx="265">
                  <c:v>10.818488362671749</c:v>
                </c:pt>
                <c:pt idx="266">
                  <c:v>10.818488362671749</c:v>
                </c:pt>
                <c:pt idx="267">
                  <c:v>10.818488362671749</c:v>
                </c:pt>
                <c:pt idx="268">
                  <c:v>10.818488362671749</c:v>
                </c:pt>
                <c:pt idx="269">
                  <c:v>10.818488362671749</c:v>
                </c:pt>
                <c:pt idx="270">
                  <c:v>10.818488362671749</c:v>
                </c:pt>
                <c:pt idx="271">
                  <c:v>10.818488362671749</c:v>
                </c:pt>
                <c:pt idx="272">
                  <c:v>10.818488362671749</c:v>
                </c:pt>
                <c:pt idx="273">
                  <c:v>10.818488362671749</c:v>
                </c:pt>
                <c:pt idx="274">
                  <c:v>10.818488362671749</c:v>
                </c:pt>
                <c:pt idx="275">
                  <c:v>10.818488362671749</c:v>
                </c:pt>
                <c:pt idx="276">
                  <c:v>10.744207318154523</c:v>
                </c:pt>
                <c:pt idx="277">
                  <c:v>14.464251239432496</c:v>
                </c:pt>
                <c:pt idx="278">
                  <c:v>14.464251239432496</c:v>
                </c:pt>
                <c:pt idx="279">
                  <c:v>14.464251239432496</c:v>
                </c:pt>
                <c:pt idx="280">
                  <c:v>14.464251239432496</c:v>
                </c:pt>
                <c:pt idx="281">
                  <c:v>14.464251239432496</c:v>
                </c:pt>
                <c:pt idx="282">
                  <c:v>14.464251239432496</c:v>
                </c:pt>
                <c:pt idx="283">
                  <c:v>14.464251239432496</c:v>
                </c:pt>
                <c:pt idx="284">
                  <c:v>14.464251239432496</c:v>
                </c:pt>
                <c:pt idx="285">
                  <c:v>14.464251239432496</c:v>
                </c:pt>
                <c:pt idx="286">
                  <c:v>14.464251239432496</c:v>
                </c:pt>
                <c:pt idx="287">
                  <c:v>14.464251239432496</c:v>
                </c:pt>
                <c:pt idx="288">
                  <c:v>9.5086396451542843</c:v>
                </c:pt>
                <c:pt idx="289">
                  <c:v>9.5086396451542843</c:v>
                </c:pt>
                <c:pt idx="290">
                  <c:v>9.5086396451542843</c:v>
                </c:pt>
                <c:pt idx="291">
                  <c:v>5.1169724062901816</c:v>
                </c:pt>
                <c:pt idx="292">
                  <c:v>5.1169724062901816</c:v>
                </c:pt>
                <c:pt idx="293">
                  <c:v>5.1169724062901816</c:v>
                </c:pt>
                <c:pt idx="294">
                  <c:v>5.1169724062901816</c:v>
                </c:pt>
                <c:pt idx="295">
                  <c:v>5.1169724062901816</c:v>
                </c:pt>
                <c:pt idx="296">
                  <c:v>5.1169724062901816</c:v>
                </c:pt>
                <c:pt idx="297">
                  <c:v>5.1169724062901816</c:v>
                </c:pt>
                <c:pt idx="298">
                  <c:v>5.1169724062901816</c:v>
                </c:pt>
                <c:pt idx="299">
                  <c:v>5.1169724062901816</c:v>
                </c:pt>
                <c:pt idx="300">
                  <c:v>8.7021813350979222</c:v>
                </c:pt>
                <c:pt idx="301">
                  <c:v>8.7021813350979222</c:v>
                </c:pt>
                <c:pt idx="302">
                  <c:v>8.7021813350979222</c:v>
                </c:pt>
                <c:pt idx="303">
                  <c:v>8.7021813350979222</c:v>
                </c:pt>
                <c:pt idx="304">
                  <c:v>8.7021813350979222</c:v>
                </c:pt>
                <c:pt idx="305">
                  <c:v>8.7021813350979222</c:v>
                </c:pt>
                <c:pt idx="306">
                  <c:v>8.7021813350979222</c:v>
                </c:pt>
                <c:pt idx="307">
                  <c:v>8.7021813350979222</c:v>
                </c:pt>
                <c:pt idx="308">
                  <c:v>8.7021813350979222</c:v>
                </c:pt>
                <c:pt idx="309">
                  <c:v>8.7021813350979222</c:v>
                </c:pt>
                <c:pt idx="310">
                  <c:v>8.7021813350979222</c:v>
                </c:pt>
                <c:pt idx="311">
                  <c:v>8.7021813350979222</c:v>
                </c:pt>
                <c:pt idx="312">
                  <c:v>8.6646466838211431</c:v>
                </c:pt>
                <c:pt idx="313">
                  <c:v>8.6646466838211431</c:v>
                </c:pt>
                <c:pt idx="314">
                  <c:v>8.6646466838211431</c:v>
                </c:pt>
                <c:pt idx="315">
                  <c:v>8.6646466838211431</c:v>
                </c:pt>
                <c:pt idx="316">
                  <c:v>8.6646466838211431</c:v>
                </c:pt>
                <c:pt idx="317">
                  <c:v>8.6646466838211431</c:v>
                </c:pt>
                <c:pt idx="318">
                  <c:v>8.6646466838211431</c:v>
                </c:pt>
                <c:pt idx="319">
                  <c:v>8.6646466838211431</c:v>
                </c:pt>
                <c:pt idx="320">
                  <c:v>8.6646466838211431</c:v>
                </c:pt>
                <c:pt idx="321">
                  <c:v>8.6646466838211431</c:v>
                </c:pt>
                <c:pt idx="322">
                  <c:v>8.6646466838211431</c:v>
                </c:pt>
                <c:pt idx="323">
                  <c:v>8.6646466838211431</c:v>
                </c:pt>
                <c:pt idx="324">
                  <c:v>8.3888748038234286</c:v>
                </c:pt>
                <c:pt idx="325">
                  <c:v>8.3888748038234286</c:v>
                </c:pt>
                <c:pt idx="326">
                  <c:v>8.3888748038234286</c:v>
                </c:pt>
                <c:pt idx="327">
                  <c:v>8.3888748038234286</c:v>
                </c:pt>
                <c:pt idx="328">
                  <c:v>8.3888748038234286</c:v>
                </c:pt>
                <c:pt idx="329">
                  <c:v>8.3888748038234286</c:v>
                </c:pt>
                <c:pt idx="330">
                  <c:v>8.3888748038234286</c:v>
                </c:pt>
                <c:pt idx="331">
                  <c:v>8.3888748038234286</c:v>
                </c:pt>
                <c:pt idx="332">
                  <c:v>8.3888748038234286</c:v>
                </c:pt>
                <c:pt idx="333">
                  <c:v>8.3888748038234286</c:v>
                </c:pt>
                <c:pt idx="334">
                  <c:v>8.3888748038234286</c:v>
                </c:pt>
                <c:pt idx="335">
                  <c:v>8.3888748038234286</c:v>
                </c:pt>
                <c:pt idx="336">
                  <c:v>8.3232693077643614</c:v>
                </c:pt>
                <c:pt idx="337">
                  <c:v>8.3232693077643614</c:v>
                </c:pt>
                <c:pt idx="338">
                  <c:v>8.3232693077643614</c:v>
                </c:pt>
                <c:pt idx="339">
                  <c:v>8.3232693077643614</c:v>
                </c:pt>
                <c:pt idx="340">
                  <c:v>8.3232693077643614</c:v>
                </c:pt>
                <c:pt idx="341">
                  <c:v>8.3232693077643614</c:v>
                </c:pt>
                <c:pt idx="342">
                  <c:v>8.3232693077643614</c:v>
                </c:pt>
                <c:pt idx="343">
                  <c:v>8.3232693077643614</c:v>
                </c:pt>
                <c:pt idx="344">
                  <c:v>8.3232693077643614</c:v>
                </c:pt>
                <c:pt idx="345">
                  <c:v>8.3232693077643614</c:v>
                </c:pt>
                <c:pt idx="346">
                  <c:v>8.3232693077643614</c:v>
                </c:pt>
                <c:pt idx="347">
                  <c:v>8.3232693077643614</c:v>
                </c:pt>
                <c:pt idx="348">
                  <c:v>8.3609590019849662</c:v>
                </c:pt>
                <c:pt idx="349">
                  <c:v>8.3609590019849662</c:v>
                </c:pt>
                <c:pt idx="350">
                  <c:v>8.3609590019849662</c:v>
                </c:pt>
                <c:pt idx="351">
                  <c:v>8.3609590019849662</c:v>
                </c:pt>
                <c:pt idx="352">
                  <c:v>8.3609590019849662</c:v>
                </c:pt>
                <c:pt idx="353">
                  <c:v>8.3609590019849662</c:v>
                </c:pt>
                <c:pt idx="354">
                  <c:v>8.3609590019849662</c:v>
                </c:pt>
                <c:pt idx="355">
                  <c:v>8.3609590019849662</c:v>
                </c:pt>
                <c:pt idx="356">
                  <c:v>8.3609590019849662</c:v>
                </c:pt>
                <c:pt idx="357">
                  <c:v>8.3609590019849662</c:v>
                </c:pt>
                <c:pt idx="358">
                  <c:v>4.4985515243227949</c:v>
                </c:pt>
                <c:pt idx="359">
                  <c:v>4.4985515243227949</c:v>
                </c:pt>
                <c:pt idx="360">
                  <c:v>4.5669915272014405</c:v>
                </c:pt>
                <c:pt idx="361">
                  <c:v>4.5669915272014405</c:v>
                </c:pt>
                <c:pt idx="362">
                  <c:v>4.5669915272014405</c:v>
                </c:pt>
                <c:pt idx="363">
                  <c:v>4.5669915272014405</c:v>
                </c:pt>
                <c:pt idx="364">
                  <c:v>4.5669915272014405</c:v>
                </c:pt>
                <c:pt idx="365">
                  <c:v>4.5669915272014405</c:v>
                </c:pt>
                <c:pt idx="366">
                  <c:v>4.5669915272014405</c:v>
                </c:pt>
                <c:pt idx="367">
                  <c:v>4.5669915272014405</c:v>
                </c:pt>
                <c:pt idx="368">
                  <c:v>4.5669915272014405</c:v>
                </c:pt>
                <c:pt idx="369">
                  <c:v>4.5669915272014405</c:v>
                </c:pt>
                <c:pt idx="370">
                  <c:v>4.5669915272014405</c:v>
                </c:pt>
                <c:pt idx="371">
                  <c:v>4.5669915272014405</c:v>
                </c:pt>
                <c:pt idx="372">
                  <c:v>4.4939278345703944</c:v>
                </c:pt>
                <c:pt idx="373">
                  <c:v>4.4939278345703944</c:v>
                </c:pt>
                <c:pt idx="374">
                  <c:v>4.4939278345703944</c:v>
                </c:pt>
                <c:pt idx="375">
                  <c:v>4.4939278345703944</c:v>
                </c:pt>
                <c:pt idx="376">
                  <c:v>4.4939278345703944</c:v>
                </c:pt>
                <c:pt idx="377">
                  <c:v>4.4939278345703944</c:v>
                </c:pt>
                <c:pt idx="378">
                  <c:v>4.4939278345703944</c:v>
                </c:pt>
                <c:pt idx="379">
                  <c:v>4.4939278345703944</c:v>
                </c:pt>
                <c:pt idx="380">
                  <c:v>4.4939278345703944</c:v>
                </c:pt>
                <c:pt idx="381">
                  <c:v>4.4939278345703944</c:v>
                </c:pt>
                <c:pt idx="382">
                  <c:v>4.4939278345703944</c:v>
                </c:pt>
                <c:pt idx="383">
                  <c:v>4.4939278345703944</c:v>
                </c:pt>
                <c:pt idx="384">
                  <c:v>4.4716233670644829</c:v>
                </c:pt>
                <c:pt idx="385">
                  <c:v>4.4716233670644829</c:v>
                </c:pt>
                <c:pt idx="386">
                  <c:v>4.4716233670644829</c:v>
                </c:pt>
                <c:pt idx="387">
                  <c:v>4.4716233670644829</c:v>
                </c:pt>
                <c:pt idx="388">
                  <c:v>4.4716233670644829</c:v>
                </c:pt>
                <c:pt idx="389">
                  <c:v>4.4716233670644829</c:v>
                </c:pt>
                <c:pt idx="390">
                  <c:v>4.4716233670644829</c:v>
                </c:pt>
                <c:pt idx="391">
                  <c:v>4.4716233670644829</c:v>
                </c:pt>
                <c:pt idx="392">
                  <c:v>4.4716233670644829</c:v>
                </c:pt>
                <c:pt idx="393">
                  <c:v>4.4716233670644829</c:v>
                </c:pt>
                <c:pt idx="394">
                  <c:v>4.4716233670644829</c:v>
                </c:pt>
                <c:pt idx="395">
                  <c:v>4.4716233670644829</c:v>
                </c:pt>
                <c:pt idx="396">
                  <c:v>0.73484225534654202</c:v>
                </c:pt>
                <c:pt idx="397">
                  <c:v>0.73484225534654202</c:v>
                </c:pt>
                <c:pt idx="398">
                  <c:v>0.73484225534654202</c:v>
                </c:pt>
                <c:pt idx="399">
                  <c:v>0.73484225534654202</c:v>
                </c:pt>
                <c:pt idx="400">
                  <c:v>0.73484225534654202</c:v>
                </c:pt>
                <c:pt idx="401">
                  <c:v>0.73484225534654202</c:v>
                </c:pt>
                <c:pt idx="402">
                  <c:v>0.73484225534654202</c:v>
                </c:pt>
                <c:pt idx="403">
                  <c:v>0.71717784768426829</c:v>
                </c:pt>
                <c:pt idx="404">
                  <c:v>0.71717784768426829</c:v>
                </c:pt>
                <c:pt idx="405">
                  <c:v>0.71717784768426829</c:v>
                </c:pt>
                <c:pt idx="406">
                  <c:v>0.71717784768426829</c:v>
                </c:pt>
                <c:pt idx="407">
                  <c:v>0.71717784768426829</c:v>
                </c:pt>
                <c:pt idx="408">
                  <c:v>0.70450754262693904</c:v>
                </c:pt>
                <c:pt idx="409">
                  <c:v>0.70450754262693904</c:v>
                </c:pt>
                <c:pt idx="410">
                  <c:v>0.70450754262693904</c:v>
                </c:pt>
                <c:pt idx="411">
                  <c:v>0.70450754262693904</c:v>
                </c:pt>
                <c:pt idx="412">
                  <c:v>0.70450754262693904</c:v>
                </c:pt>
                <c:pt idx="413">
                  <c:v>0.70450754262693904</c:v>
                </c:pt>
                <c:pt idx="414">
                  <c:v>0.70450754262693904</c:v>
                </c:pt>
                <c:pt idx="415">
                  <c:v>0.70450754262693904</c:v>
                </c:pt>
                <c:pt idx="416">
                  <c:v>0.70450754262693904</c:v>
                </c:pt>
                <c:pt idx="417">
                  <c:v>0.70450754262693904</c:v>
                </c:pt>
                <c:pt idx="418">
                  <c:v>0.70450754262693904</c:v>
                </c:pt>
                <c:pt idx="419">
                  <c:v>0.70450754262693904</c:v>
                </c:pt>
                <c:pt idx="420">
                  <c:v>0.68930263558479921</c:v>
                </c:pt>
                <c:pt idx="421">
                  <c:v>0.68930263558479921</c:v>
                </c:pt>
                <c:pt idx="422">
                  <c:v>0.68930263558479921</c:v>
                </c:pt>
                <c:pt idx="423">
                  <c:v>0.68930263558479921</c:v>
                </c:pt>
                <c:pt idx="424">
                  <c:v>0.68930263558479921</c:v>
                </c:pt>
                <c:pt idx="425">
                  <c:v>0.68930263558479921</c:v>
                </c:pt>
                <c:pt idx="426">
                  <c:v>0.68930263558479921</c:v>
                </c:pt>
                <c:pt idx="427">
                  <c:v>0.68930263558479921</c:v>
                </c:pt>
                <c:pt idx="428">
                  <c:v>0.68930263558479921</c:v>
                </c:pt>
                <c:pt idx="429">
                  <c:v>0.68930263558479921</c:v>
                </c:pt>
                <c:pt idx="430">
                  <c:v>0.68930263558479921</c:v>
                </c:pt>
                <c:pt idx="431">
                  <c:v>0.68930263558479921</c:v>
                </c:pt>
                <c:pt idx="432">
                  <c:v>0.6774935128238363</c:v>
                </c:pt>
                <c:pt idx="433">
                  <c:v>0.6774935128238363</c:v>
                </c:pt>
                <c:pt idx="434">
                  <c:v>0.6774935128238363</c:v>
                </c:pt>
                <c:pt idx="435">
                  <c:v>0.6774935128238363</c:v>
                </c:pt>
                <c:pt idx="436">
                  <c:v>0.6774935128238363</c:v>
                </c:pt>
                <c:pt idx="437">
                  <c:v>0.6774935128238363</c:v>
                </c:pt>
                <c:pt idx="438">
                  <c:v>0.6774935128238363</c:v>
                </c:pt>
                <c:pt idx="439">
                  <c:v>0.6774935128238363</c:v>
                </c:pt>
                <c:pt idx="440">
                  <c:v>0.6774935128238363</c:v>
                </c:pt>
                <c:pt idx="441">
                  <c:v>0.6774935128238363</c:v>
                </c:pt>
                <c:pt idx="442">
                  <c:v>0.6774935128238363</c:v>
                </c:pt>
                <c:pt idx="443">
                  <c:v>0.6774935128238363</c:v>
                </c:pt>
                <c:pt idx="444">
                  <c:v>0.66926808751171496</c:v>
                </c:pt>
                <c:pt idx="445">
                  <c:v>0.66926808751171496</c:v>
                </c:pt>
                <c:pt idx="446">
                  <c:v>0.66926808751171496</c:v>
                </c:pt>
                <c:pt idx="447">
                  <c:v>0.66926808751171496</c:v>
                </c:pt>
                <c:pt idx="448">
                  <c:v>0.66926808751171496</c:v>
                </c:pt>
                <c:pt idx="449">
                  <c:v>0.66926808751171496</c:v>
                </c:pt>
                <c:pt idx="450">
                  <c:v>0.66926808751171496</c:v>
                </c:pt>
                <c:pt idx="451">
                  <c:v>0.66926808751171496</c:v>
                </c:pt>
                <c:pt idx="452">
                  <c:v>0.66926808751171496</c:v>
                </c:pt>
                <c:pt idx="453">
                  <c:v>0.66926808751171496</c:v>
                </c:pt>
                <c:pt idx="454">
                  <c:v>0.66926808751171496</c:v>
                </c:pt>
                <c:pt idx="455">
                  <c:v>0.66926808751171496</c:v>
                </c:pt>
                <c:pt idx="456">
                  <c:v>0.6742568061344506</c:v>
                </c:pt>
                <c:pt idx="457">
                  <c:v>0.6742568061344506</c:v>
                </c:pt>
                <c:pt idx="458">
                  <c:v>0.6742568061344506</c:v>
                </c:pt>
                <c:pt idx="459">
                  <c:v>0.6742568061344506</c:v>
                </c:pt>
                <c:pt idx="460">
                  <c:v>0.6742568061344506</c:v>
                </c:pt>
                <c:pt idx="461">
                  <c:v>0.6742568061344506</c:v>
                </c:pt>
                <c:pt idx="462">
                  <c:v>0.6742568061344506</c:v>
                </c:pt>
                <c:pt idx="463">
                  <c:v>0.6742568061344506</c:v>
                </c:pt>
                <c:pt idx="464">
                  <c:v>0.6742568061344506</c:v>
                </c:pt>
                <c:pt idx="465">
                  <c:v>0.6742568061344506</c:v>
                </c:pt>
                <c:pt idx="466">
                  <c:v>0.6742568061344506</c:v>
                </c:pt>
                <c:pt idx="467">
                  <c:v>0.6742568061344506</c:v>
                </c:pt>
                <c:pt idx="468">
                  <c:v>0.67897158207924968</c:v>
                </c:pt>
                <c:pt idx="469">
                  <c:v>0.67897158207924968</c:v>
                </c:pt>
                <c:pt idx="470">
                  <c:v>0.67897158207924968</c:v>
                </c:pt>
                <c:pt idx="471">
                  <c:v>0.67897158207924968</c:v>
                </c:pt>
                <c:pt idx="472">
                  <c:v>0.67897158207924968</c:v>
                </c:pt>
                <c:pt idx="473">
                  <c:v>0.67897158207924968</c:v>
                </c:pt>
                <c:pt idx="474">
                  <c:v>0.67897158207924968</c:v>
                </c:pt>
                <c:pt idx="475">
                  <c:v>0.67897158207924968</c:v>
                </c:pt>
                <c:pt idx="476">
                  <c:v>0.67897158207924968</c:v>
                </c:pt>
                <c:pt idx="477">
                  <c:v>0.67897158207924968</c:v>
                </c:pt>
                <c:pt idx="478">
                  <c:v>0.67897158207924968</c:v>
                </c:pt>
                <c:pt idx="479">
                  <c:v>0.67897158207924968</c:v>
                </c:pt>
                <c:pt idx="480">
                  <c:v>3.3537601951377026E-2</c:v>
                </c:pt>
                <c:pt idx="481">
                  <c:v>3.3537601951377026E-2</c:v>
                </c:pt>
                <c:pt idx="482">
                  <c:v>3.3537601951377026E-2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32-4082-9915-656F54477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64256"/>
        <c:axId val="52474240"/>
      </c:lineChart>
      <c:catAx>
        <c:axId val="5246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474240"/>
        <c:crosses val="autoZero"/>
        <c:auto val="1"/>
        <c:lblAlgn val="ctr"/>
        <c:lblOffset val="100"/>
        <c:tickLblSkip val="120"/>
        <c:tickMarkSkip val="60"/>
        <c:noMultiLvlLbl val="0"/>
      </c:catAx>
      <c:valAx>
        <c:axId val="5247424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524642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21682843115537E-2"/>
          <c:y val="4.8826291079812206E-2"/>
          <c:w val="0.86576649776188863"/>
          <c:h val="0.8767637425603489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Pt>
            <c:idx val="593"/>
            <c:bubble3D val="0"/>
            <c:spPr>
              <a:ln w="2540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39-47A9-9666-59AB483D9778}"/>
              </c:ext>
            </c:extLst>
          </c:dPt>
          <c:cat>
            <c:strRef>
              <c:f>WIUnified!$A$59:$A$862</c:f>
              <c:strCache>
                <c:ptCount val="804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  <c:pt idx="789">
                  <c:v>2015M10</c:v>
                </c:pt>
                <c:pt idx="790">
                  <c:v>2015M11</c:v>
                </c:pt>
                <c:pt idx="791">
                  <c:v>2015M12</c:v>
                </c:pt>
                <c:pt idx="792">
                  <c:v>2016M1</c:v>
                </c:pt>
                <c:pt idx="793">
                  <c:v>2016M2</c:v>
                </c:pt>
                <c:pt idx="794">
                  <c:v>2016M3</c:v>
                </c:pt>
                <c:pt idx="795">
                  <c:v>2016M4</c:v>
                </c:pt>
                <c:pt idx="796">
                  <c:v>2016M5</c:v>
                </c:pt>
                <c:pt idx="797">
                  <c:v>2016M6</c:v>
                </c:pt>
                <c:pt idx="798">
                  <c:v>2016M7</c:v>
                </c:pt>
                <c:pt idx="799">
                  <c:v>2016M8</c:v>
                </c:pt>
                <c:pt idx="800">
                  <c:v>2016M9</c:v>
                </c:pt>
                <c:pt idx="801">
                  <c:v>2016M10</c:v>
                </c:pt>
                <c:pt idx="802">
                  <c:v>2016M11</c:v>
                </c:pt>
                <c:pt idx="803">
                  <c:v>2016M12</c:v>
                </c:pt>
              </c:strCache>
            </c:strRef>
          </c:cat>
          <c:val>
            <c:numRef>
              <c:f>IUnified!$GP$59:$GP$862</c:f>
              <c:numCache>
                <c:formatCode>0.0</c:formatCode>
                <c:ptCount val="804"/>
                <c:pt idx="0">
                  <c:v>67.948717948717942</c:v>
                </c:pt>
                <c:pt idx="1">
                  <c:v>67.948717948717942</c:v>
                </c:pt>
                <c:pt idx="2">
                  <c:v>67.948717948717942</c:v>
                </c:pt>
                <c:pt idx="3">
                  <c:v>67.948717948717942</c:v>
                </c:pt>
                <c:pt idx="4">
                  <c:v>67.948717948717942</c:v>
                </c:pt>
                <c:pt idx="5">
                  <c:v>67.948717948717942</c:v>
                </c:pt>
                <c:pt idx="6">
                  <c:v>66.666666666666671</c:v>
                </c:pt>
                <c:pt idx="7">
                  <c:v>66.666666666666671</c:v>
                </c:pt>
                <c:pt idx="8">
                  <c:v>66.666666666666671</c:v>
                </c:pt>
                <c:pt idx="9">
                  <c:v>65.384615384615387</c:v>
                </c:pt>
                <c:pt idx="10">
                  <c:v>65.384615384615387</c:v>
                </c:pt>
                <c:pt idx="11">
                  <c:v>65.384615384615387</c:v>
                </c:pt>
                <c:pt idx="12">
                  <c:v>65.384615384615387</c:v>
                </c:pt>
                <c:pt idx="13">
                  <c:v>65.384615384615387</c:v>
                </c:pt>
                <c:pt idx="14">
                  <c:v>65.384615384615387</c:v>
                </c:pt>
                <c:pt idx="15">
                  <c:v>65.384615384615387</c:v>
                </c:pt>
                <c:pt idx="16">
                  <c:v>65.384615384615387</c:v>
                </c:pt>
                <c:pt idx="17">
                  <c:v>65.384615384615387</c:v>
                </c:pt>
                <c:pt idx="18">
                  <c:v>65.384615384615387</c:v>
                </c:pt>
                <c:pt idx="19">
                  <c:v>65.384615384615387</c:v>
                </c:pt>
                <c:pt idx="20">
                  <c:v>65.384615384615387</c:v>
                </c:pt>
                <c:pt idx="21">
                  <c:v>65.384615384615387</c:v>
                </c:pt>
                <c:pt idx="22">
                  <c:v>65.384615384615387</c:v>
                </c:pt>
                <c:pt idx="23">
                  <c:v>65.384615384615387</c:v>
                </c:pt>
                <c:pt idx="24">
                  <c:v>64.102564102564102</c:v>
                </c:pt>
                <c:pt idx="25">
                  <c:v>65.384615384615387</c:v>
                </c:pt>
                <c:pt idx="26">
                  <c:v>66.666666666666671</c:v>
                </c:pt>
                <c:pt idx="27">
                  <c:v>66.666666666666671</c:v>
                </c:pt>
                <c:pt idx="28">
                  <c:v>65.384615384615387</c:v>
                </c:pt>
                <c:pt idx="29">
                  <c:v>65.384615384615387</c:v>
                </c:pt>
                <c:pt idx="30">
                  <c:v>65.384615384615387</c:v>
                </c:pt>
                <c:pt idx="31">
                  <c:v>65.384615384615387</c:v>
                </c:pt>
                <c:pt idx="32">
                  <c:v>65.384615384615387</c:v>
                </c:pt>
                <c:pt idx="33">
                  <c:v>65.384615384615387</c:v>
                </c:pt>
                <c:pt idx="34">
                  <c:v>65.384615384615387</c:v>
                </c:pt>
                <c:pt idx="35">
                  <c:v>65.384615384615387</c:v>
                </c:pt>
                <c:pt idx="36">
                  <c:v>65.384615384615387</c:v>
                </c:pt>
                <c:pt idx="37">
                  <c:v>65.384615384615387</c:v>
                </c:pt>
                <c:pt idx="38">
                  <c:v>65.384615384615387</c:v>
                </c:pt>
                <c:pt idx="39">
                  <c:v>65.384615384615387</c:v>
                </c:pt>
                <c:pt idx="40">
                  <c:v>64.102564102564102</c:v>
                </c:pt>
                <c:pt idx="41">
                  <c:v>62.820512820512818</c:v>
                </c:pt>
                <c:pt idx="42">
                  <c:v>62.820512820512818</c:v>
                </c:pt>
                <c:pt idx="43">
                  <c:v>62.820512820512818</c:v>
                </c:pt>
                <c:pt idx="44">
                  <c:v>62.820512820512818</c:v>
                </c:pt>
                <c:pt idx="45">
                  <c:v>62.820512820512818</c:v>
                </c:pt>
                <c:pt idx="46">
                  <c:v>63.291139240506332</c:v>
                </c:pt>
                <c:pt idx="47">
                  <c:v>63.291139240506332</c:v>
                </c:pt>
                <c:pt idx="48">
                  <c:v>63.291139240506332</c:v>
                </c:pt>
                <c:pt idx="49">
                  <c:v>63.291139240506332</c:v>
                </c:pt>
                <c:pt idx="50">
                  <c:v>63.291139240506332</c:v>
                </c:pt>
                <c:pt idx="51">
                  <c:v>63.291139240506332</c:v>
                </c:pt>
                <c:pt idx="52">
                  <c:v>63.291139240506332</c:v>
                </c:pt>
                <c:pt idx="53">
                  <c:v>63.291139240506332</c:v>
                </c:pt>
                <c:pt idx="54">
                  <c:v>63.291139240506332</c:v>
                </c:pt>
                <c:pt idx="55">
                  <c:v>63.291139240506332</c:v>
                </c:pt>
                <c:pt idx="56">
                  <c:v>63.291139240506332</c:v>
                </c:pt>
                <c:pt idx="57">
                  <c:v>62.025316455696199</c:v>
                </c:pt>
                <c:pt idx="58">
                  <c:v>62.025316455696199</c:v>
                </c:pt>
                <c:pt idx="59">
                  <c:v>62.025316455696199</c:v>
                </c:pt>
                <c:pt idx="60">
                  <c:v>62.025316455696199</c:v>
                </c:pt>
                <c:pt idx="61">
                  <c:v>62.025316455696199</c:v>
                </c:pt>
                <c:pt idx="62">
                  <c:v>62.025316455696199</c:v>
                </c:pt>
                <c:pt idx="63">
                  <c:v>62.025316455696199</c:v>
                </c:pt>
                <c:pt idx="64">
                  <c:v>62.025316455696199</c:v>
                </c:pt>
                <c:pt idx="65">
                  <c:v>62.025316455696199</c:v>
                </c:pt>
                <c:pt idx="66">
                  <c:v>63.291139240506332</c:v>
                </c:pt>
                <c:pt idx="67">
                  <c:v>63.291139240506332</c:v>
                </c:pt>
                <c:pt idx="68">
                  <c:v>63.291139240506332</c:v>
                </c:pt>
                <c:pt idx="69">
                  <c:v>64.556962025316452</c:v>
                </c:pt>
                <c:pt idx="70">
                  <c:v>64.556962025316452</c:v>
                </c:pt>
                <c:pt idx="71">
                  <c:v>64.556962025316452</c:v>
                </c:pt>
                <c:pt idx="72">
                  <c:v>62.5</c:v>
                </c:pt>
                <c:pt idx="73">
                  <c:v>61.25</c:v>
                </c:pt>
                <c:pt idx="74">
                  <c:v>61.728395061728392</c:v>
                </c:pt>
                <c:pt idx="75">
                  <c:v>62.195121951219512</c:v>
                </c:pt>
                <c:pt idx="76">
                  <c:v>60.975609756097562</c:v>
                </c:pt>
                <c:pt idx="77">
                  <c:v>60.975609756097562</c:v>
                </c:pt>
                <c:pt idx="78">
                  <c:v>60.975609756097562</c:v>
                </c:pt>
                <c:pt idx="79">
                  <c:v>60.975609756097562</c:v>
                </c:pt>
                <c:pt idx="80">
                  <c:v>60.975609756097562</c:v>
                </c:pt>
                <c:pt idx="81">
                  <c:v>60.975609756097562</c:v>
                </c:pt>
                <c:pt idx="82">
                  <c:v>60.975609756097562</c:v>
                </c:pt>
                <c:pt idx="83">
                  <c:v>60.975609756097562</c:v>
                </c:pt>
                <c:pt idx="84">
                  <c:v>60.975609756097562</c:v>
                </c:pt>
                <c:pt idx="85">
                  <c:v>60.975609756097562</c:v>
                </c:pt>
                <c:pt idx="86">
                  <c:v>60.24096385542169</c:v>
                </c:pt>
                <c:pt idx="87">
                  <c:v>60.24096385542169</c:v>
                </c:pt>
                <c:pt idx="88">
                  <c:v>59.036144578313255</c:v>
                </c:pt>
                <c:pt idx="89">
                  <c:v>59.036144578313255</c:v>
                </c:pt>
                <c:pt idx="90">
                  <c:v>59.036144578313255</c:v>
                </c:pt>
                <c:pt idx="91">
                  <c:v>58.333333333333336</c:v>
                </c:pt>
                <c:pt idx="92">
                  <c:v>58.333333333333336</c:v>
                </c:pt>
                <c:pt idx="93">
                  <c:v>57.142857142857146</c:v>
                </c:pt>
                <c:pt idx="94">
                  <c:v>57.142857142857146</c:v>
                </c:pt>
                <c:pt idx="95">
                  <c:v>57.142857142857146</c:v>
                </c:pt>
                <c:pt idx="96">
                  <c:v>57.142857142857146</c:v>
                </c:pt>
                <c:pt idx="97">
                  <c:v>57.142857142857146</c:v>
                </c:pt>
                <c:pt idx="98">
                  <c:v>57.142857142857146</c:v>
                </c:pt>
                <c:pt idx="99">
                  <c:v>57.142857142857146</c:v>
                </c:pt>
                <c:pt idx="100">
                  <c:v>57.142857142857146</c:v>
                </c:pt>
                <c:pt idx="101">
                  <c:v>57.142857142857146</c:v>
                </c:pt>
                <c:pt idx="102">
                  <c:v>57.142857142857146</c:v>
                </c:pt>
                <c:pt idx="103">
                  <c:v>57.142857142857146</c:v>
                </c:pt>
                <c:pt idx="104">
                  <c:v>57.142857142857146</c:v>
                </c:pt>
                <c:pt idx="105">
                  <c:v>57.142857142857146</c:v>
                </c:pt>
                <c:pt idx="106">
                  <c:v>56.470588235294116</c:v>
                </c:pt>
                <c:pt idx="107">
                  <c:v>56.470588235294116</c:v>
                </c:pt>
                <c:pt idx="108">
                  <c:v>55.294117647058826</c:v>
                </c:pt>
                <c:pt idx="109">
                  <c:v>55.294117647058826</c:v>
                </c:pt>
                <c:pt idx="110">
                  <c:v>55.294117647058826</c:v>
                </c:pt>
                <c:pt idx="111">
                  <c:v>55.294117647058826</c:v>
                </c:pt>
                <c:pt idx="112">
                  <c:v>55.294117647058826</c:v>
                </c:pt>
                <c:pt idx="113">
                  <c:v>55.294117647058826</c:v>
                </c:pt>
                <c:pt idx="114">
                  <c:v>55.294117647058826</c:v>
                </c:pt>
                <c:pt idx="115">
                  <c:v>54.761904761904759</c:v>
                </c:pt>
                <c:pt idx="116">
                  <c:v>54.761904761904759</c:v>
                </c:pt>
                <c:pt idx="117">
                  <c:v>54.761904761904759</c:v>
                </c:pt>
                <c:pt idx="118">
                  <c:v>53.571428571428569</c:v>
                </c:pt>
                <c:pt idx="119">
                  <c:v>53.571428571428569</c:v>
                </c:pt>
                <c:pt idx="120">
                  <c:v>51.764705882352942</c:v>
                </c:pt>
                <c:pt idx="121">
                  <c:v>50.588235294117645</c:v>
                </c:pt>
                <c:pt idx="122">
                  <c:v>50.588235294117645</c:v>
                </c:pt>
                <c:pt idx="123">
                  <c:v>49.425287356321839</c:v>
                </c:pt>
                <c:pt idx="124">
                  <c:v>49.425287356321839</c:v>
                </c:pt>
                <c:pt idx="125">
                  <c:v>47.19101123595506</c:v>
                </c:pt>
                <c:pt idx="126">
                  <c:v>47.311827956989248</c:v>
                </c:pt>
                <c:pt idx="127">
                  <c:v>44.554455445544555</c:v>
                </c:pt>
                <c:pt idx="128">
                  <c:v>44.554455445544555</c:v>
                </c:pt>
                <c:pt idx="129">
                  <c:v>44.554455445544555</c:v>
                </c:pt>
                <c:pt idx="130">
                  <c:v>44.554455445544555</c:v>
                </c:pt>
                <c:pt idx="131">
                  <c:v>44.554455445544555</c:v>
                </c:pt>
                <c:pt idx="132">
                  <c:v>44.554455445544555</c:v>
                </c:pt>
                <c:pt idx="133">
                  <c:v>44.554455445544555</c:v>
                </c:pt>
                <c:pt idx="134">
                  <c:v>44.554455445544555</c:v>
                </c:pt>
                <c:pt idx="135">
                  <c:v>45.098039215686278</c:v>
                </c:pt>
                <c:pt idx="136">
                  <c:v>45.098039215686278</c:v>
                </c:pt>
                <c:pt idx="137">
                  <c:v>45.631067961165051</c:v>
                </c:pt>
                <c:pt idx="138">
                  <c:v>45.631067961165051</c:v>
                </c:pt>
                <c:pt idx="139">
                  <c:v>45.631067961165051</c:v>
                </c:pt>
                <c:pt idx="140">
                  <c:v>45.631067961165051</c:v>
                </c:pt>
                <c:pt idx="141">
                  <c:v>45.631067961165051</c:v>
                </c:pt>
                <c:pt idx="142">
                  <c:v>45.631067961165051</c:v>
                </c:pt>
                <c:pt idx="143">
                  <c:v>45.192307692307693</c:v>
                </c:pt>
                <c:pt idx="144">
                  <c:v>45.714285714285715</c:v>
                </c:pt>
                <c:pt idx="145">
                  <c:v>45.714285714285715</c:v>
                </c:pt>
                <c:pt idx="146">
                  <c:v>45.714285714285715</c:v>
                </c:pt>
                <c:pt idx="147">
                  <c:v>45.714285714285715</c:v>
                </c:pt>
                <c:pt idx="148">
                  <c:v>45.714285714285715</c:v>
                </c:pt>
                <c:pt idx="149">
                  <c:v>45.714285714285715</c:v>
                </c:pt>
                <c:pt idx="150">
                  <c:v>47.663551401869157</c:v>
                </c:pt>
                <c:pt idx="151">
                  <c:v>46.788990825688074</c:v>
                </c:pt>
                <c:pt idx="152">
                  <c:v>46.788990825688074</c:v>
                </c:pt>
                <c:pt idx="153">
                  <c:v>47.272727272727273</c:v>
                </c:pt>
                <c:pt idx="154">
                  <c:v>47.272727272727273</c:v>
                </c:pt>
                <c:pt idx="155">
                  <c:v>47.272727272727273</c:v>
                </c:pt>
                <c:pt idx="156">
                  <c:v>47.272727272727273</c:v>
                </c:pt>
                <c:pt idx="157">
                  <c:v>47.272727272727273</c:v>
                </c:pt>
                <c:pt idx="158">
                  <c:v>47.272727272727273</c:v>
                </c:pt>
                <c:pt idx="159">
                  <c:v>47.272727272727273</c:v>
                </c:pt>
                <c:pt idx="160">
                  <c:v>47.272727272727273</c:v>
                </c:pt>
                <c:pt idx="161">
                  <c:v>46.363636363636367</c:v>
                </c:pt>
                <c:pt idx="162">
                  <c:v>47.272727272727273</c:v>
                </c:pt>
                <c:pt idx="163">
                  <c:v>46.846846846846844</c:v>
                </c:pt>
                <c:pt idx="164">
                  <c:v>46.846846846846844</c:v>
                </c:pt>
                <c:pt idx="165">
                  <c:v>46.846846846846844</c:v>
                </c:pt>
                <c:pt idx="166">
                  <c:v>46.846846846846844</c:v>
                </c:pt>
                <c:pt idx="167">
                  <c:v>46.428571428571431</c:v>
                </c:pt>
                <c:pt idx="168">
                  <c:v>46.902654867256636</c:v>
                </c:pt>
                <c:pt idx="169">
                  <c:v>46.902654867256636</c:v>
                </c:pt>
                <c:pt idx="170">
                  <c:v>46.902654867256636</c:v>
                </c:pt>
                <c:pt idx="171">
                  <c:v>46.902654867256636</c:v>
                </c:pt>
                <c:pt idx="172">
                  <c:v>46.902654867256636</c:v>
                </c:pt>
                <c:pt idx="173">
                  <c:v>46.902654867256636</c:v>
                </c:pt>
                <c:pt idx="174">
                  <c:v>46.902654867256636</c:v>
                </c:pt>
                <c:pt idx="175">
                  <c:v>46.902654867256636</c:v>
                </c:pt>
                <c:pt idx="176">
                  <c:v>47.368421052631582</c:v>
                </c:pt>
                <c:pt idx="177">
                  <c:v>46.956521739130437</c:v>
                </c:pt>
                <c:pt idx="178">
                  <c:v>46.956521739130437</c:v>
                </c:pt>
                <c:pt idx="179">
                  <c:v>46.956521739130437</c:v>
                </c:pt>
                <c:pt idx="180">
                  <c:v>46.956521739130437</c:v>
                </c:pt>
                <c:pt idx="181">
                  <c:v>46.551724137931032</c:v>
                </c:pt>
                <c:pt idx="182">
                  <c:v>46.551724137931032</c:v>
                </c:pt>
                <c:pt idx="183">
                  <c:v>46.551724137931032</c:v>
                </c:pt>
                <c:pt idx="184">
                  <c:v>46.551724137931032</c:v>
                </c:pt>
                <c:pt idx="185">
                  <c:v>46.551724137931032</c:v>
                </c:pt>
                <c:pt idx="186">
                  <c:v>46.153846153846153</c:v>
                </c:pt>
                <c:pt idx="187">
                  <c:v>46.153846153846153</c:v>
                </c:pt>
                <c:pt idx="188">
                  <c:v>46.153846153846153</c:v>
                </c:pt>
                <c:pt idx="189">
                  <c:v>46.153846153846153</c:v>
                </c:pt>
                <c:pt idx="190">
                  <c:v>47.457627118644069</c:v>
                </c:pt>
                <c:pt idx="191">
                  <c:v>46.610169491525426</c:v>
                </c:pt>
                <c:pt idx="192">
                  <c:v>46.610169491525426</c:v>
                </c:pt>
                <c:pt idx="193">
                  <c:v>46.610169491525426</c:v>
                </c:pt>
                <c:pt idx="194">
                  <c:v>46.610169491525426</c:v>
                </c:pt>
                <c:pt idx="195">
                  <c:v>46.610169491525426</c:v>
                </c:pt>
                <c:pt idx="196">
                  <c:v>46.610169491525426</c:v>
                </c:pt>
                <c:pt idx="197">
                  <c:v>46.610169491525426</c:v>
                </c:pt>
                <c:pt idx="198">
                  <c:v>47.058823529411768</c:v>
                </c:pt>
                <c:pt idx="199">
                  <c:v>47.058823529411768</c:v>
                </c:pt>
                <c:pt idx="200">
                  <c:v>46.666666666666664</c:v>
                </c:pt>
                <c:pt idx="201">
                  <c:v>46.280991735537192</c:v>
                </c:pt>
                <c:pt idx="202">
                  <c:v>45.901639344262293</c:v>
                </c:pt>
                <c:pt idx="203">
                  <c:v>45.081967213114751</c:v>
                </c:pt>
                <c:pt idx="204">
                  <c:v>45.081967213114751</c:v>
                </c:pt>
                <c:pt idx="205">
                  <c:v>45.081967213114751</c:v>
                </c:pt>
                <c:pt idx="206">
                  <c:v>45.081967213114751</c:v>
                </c:pt>
                <c:pt idx="207">
                  <c:v>44.26229508196721</c:v>
                </c:pt>
                <c:pt idx="208">
                  <c:v>44.26229508196721</c:v>
                </c:pt>
                <c:pt idx="209">
                  <c:v>44.26229508196721</c:v>
                </c:pt>
                <c:pt idx="210">
                  <c:v>44.26229508196721</c:v>
                </c:pt>
                <c:pt idx="211">
                  <c:v>44.26229508196721</c:v>
                </c:pt>
                <c:pt idx="212">
                  <c:v>44.26229508196721</c:v>
                </c:pt>
                <c:pt idx="213">
                  <c:v>45.901639344262293</c:v>
                </c:pt>
                <c:pt idx="214">
                  <c:v>45.901639344262293</c:v>
                </c:pt>
                <c:pt idx="215">
                  <c:v>45.901639344262293</c:v>
                </c:pt>
                <c:pt idx="216">
                  <c:v>45.528455284552848</c:v>
                </c:pt>
                <c:pt idx="217">
                  <c:v>45.528455284552848</c:v>
                </c:pt>
                <c:pt idx="218">
                  <c:v>45.967741935483872</c:v>
                </c:pt>
                <c:pt idx="219">
                  <c:v>45.967741935483872</c:v>
                </c:pt>
                <c:pt idx="220">
                  <c:v>45.967741935483872</c:v>
                </c:pt>
                <c:pt idx="221">
                  <c:v>45.161290322580648</c:v>
                </c:pt>
                <c:pt idx="222">
                  <c:v>45.161290322580648</c:v>
                </c:pt>
                <c:pt idx="223">
                  <c:v>45.161290322580648</c:v>
                </c:pt>
                <c:pt idx="224">
                  <c:v>45.161290322580648</c:v>
                </c:pt>
                <c:pt idx="225">
                  <c:v>44.8</c:v>
                </c:pt>
                <c:pt idx="226">
                  <c:v>45.6</c:v>
                </c:pt>
                <c:pt idx="227">
                  <c:v>45.6</c:v>
                </c:pt>
                <c:pt idx="228">
                  <c:v>44</c:v>
                </c:pt>
                <c:pt idx="229">
                  <c:v>44</c:v>
                </c:pt>
                <c:pt idx="230">
                  <c:v>44</c:v>
                </c:pt>
                <c:pt idx="231">
                  <c:v>44</c:v>
                </c:pt>
                <c:pt idx="232">
                  <c:v>44</c:v>
                </c:pt>
                <c:pt idx="233">
                  <c:v>44</c:v>
                </c:pt>
                <c:pt idx="234">
                  <c:v>44</c:v>
                </c:pt>
                <c:pt idx="235">
                  <c:v>44.444444444444443</c:v>
                </c:pt>
                <c:pt idx="236">
                  <c:v>44.444444444444443</c:v>
                </c:pt>
                <c:pt idx="237">
                  <c:v>44.444444444444443</c:v>
                </c:pt>
                <c:pt idx="238">
                  <c:v>44.444444444444443</c:v>
                </c:pt>
                <c:pt idx="239">
                  <c:v>44.444444444444443</c:v>
                </c:pt>
                <c:pt idx="240">
                  <c:v>44.881889763779526</c:v>
                </c:pt>
                <c:pt idx="241">
                  <c:v>44.881889763779526</c:v>
                </c:pt>
                <c:pt idx="242">
                  <c:v>44.881889763779526</c:v>
                </c:pt>
                <c:pt idx="243">
                  <c:v>44.881889763779526</c:v>
                </c:pt>
                <c:pt idx="244">
                  <c:v>44.881889763779526</c:v>
                </c:pt>
                <c:pt idx="245">
                  <c:v>44.53125</c:v>
                </c:pt>
                <c:pt idx="246">
                  <c:v>44.53125</c:v>
                </c:pt>
                <c:pt idx="247">
                  <c:v>43.75</c:v>
                </c:pt>
                <c:pt idx="248">
                  <c:v>42.96875</c:v>
                </c:pt>
                <c:pt idx="249">
                  <c:v>42.63565891472868</c:v>
                </c:pt>
                <c:pt idx="250">
                  <c:v>42.307692307692307</c:v>
                </c:pt>
                <c:pt idx="251">
                  <c:v>41.53846153846154</c:v>
                </c:pt>
                <c:pt idx="252">
                  <c:v>47.692307692307693</c:v>
                </c:pt>
                <c:pt idx="253">
                  <c:v>47.692307692307693</c:v>
                </c:pt>
                <c:pt idx="254">
                  <c:v>47.328244274809158</c:v>
                </c:pt>
                <c:pt idx="255">
                  <c:v>47.328244274809158</c:v>
                </c:pt>
                <c:pt idx="256">
                  <c:v>47.328244274809158</c:v>
                </c:pt>
                <c:pt idx="257">
                  <c:v>47.328244274809158</c:v>
                </c:pt>
                <c:pt idx="258">
                  <c:v>51.908396946564885</c:v>
                </c:pt>
                <c:pt idx="259">
                  <c:v>51.515151515151516</c:v>
                </c:pt>
                <c:pt idx="260">
                  <c:v>51.127819548872182</c:v>
                </c:pt>
                <c:pt idx="261">
                  <c:v>51.879699248120303</c:v>
                </c:pt>
                <c:pt idx="262">
                  <c:v>53.383458646616539</c:v>
                </c:pt>
                <c:pt idx="263">
                  <c:v>52.985074626865675</c:v>
                </c:pt>
                <c:pt idx="264">
                  <c:v>55.223880597014926</c:v>
                </c:pt>
                <c:pt idx="265">
                  <c:v>55.223880597014926</c:v>
                </c:pt>
                <c:pt idx="266">
                  <c:v>55.223880597014926</c:v>
                </c:pt>
                <c:pt idx="267">
                  <c:v>55.970149253731343</c:v>
                </c:pt>
                <c:pt idx="268">
                  <c:v>55.970149253731343</c:v>
                </c:pt>
                <c:pt idx="269">
                  <c:v>55.970149253731343</c:v>
                </c:pt>
                <c:pt idx="270">
                  <c:v>55.223880597014926</c:v>
                </c:pt>
                <c:pt idx="271">
                  <c:v>55.223880597014926</c:v>
                </c:pt>
                <c:pt idx="272">
                  <c:v>55.223880597014926</c:v>
                </c:pt>
                <c:pt idx="273">
                  <c:v>55.223880597014926</c:v>
                </c:pt>
                <c:pt idx="274">
                  <c:v>55.223880597014926</c:v>
                </c:pt>
                <c:pt idx="275">
                  <c:v>55.223880597014926</c:v>
                </c:pt>
                <c:pt idx="276">
                  <c:v>52.985074626865675</c:v>
                </c:pt>
                <c:pt idx="277">
                  <c:v>53.731343283582092</c:v>
                </c:pt>
                <c:pt idx="278">
                  <c:v>53.731343283582092</c:v>
                </c:pt>
                <c:pt idx="279">
                  <c:v>53.731343283582092</c:v>
                </c:pt>
                <c:pt idx="280">
                  <c:v>53.731343283582092</c:v>
                </c:pt>
                <c:pt idx="281">
                  <c:v>53.731343283582092</c:v>
                </c:pt>
                <c:pt idx="282">
                  <c:v>54.074074074074076</c:v>
                </c:pt>
                <c:pt idx="283">
                  <c:v>54.074074074074076</c:v>
                </c:pt>
                <c:pt idx="284">
                  <c:v>53.676470588235297</c:v>
                </c:pt>
                <c:pt idx="285">
                  <c:v>53.676470588235297</c:v>
                </c:pt>
                <c:pt idx="286">
                  <c:v>53.676470588235297</c:v>
                </c:pt>
                <c:pt idx="287">
                  <c:v>53.676470588235297</c:v>
                </c:pt>
                <c:pt idx="288">
                  <c:v>50.735294117647058</c:v>
                </c:pt>
                <c:pt idx="289">
                  <c:v>49.635036496350367</c:v>
                </c:pt>
                <c:pt idx="290">
                  <c:v>49.635036496350367</c:v>
                </c:pt>
                <c:pt idx="291">
                  <c:v>43.795620437956202</c:v>
                </c:pt>
                <c:pt idx="292">
                  <c:v>43.795620437956202</c:v>
                </c:pt>
                <c:pt idx="293">
                  <c:v>43.795620437956202</c:v>
                </c:pt>
                <c:pt idx="294">
                  <c:v>43.795620437956202</c:v>
                </c:pt>
                <c:pt idx="295">
                  <c:v>43.795620437956202</c:v>
                </c:pt>
                <c:pt idx="296">
                  <c:v>43.795620437956202</c:v>
                </c:pt>
                <c:pt idx="297">
                  <c:v>43.795620437956202</c:v>
                </c:pt>
                <c:pt idx="298">
                  <c:v>43.795620437956202</c:v>
                </c:pt>
                <c:pt idx="299">
                  <c:v>43.795620437956202</c:v>
                </c:pt>
                <c:pt idx="300">
                  <c:v>42.335766423357661</c:v>
                </c:pt>
                <c:pt idx="301">
                  <c:v>42.335766423357661</c:v>
                </c:pt>
                <c:pt idx="302">
                  <c:v>42.335766423357661</c:v>
                </c:pt>
                <c:pt idx="303">
                  <c:v>42.028985507246375</c:v>
                </c:pt>
                <c:pt idx="304">
                  <c:v>42.028985507246375</c:v>
                </c:pt>
                <c:pt idx="305">
                  <c:v>42.446043165467628</c:v>
                </c:pt>
                <c:pt idx="306">
                  <c:v>42.25352112676056</c:v>
                </c:pt>
                <c:pt idx="307">
                  <c:v>42.25352112676056</c:v>
                </c:pt>
                <c:pt idx="308">
                  <c:v>42.25352112676056</c:v>
                </c:pt>
                <c:pt idx="309">
                  <c:v>42.25352112676056</c:v>
                </c:pt>
                <c:pt idx="310">
                  <c:v>43.055555555555557</c:v>
                </c:pt>
                <c:pt idx="311">
                  <c:v>43.055555555555557</c:v>
                </c:pt>
                <c:pt idx="312">
                  <c:v>43.75</c:v>
                </c:pt>
                <c:pt idx="313">
                  <c:v>43.75</c:v>
                </c:pt>
                <c:pt idx="314">
                  <c:v>43.75</c:v>
                </c:pt>
                <c:pt idx="315">
                  <c:v>43.75</c:v>
                </c:pt>
                <c:pt idx="316">
                  <c:v>43.448275862068968</c:v>
                </c:pt>
                <c:pt idx="317">
                  <c:v>43.835616438356162</c:v>
                </c:pt>
                <c:pt idx="318">
                  <c:v>43.150684931506852</c:v>
                </c:pt>
                <c:pt idx="319">
                  <c:v>43.150684931506852</c:v>
                </c:pt>
                <c:pt idx="320">
                  <c:v>43.150684931506852</c:v>
                </c:pt>
                <c:pt idx="321">
                  <c:v>43.150684931506852</c:v>
                </c:pt>
                <c:pt idx="322">
                  <c:v>43.150684931506852</c:v>
                </c:pt>
                <c:pt idx="323">
                  <c:v>43.150684931506852</c:v>
                </c:pt>
                <c:pt idx="324">
                  <c:v>41.780821917808218</c:v>
                </c:pt>
                <c:pt idx="325">
                  <c:v>41.780821917808218</c:v>
                </c:pt>
                <c:pt idx="326">
                  <c:v>41.780821917808218</c:v>
                </c:pt>
                <c:pt idx="327">
                  <c:v>42.465753424657535</c:v>
                </c:pt>
                <c:pt idx="328">
                  <c:v>42.465753424657535</c:v>
                </c:pt>
                <c:pt idx="329">
                  <c:v>42.176870748299322</c:v>
                </c:pt>
                <c:pt idx="330">
                  <c:v>42.176870748299322</c:v>
                </c:pt>
                <c:pt idx="331">
                  <c:v>42.176870748299322</c:v>
                </c:pt>
                <c:pt idx="332">
                  <c:v>42.176870748299322</c:v>
                </c:pt>
                <c:pt idx="333">
                  <c:v>42.176870748299322</c:v>
                </c:pt>
                <c:pt idx="334">
                  <c:v>41.496598639455783</c:v>
                </c:pt>
                <c:pt idx="335">
                  <c:v>41.496598639455783</c:v>
                </c:pt>
                <c:pt idx="336">
                  <c:v>42.176870748299322</c:v>
                </c:pt>
                <c:pt idx="337">
                  <c:v>42.176870748299322</c:v>
                </c:pt>
                <c:pt idx="338">
                  <c:v>42.176870748299322</c:v>
                </c:pt>
                <c:pt idx="339">
                  <c:v>42.176870748299322</c:v>
                </c:pt>
                <c:pt idx="340">
                  <c:v>42.176870748299322</c:v>
                </c:pt>
                <c:pt idx="341">
                  <c:v>42.176870748299322</c:v>
                </c:pt>
                <c:pt idx="342">
                  <c:v>41.891891891891895</c:v>
                </c:pt>
                <c:pt idx="343">
                  <c:v>41.891891891891895</c:v>
                </c:pt>
                <c:pt idx="344">
                  <c:v>41.891891891891895</c:v>
                </c:pt>
                <c:pt idx="345">
                  <c:v>41.891891891891895</c:v>
                </c:pt>
                <c:pt idx="346">
                  <c:v>41.61073825503356</c:v>
                </c:pt>
                <c:pt idx="347">
                  <c:v>42.281879194630875</c:v>
                </c:pt>
                <c:pt idx="348">
                  <c:v>43.624161073825505</c:v>
                </c:pt>
                <c:pt idx="349">
                  <c:v>43.333333333333336</c:v>
                </c:pt>
                <c:pt idx="350">
                  <c:v>43.333333333333336</c:v>
                </c:pt>
                <c:pt idx="351">
                  <c:v>43.333333333333336</c:v>
                </c:pt>
                <c:pt idx="352">
                  <c:v>43.333333333333336</c:v>
                </c:pt>
                <c:pt idx="353">
                  <c:v>43.333333333333336</c:v>
                </c:pt>
                <c:pt idx="354">
                  <c:v>43.046357615894038</c:v>
                </c:pt>
                <c:pt idx="355">
                  <c:v>43.046357615894038</c:v>
                </c:pt>
                <c:pt idx="356">
                  <c:v>43.046357615894038</c:v>
                </c:pt>
                <c:pt idx="357">
                  <c:v>42.483660130718953</c:v>
                </c:pt>
                <c:pt idx="358">
                  <c:v>41.830065359477125</c:v>
                </c:pt>
                <c:pt idx="359">
                  <c:v>41.830065359477125</c:v>
                </c:pt>
                <c:pt idx="360">
                  <c:v>41.176470588235297</c:v>
                </c:pt>
                <c:pt idx="361">
                  <c:v>41.176470588235297</c:v>
                </c:pt>
                <c:pt idx="362">
                  <c:v>40.522875816993462</c:v>
                </c:pt>
                <c:pt idx="363">
                  <c:v>40.522875816993462</c:v>
                </c:pt>
                <c:pt idx="364">
                  <c:v>40.522875816993462</c:v>
                </c:pt>
                <c:pt idx="365">
                  <c:v>40.522875816993462</c:v>
                </c:pt>
                <c:pt idx="366">
                  <c:v>40.259740259740262</c:v>
                </c:pt>
                <c:pt idx="367">
                  <c:v>40.259740259740262</c:v>
                </c:pt>
                <c:pt idx="368">
                  <c:v>40.259740259740262</c:v>
                </c:pt>
                <c:pt idx="369">
                  <c:v>40.259740259740262</c:v>
                </c:pt>
                <c:pt idx="370">
                  <c:v>40.259740259740262</c:v>
                </c:pt>
                <c:pt idx="371">
                  <c:v>42.857142857142854</c:v>
                </c:pt>
                <c:pt idx="372">
                  <c:v>46.103896103896105</c:v>
                </c:pt>
                <c:pt idx="373">
                  <c:v>46.103896103896105</c:v>
                </c:pt>
                <c:pt idx="374">
                  <c:v>46.103896103896105</c:v>
                </c:pt>
                <c:pt idx="375">
                  <c:v>46.103896103896105</c:v>
                </c:pt>
                <c:pt idx="376">
                  <c:v>46.103896103896105</c:v>
                </c:pt>
                <c:pt idx="377">
                  <c:v>46.753246753246756</c:v>
                </c:pt>
                <c:pt idx="378">
                  <c:v>46.753246753246756</c:v>
                </c:pt>
                <c:pt idx="379">
                  <c:v>46.753246753246756</c:v>
                </c:pt>
                <c:pt idx="380">
                  <c:v>46.451612903225808</c:v>
                </c:pt>
                <c:pt idx="381">
                  <c:v>46.451612903225808</c:v>
                </c:pt>
                <c:pt idx="382">
                  <c:v>46.794871794871796</c:v>
                </c:pt>
                <c:pt idx="383">
                  <c:v>46.794871794871796</c:v>
                </c:pt>
                <c:pt idx="384">
                  <c:v>48.07692307692308</c:v>
                </c:pt>
                <c:pt idx="385">
                  <c:v>47.435897435897438</c:v>
                </c:pt>
                <c:pt idx="386">
                  <c:v>47.435897435897438</c:v>
                </c:pt>
                <c:pt idx="387">
                  <c:v>47.435897435897438</c:v>
                </c:pt>
                <c:pt idx="388">
                  <c:v>47.435897435897438</c:v>
                </c:pt>
                <c:pt idx="389">
                  <c:v>48.07692307692308</c:v>
                </c:pt>
                <c:pt idx="390">
                  <c:v>48.07692307692308</c:v>
                </c:pt>
                <c:pt idx="391">
                  <c:v>48.07692307692308</c:v>
                </c:pt>
                <c:pt idx="392">
                  <c:v>48.07692307692308</c:v>
                </c:pt>
                <c:pt idx="393">
                  <c:v>48.07692307692308</c:v>
                </c:pt>
                <c:pt idx="394">
                  <c:v>48.07692307692308</c:v>
                </c:pt>
                <c:pt idx="395">
                  <c:v>48.07692307692308</c:v>
                </c:pt>
                <c:pt idx="396">
                  <c:v>46.794871794871796</c:v>
                </c:pt>
                <c:pt idx="397">
                  <c:v>46.794871794871796</c:v>
                </c:pt>
                <c:pt idx="398">
                  <c:v>45.512820512820511</c:v>
                </c:pt>
                <c:pt idx="399">
                  <c:v>45.512820512820511</c:v>
                </c:pt>
                <c:pt idx="400">
                  <c:v>45.512820512820511</c:v>
                </c:pt>
                <c:pt idx="401">
                  <c:v>45.512820512820511</c:v>
                </c:pt>
                <c:pt idx="402">
                  <c:v>46.794871794871796</c:v>
                </c:pt>
                <c:pt idx="403">
                  <c:v>46.153846153846153</c:v>
                </c:pt>
                <c:pt idx="404">
                  <c:v>46.496815286624205</c:v>
                </c:pt>
                <c:pt idx="405">
                  <c:v>46.496815286624205</c:v>
                </c:pt>
                <c:pt idx="406">
                  <c:v>46.496815286624205</c:v>
                </c:pt>
                <c:pt idx="407">
                  <c:v>45.859872611464965</c:v>
                </c:pt>
                <c:pt idx="408">
                  <c:v>44.303797468354432</c:v>
                </c:pt>
                <c:pt idx="409">
                  <c:v>43.670886075949369</c:v>
                </c:pt>
                <c:pt idx="410">
                  <c:v>43.670886075949369</c:v>
                </c:pt>
                <c:pt idx="411">
                  <c:v>44.303797468354432</c:v>
                </c:pt>
                <c:pt idx="412">
                  <c:v>43.670886075949369</c:v>
                </c:pt>
                <c:pt idx="413">
                  <c:v>43.670886075949369</c:v>
                </c:pt>
                <c:pt idx="414">
                  <c:v>43.670886075949369</c:v>
                </c:pt>
                <c:pt idx="415">
                  <c:v>43.670886075949369</c:v>
                </c:pt>
                <c:pt idx="416">
                  <c:v>43.037974683544306</c:v>
                </c:pt>
                <c:pt idx="417">
                  <c:v>43.037974683544306</c:v>
                </c:pt>
                <c:pt idx="418">
                  <c:v>43.037974683544306</c:v>
                </c:pt>
                <c:pt idx="419">
                  <c:v>43.037974683544306</c:v>
                </c:pt>
                <c:pt idx="420">
                  <c:v>44.936708860759495</c:v>
                </c:pt>
                <c:pt idx="421">
                  <c:v>44.936708860759495</c:v>
                </c:pt>
                <c:pt idx="422">
                  <c:v>45.569620253164558</c:v>
                </c:pt>
                <c:pt idx="423">
                  <c:v>45.569620253164558</c:v>
                </c:pt>
                <c:pt idx="424">
                  <c:v>45.569620253164558</c:v>
                </c:pt>
                <c:pt idx="425">
                  <c:v>45.569620253164558</c:v>
                </c:pt>
                <c:pt idx="426">
                  <c:v>45.569620253164558</c:v>
                </c:pt>
                <c:pt idx="427">
                  <c:v>45.569620253164558</c:v>
                </c:pt>
                <c:pt idx="428">
                  <c:v>47.468354430379748</c:v>
                </c:pt>
                <c:pt idx="429">
                  <c:v>47.468354430379748</c:v>
                </c:pt>
                <c:pt idx="430">
                  <c:v>47.468354430379748</c:v>
                </c:pt>
                <c:pt idx="431">
                  <c:v>47.468354430379748</c:v>
                </c:pt>
                <c:pt idx="432">
                  <c:v>45.569620253164558</c:v>
                </c:pt>
                <c:pt idx="433">
                  <c:v>45.569620253164558</c:v>
                </c:pt>
                <c:pt idx="434">
                  <c:v>45.569620253164558</c:v>
                </c:pt>
                <c:pt idx="435">
                  <c:v>45.569620253164558</c:v>
                </c:pt>
                <c:pt idx="436">
                  <c:v>45.569620253164558</c:v>
                </c:pt>
                <c:pt idx="437">
                  <c:v>45.569620253164558</c:v>
                </c:pt>
                <c:pt idx="438">
                  <c:v>45.569620253164558</c:v>
                </c:pt>
                <c:pt idx="439">
                  <c:v>45.569620253164558</c:v>
                </c:pt>
                <c:pt idx="440">
                  <c:v>45.569620253164558</c:v>
                </c:pt>
                <c:pt idx="441">
                  <c:v>45.283018867924525</c:v>
                </c:pt>
                <c:pt idx="442">
                  <c:v>45</c:v>
                </c:pt>
                <c:pt idx="443">
                  <c:v>45</c:v>
                </c:pt>
                <c:pt idx="444">
                  <c:v>45</c:v>
                </c:pt>
                <c:pt idx="445">
                  <c:v>44.375</c:v>
                </c:pt>
                <c:pt idx="446">
                  <c:v>43.75</c:v>
                </c:pt>
                <c:pt idx="447">
                  <c:v>43.75</c:v>
                </c:pt>
                <c:pt idx="448">
                  <c:v>43.75</c:v>
                </c:pt>
                <c:pt idx="449">
                  <c:v>43.75</c:v>
                </c:pt>
                <c:pt idx="450">
                  <c:v>43.75</c:v>
                </c:pt>
                <c:pt idx="451">
                  <c:v>43.75</c:v>
                </c:pt>
                <c:pt idx="452">
                  <c:v>43.75</c:v>
                </c:pt>
                <c:pt idx="453">
                  <c:v>43.75</c:v>
                </c:pt>
                <c:pt idx="454">
                  <c:v>43.75</c:v>
                </c:pt>
                <c:pt idx="455">
                  <c:v>43.75</c:v>
                </c:pt>
                <c:pt idx="456">
                  <c:v>43.75</c:v>
                </c:pt>
                <c:pt idx="457">
                  <c:v>43.75</c:v>
                </c:pt>
                <c:pt idx="458">
                  <c:v>43.75</c:v>
                </c:pt>
                <c:pt idx="459">
                  <c:v>43.75</c:v>
                </c:pt>
                <c:pt idx="460">
                  <c:v>43.75</c:v>
                </c:pt>
                <c:pt idx="461">
                  <c:v>43.75</c:v>
                </c:pt>
                <c:pt idx="462">
                  <c:v>43.75</c:v>
                </c:pt>
                <c:pt idx="463">
                  <c:v>43.75</c:v>
                </c:pt>
                <c:pt idx="464">
                  <c:v>44.375</c:v>
                </c:pt>
                <c:pt idx="465">
                  <c:v>44.375</c:v>
                </c:pt>
                <c:pt idx="466">
                  <c:v>44.375</c:v>
                </c:pt>
                <c:pt idx="467">
                  <c:v>44.375</c:v>
                </c:pt>
                <c:pt idx="468">
                  <c:v>44.375</c:v>
                </c:pt>
                <c:pt idx="469">
                  <c:v>44.375</c:v>
                </c:pt>
                <c:pt idx="470">
                  <c:v>40</c:v>
                </c:pt>
                <c:pt idx="471">
                  <c:v>39.375</c:v>
                </c:pt>
                <c:pt idx="472">
                  <c:v>39.375</c:v>
                </c:pt>
                <c:pt idx="473">
                  <c:v>39.375</c:v>
                </c:pt>
                <c:pt idx="474">
                  <c:v>40.625</c:v>
                </c:pt>
                <c:pt idx="475">
                  <c:v>40.625</c:v>
                </c:pt>
                <c:pt idx="476">
                  <c:v>40.993788819875775</c:v>
                </c:pt>
                <c:pt idx="477">
                  <c:v>40.993788819875775</c:v>
                </c:pt>
                <c:pt idx="478">
                  <c:v>40.993788819875775</c:v>
                </c:pt>
                <c:pt idx="479">
                  <c:v>40.993788819875775</c:v>
                </c:pt>
                <c:pt idx="480">
                  <c:v>40.372670807453417</c:v>
                </c:pt>
                <c:pt idx="481">
                  <c:v>40.372670807453417</c:v>
                </c:pt>
                <c:pt idx="482">
                  <c:v>39.877300613496935</c:v>
                </c:pt>
                <c:pt idx="483">
                  <c:v>39.263803680981596</c:v>
                </c:pt>
                <c:pt idx="484">
                  <c:v>39.263803680981596</c:v>
                </c:pt>
                <c:pt idx="485">
                  <c:v>39.263803680981596</c:v>
                </c:pt>
                <c:pt idx="486">
                  <c:v>39.634146341463413</c:v>
                </c:pt>
                <c:pt idx="487">
                  <c:v>40</c:v>
                </c:pt>
                <c:pt idx="488">
                  <c:v>39.393939393939391</c:v>
                </c:pt>
                <c:pt idx="489">
                  <c:v>38.787878787878789</c:v>
                </c:pt>
                <c:pt idx="490">
                  <c:v>38.787878787878789</c:v>
                </c:pt>
                <c:pt idx="491">
                  <c:v>38.787878787878789</c:v>
                </c:pt>
                <c:pt idx="492">
                  <c:v>38.18181818181818</c:v>
                </c:pt>
                <c:pt idx="493">
                  <c:v>38.18181818181818</c:v>
                </c:pt>
                <c:pt idx="494">
                  <c:v>38.18181818181818</c:v>
                </c:pt>
                <c:pt idx="495">
                  <c:v>38.32335329341317</c:v>
                </c:pt>
                <c:pt idx="496">
                  <c:v>38.32335329341317</c:v>
                </c:pt>
                <c:pt idx="497">
                  <c:v>38.235294117647058</c:v>
                </c:pt>
                <c:pt idx="498">
                  <c:v>38.235294117647058</c:v>
                </c:pt>
                <c:pt idx="499">
                  <c:v>39.772727272727273</c:v>
                </c:pt>
                <c:pt idx="500">
                  <c:v>39.548022598870055</c:v>
                </c:pt>
                <c:pt idx="501">
                  <c:v>39.325842696629216</c:v>
                </c:pt>
                <c:pt idx="502">
                  <c:v>39.66480446927374</c:v>
                </c:pt>
                <c:pt idx="503">
                  <c:v>39.77900552486188</c:v>
                </c:pt>
                <c:pt idx="504">
                  <c:v>37.016574585635361</c:v>
                </c:pt>
                <c:pt idx="505">
                  <c:v>36.464088397790057</c:v>
                </c:pt>
                <c:pt idx="506">
                  <c:v>35.35911602209945</c:v>
                </c:pt>
                <c:pt idx="507">
                  <c:v>35.164835164835168</c:v>
                </c:pt>
                <c:pt idx="508">
                  <c:v>35.164835164835168</c:v>
                </c:pt>
                <c:pt idx="509">
                  <c:v>35.164835164835168</c:v>
                </c:pt>
                <c:pt idx="510">
                  <c:v>35.164835164835168</c:v>
                </c:pt>
                <c:pt idx="511">
                  <c:v>34.065934065934066</c:v>
                </c:pt>
                <c:pt idx="512">
                  <c:v>34.065934065934066</c:v>
                </c:pt>
                <c:pt idx="513">
                  <c:v>34.065934065934066</c:v>
                </c:pt>
                <c:pt idx="514">
                  <c:v>34.065934065934066</c:v>
                </c:pt>
                <c:pt idx="515">
                  <c:v>34.065934065934066</c:v>
                </c:pt>
                <c:pt idx="516">
                  <c:v>33.695652173913047</c:v>
                </c:pt>
                <c:pt idx="517">
                  <c:v>33.695652173913047</c:v>
                </c:pt>
                <c:pt idx="518">
                  <c:v>33.695652173913047</c:v>
                </c:pt>
                <c:pt idx="519">
                  <c:v>33.695652173913047</c:v>
                </c:pt>
                <c:pt idx="520">
                  <c:v>33.695652173913047</c:v>
                </c:pt>
                <c:pt idx="521">
                  <c:v>33.152173913043477</c:v>
                </c:pt>
                <c:pt idx="522">
                  <c:v>32.608695652173914</c:v>
                </c:pt>
                <c:pt idx="523">
                  <c:v>32.608695652173914</c:v>
                </c:pt>
                <c:pt idx="524">
                  <c:v>32.608695652173914</c:v>
                </c:pt>
                <c:pt idx="525">
                  <c:v>32.608695652173914</c:v>
                </c:pt>
                <c:pt idx="526">
                  <c:v>32.065217391304351</c:v>
                </c:pt>
                <c:pt idx="527">
                  <c:v>31.521739130434781</c:v>
                </c:pt>
                <c:pt idx="528">
                  <c:v>30.434782608695652</c:v>
                </c:pt>
                <c:pt idx="529">
                  <c:v>28.804347826086957</c:v>
                </c:pt>
                <c:pt idx="530">
                  <c:v>28.804347826086957</c:v>
                </c:pt>
                <c:pt idx="531">
                  <c:v>28.804347826086957</c:v>
                </c:pt>
                <c:pt idx="532">
                  <c:v>29.347826086956523</c:v>
                </c:pt>
                <c:pt idx="533">
                  <c:v>29.347826086956523</c:v>
                </c:pt>
                <c:pt idx="534">
                  <c:v>29.347826086956523</c:v>
                </c:pt>
                <c:pt idx="535">
                  <c:v>29.347826086956523</c:v>
                </c:pt>
                <c:pt idx="536">
                  <c:v>29.347826086956523</c:v>
                </c:pt>
                <c:pt idx="537">
                  <c:v>29.189189189189189</c:v>
                </c:pt>
                <c:pt idx="538">
                  <c:v>29.189189189189189</c:v>
                </c:pt>
                <c:pt idx="539">
                  <c:v>29.189189189189189</c:v>
                </c:pt>
                <c:pt idx="540">
                  <c:v>27.567567567567568</c:v>
                </c:pt>
                <c:pt idx="541">
                  <c:v>27.567567567567568</c:v>
                </c:pt>
                <c:pt idx="542">
                  <c:v>27.567567567567568</c:v>
                </c:pt>
                <c:pt idx="543">
                  <c:v>25.945945945945947</c:v>
                </c:pt>
                <c:pt idx="544">
                  <c:v>25.945945945945947</c:v>
                </c:pt>
                <c:pt idx="545">
                  <c:v>25.945945945945947</c:v>
                </c:pt>
                <c:pt idx="546">
                  <c:v>25.405405405405407</c:v>
                </c:pt>
                <c:pt idx="547">
                  <c:v>25.405405405405407</c:v>
                </c:pt>
                <c:pt idx="548">
                  <c:v>25.405405405405407</c:v>
                </c:pt>
                <c:pt idx="549">
                  <c:v>24.864864864864863</c:v>
                </c:pt>
                <c:pt idx="550">
                  <c:v>24.864864864864863</c:v>
                </c:pt>
                <c:pt idx="551">
                  <c:v>24.864864864864863</c:v>
                </c:pt>
                <c:pt idx="552">
                  <c:v>20</c:v>
                </c:pt>
                <c:pt idx="553">
                  <c:v>20</c:v>
                </c:pt>
                <c:pt idx="554">
                  <c:v>20</c:v>
                </c:pt>
                <c:pt idx="555">
                  <c:v>20</c:v>
                </c:pt>
                <c:pt idx="556">
                  <c:v>20</c:v>
                </c:pt>
                <c:pt idx="557">
                  <c:v>20</c:v>
                </c:pt>
                <c:pt idx="558">
                  <c:v>19.45945945945946</c:v>
                </c:pt>
                <c:pt idx="559">
                  <c:v>19.45945945945946</c:v>
                </c:pt>
                <c:pt idx="560">
                  <c:v>19.45945945945946</c:v>
                </c:pt>
                <c:pt idx="561">
                  <c:v>19.45945945945946</c:v>
                </c:pt>
                <c:pt idx="562">
                  <c:v>19.45945945945946</c:v>
                </c:pt>
                <c:pt idx="563">
                  <c:v>19.45945945945946</c:v>
                </c:pt>
                <c:pt idx="564">
                  <c:v>20</c:v>
                </c:pt>
                <c:pt idx="565">
                  <c:v>20</c:v>
                </c:pt>
                <c:pt idx="566">
                  <c:v>20</c:v>
                </c:pt>
                <c:pt idx="567">
                  <c:v>20</c:v>
                </c:pt>
                <c:pt idx="568">
                  <c:v>20</c:v>
                </c:pt>
                <c:pt idx="569">
                  <c:v>19.45945945945946</c:v>
                </c:pt>
                <c:pt idx="570">
                  <c:v>19.45945945945946</c:v>
                </c:pt>
                <c:pt idx="571">
                  <c:v>19.45945945945946</c:v>
                </c:pt>
                <c:pt idx="572">
                  <c:v>19.45945945945946</c:v>
                </c:pt>
                <c:pt idx="573">
                  <c:v>19.45945945945946</c:v>
                </c:pt>
                <c:pt idx="574">
                  <c:v>19.45945945945946</c:v>
                </c:pt>
                <c:pt idx="575">
                  <c:v>18.918918918918919</c:v>
                </c:pt>
                <c:pt idx="576">
                  <c:v>17.837837837837839</c:v>
                </c:pt>
                <c:pt idx="577">
                  <c:v>17.837837837837839</c:v>
                </c:pt>
                <c:pt idx="578">
                  <c:v>17.837837837837839</c:v>
                </c:pt>
                <c:pt idx="579">
                  <c:v>17.837837837837839</c:v>
                </c:pt>
                <c:pt idx="580">
                  <c:v>17.837837837837839</c:v>
                </c:pt>
                <c:pt idx="581">
                  <c:v>17.837837837837839</c:v>
                </c:pt>
                <c:pt idx="582">
                  <c:v>18.378378378378379</c:v>
                </c:pt>
                <c:pt idx="583">
                  <c:v>18.378378378378379</c:v>
                </c:pt>
                <c:pt idx="584">
                  <c:v>18.378378378378379</c:v>
                </c:pt>
                <c:pt idx="585">
                  <c:v>18.378378378378379</c:v>
                </c:pt>
                <c:pt idx="586">
                  <c:v>18.378378378378379</c:v>
                </c:pt>
                <c:pt idx="587">
                  <c:v>18.378378378378379</c:v>
                </c:pt>
                <c:pt idx="588">
                  <c:v>16.756756756756758</c:v>
                </c:pt>
                <c:pt idx="589">
                  <c:v>16.756756756756758</c:v>
                </c:pt>
                <c:pt idx="590">
                  <c:v>16.756756756756758</c:v>
                </c:pt>
                <c:pt idx="591">
                  <c:v>16.756756756756758</c:v>
                </c:pt>
                <c:pt idx="592">
                  <c:v>16.756756756756758</c:v>
                </c:pt>
                <c:pt idx="593">
                  <c:v>15.675675675675675</c:v>
                </c:pt>
                <c:pt idx="594">
                  <c:v>15.675675675675675</c:v>
                </c:pt>
                <c:pt idx="595">
                  <c:v>15.675675675675675</c:v>
                </c:pt>
                <c:pt idx="596">
                  <c:v>15.675675675675675</c:v>
                </c:pt>
                <c:pt idx="597">
                  <c:v>15.675675675675675</c:v>
                </c:pt>
                <c:pt idx="598">
                  <c:v>15.675675675675675</c:v>
                </c:pt>
                <c:pt idx="599">
                  <c:v>15.675675675675675</c:v>
                </c:pt>
                <c:pt idx="600">
                  <c:v>15.135135135135135</c:v>
                </c:pt>
                <c:pt idx="601">
                  <c:v>15.135135135135135</c:v>
                </c:pt>
                <c:pt idx="602">
                  <c:v>15.135135135135135</c:v>
                </c:pt>
                <c:pt idx="603">
                  <c:v>15.135135135135135</c:v>
                </c:pt>
                <c:pt idx="604">
                  <c:v>15.135135135135135</c:v>
                </c:pt>
                <c:pt idx="605">
                  <c:v>15.135135135135135</c:v>
                </c:pt>
                <c:pt idx="606">
                  <c:v>15.135135135135135</c:v>
                </c:pt>
                <c:pt idx="607">
                  <c:v>15.135135135135135</c:v>
                </c:pt>
                <c:pt idx="608">
                  <c:v>15.135135135135135</c:v>
                </c:pt>
                <c:pt idx="609">
                  <c:v>15.135135135135135</c:v>
                </c:pt>
                <c:pt idx="610">
                  <c:v>15.135135135135135</c:v>
                </c:pt>
                <c:pt idx="611">
                  <c:v>15.135135135135135</c:v>
                </c:pt>
                <c:pt idx="612">
                  <c:v>14.594594594594595</c:v>
                </c:pt>
                <c:pt idx="613">
                  <c:v>14.054054054054054</c:v>
                </c:pt>
                <c:pt idx="614">
                  <c:v>14.054054054054054</c:v>
                </c:pt>
                <c:pt idx="615">
                  <c:v>14.054054054054054</c:v>
                </c:pt>
                <c:pt idx="616">
                  <c:v>13.513513513513514</c:v>
                </c:pt>
                <c:pt idx="617">
                  <c:v>13.513513513513514</c:v>
                </c:pt>
                <c:pt idx="618">
                  <c:v>13.513513513513514</c:v>
                </c:pt>
                <c:pt idx="619">
                  <c:v>13.513513513513514</c:v>
                </c:pt>
                <c:pt idx="620">
                  <c:v>13.513513513513514</c:v>
                </c:pt>
                <c:pt idx="621">
                  <c:v>13.513513513513514</c:v>
                </c:pt>
                <c:pt idx="622">
                  <c:v>13.513513513513514</c:v>
                </c:pt>
                <c:pt idx="623">
                  <c:v>14.054054054054054</c:v>
                </c:pt>
                <c:pt idx="624">
                  <c:v>13.513513513513514</c:v>
                </c:pt>
                <c:pt idx="625">
                  <c:v>13.513513513513514</c:v>
                </c:pt>
                <c:pt idx="626">
                  <c:v>13.513513513513514</c:v>
                </c:pt>
                <c:pt idx="627">
                  <c:v>13.513513513513514</c:v>
                </c:pt>
                <c:pt idx="628">
                  <c:v>13.513513513513514</c:v>
                </c:pt>
                <c:pt idx="629">
                  <c:v>13.513513513513514</c:v>
                </c:pt>
                <c:pt idx="630">
                  <c:v>13.513513513513514</c:v>
                </c:pt>
                <c:pt idx="631">
                  <c:v>13.513513513513514</c:v>
                </c:pt>
                <c:pt idx="632">
                  <c:v>13.513513513513514</c:v>
                </c:pt>
                <c:pt idx="633">
                  <c:v>12.972972972972974</c:v>
                </c:pt>
                <c:pt idx="634">
                  <c:v>12.972972972972974</c:v>
                </c:pt>
                <c:pt idx="635">
                  <c:v>12.972972972972974</c:v>
                </c:pt>
                <c:pt idx="636">
                  <c:v>12.972972972972974</c:v>
                </c:pt>
                <c:pt idx="637">
                  <c:v>13.513513513513514</c:v>
                </c:pt>
                <c:pt idx="638">
                  <c:v>13.513513513513514</c:v>
                </c:pt>
                <c:pt idx="639">
                  <c:v>13.513513513513514</c:v>
                </c:pt>
                <c:pt idx="640">
                  <c:v>13.513513513513514</c:v>
                </c:pt>
                <c:pt idx="641">
                  <c:v>13.513513513513514</c:v>
                </c:pt>
                <c:pt idx="642">
                  <c:v>13.513513513513514</c:v>
                </c:pt>
                <c:pt idx="643">
                  <c:v>13.513513513513514</c:v>
                </c:pt>
                <c:pt idx="644">
                  <c:v>13.513513513513514</c:v>
                </c:pt>
                <c:pt idx="645">
                  <c:v>13.513513513513514</c:v>
                </c:pt>
                <c:pt idx="646">
                  <c:v>13.513513513513514</c:v>
                </c:pt>
                <c:pt idx="647">
                  <c:v>13.513513513513514</c:v>
                </c:pt>
                <c:pt idx="648">
                  <c:v>12.432432432432432</c:v>
                </c:pt>
                <c:pt idx="649">
                  <c:v>12.432432432432432</c:v>
                </c:pt>
                <c:pt idx="650">
                  <c:v>12.432432432432432</c:v>
                </c:pt>
                <c:pt idx="651">
                  <c:v>12.432432432432432</c:v>
                </c:pt>
                <c:pt idx="652">
                  <c:v>12.432432432432432</c:v>
                </c:pt>
                <c:pt idx="653">
                  <c:v>12.432432432432432</c:v>
                </c:pt>
                <c:pt idx="654">
                  <c:v>12.432432432432432</c:v>
                </c:pt>
                <c:pt idx="655">
                  <c:v>12.432432432432432</c:v>
                </c:pt>
                <c:pt idx="656">
                  <c:v>12.432432432432432</c:v>
                </c:pt>
                <c:pt idx="657">
                  <c:v>12.432432432432432</c:v>
                </c:pt>
                <c:pt idx="658">
                  <c:v>12.432432432432432</c:v>
                </c:pt>
                <c:pt idx="659">
                  <c:v>12.432432432432432</c:v>
                </c:pt>
                <c:pt idx="660">
                  <c:v>12.972972972972974</c:v>
                </c:pt>
                <c:pt idx="661">
                  <c:v>12.972972972972974</c:v>
                </c:pt>
                <c:pt idx="662">
                  <c:v>12.972972972972974</c:v>
                </c:pt>
                <c:pt idx="663">
                  <c:v>12.972972972972974</c:v>
                </c:pt>
                <c:pt idx="664">
                  <c:v>12.972972972972974</c:v>
                </c:pt>
                <c:pt idx="665">
                  <c:v>12.972972972972974</c:v>
                </c:pt>
                <c:pt idx="666">
                  <c:v>12.972972972972974</c:v>
                </c:pt>
                <c:pt idx="667">
                  <c:v>12.972972972972974</c:v>
                </c:pt>
                <c:pt idx="668">
                  <c:v>12.972972972972974</c:v>
                </c:pt>
                <c:pt idx="669">
                  <c:v>12.972972972972974</c:v>
                </c:pt>
                <c:pt idx="670">
                  <c:v>12.972972972972974</c:v>
                </c:pt>
                <c:pt idx="671">
                  <c:v>12.972972972972974</c:v>
                </c:pt>
                <c:pt idx="672">
                  <c:v>12.432432432432432</c:v>
                </c:pt>
                <c:pt idx="673">
                  <c:v>11.891891891891891</c:v>
                </c:pt>
                <c:pt idx="674">
                  <c:v>11.891891891891891</c:v>
                </c:pt>
                <c:pt idx="675">
                  <c:v>11.891891891891891</c:v>
                </c:pt>
                <c:pt idx="676">
                  <c:v>11.891891891891891</c:v>
                </c:pt>
                <c:pt idx="677">
                  <c:v>11.891891891891891</c:v>
                </c:pt>
                <c:pt idx="678">
                  <c:v>12.972972972972974</c:v>
                </c:pt>
                <c:pt idx="679">
                  <c:v>12.972972972972974</c:v>
                </c:pt>
                <c:pt idx="680">
                  <c:v>12.972972972972974</c:v>
                </c:pt>
                <c:pt idx="681">
                  <c:v>12.972972972972974</c:v>
                </c:pt>
                <c:pt idx="682">
                  <c:v>12.972972972972974</c:v>
                </c:pt>
                <c:pt idx="683">
                  <c:v>12.972972972972974</c:v>
                </c:pt>
                <c:pt idx="684">
                  <c:v>13.513513513513514</c:v>
                </c:pt>
                <c:pt idx="685">
                  <c:v>13.513513513513514</c:v>
                </c:pt>
                <c:pt idx="686">
                  <c:v>13.513513513513514</c:v>
                </c:pt>
                <c:pt idx="687">
                  <c:v>13.513513513513514</c:v>
                </c:pt>
                <c:pt idx="688">
                  <c:v>13.513513513513514</c:v>
                </c:pt>
                <c:pt idx="689">
                  <c:v>13.513513513513514</c:v>
                </c:pt>
                <c:pt idx="690">
                  <c:v>13.513513513513514</c:v>
                </c:pt>
                <c:pt idx="691">
                  <c:v>14.054054054054054</c:v>
                </c:pt>
                <c:pt idx="692">
                  <c:v>13.513513513513514</c:v>
                </c:pt>
                <c:pt idx="693">
                  <c:v>13.513513513513514</c:v>
                </c:pt>
                <c:pt idx="694">
                  <c:v>13.513513513513514</c:v>
                </c:pt>
                <c:pt idx="695">
                  <c:v>13.513513513513514</c:v>
                </c:pt>
                <c:pt idx="696">
                  <c:v>12.972972972972974</c:v>
                </c:pt>
                <c:pt idx="697">
                  <c:v>12.972972972972974</c:v>
                </c:pt>
                <c:pt idx="698">
                  <c:v>12.972972972972974</c:v>
                </c:pt>
                <c:pt idx="699">
                  <c:v>12.972972972972974</c:v>
                </c:pt>
                <c:pt idx="700">
                  <c:v>12.972972972972974</c:v>
                </c:pt>
                <c:pt idx="701">
                  <c:v>12.972972972972974</c:v>
                </c:pt>
                <c:pt idx="702">
                  <c:v>12.972972972972974</c:v>
                </c:pt>
                <c:pt idx="703">
                  <c:v>12.972972972972974</c:v>
                </c:pt>
                <c:pt idx="704">
                  <c:v>12.972972972972974</c:v>
                </c:pt>
                <c:pt idx="705">
                  <c:v>12.972972972972974</c:v>
                </c:pt>
                <c:pt idx="706">
                  <c:v>12.972972972972974</c:v>
                </c:pt>
                <c:pt idx="707">
                  <c:v>12.972972972972974</c:v>
                </c:pt>
                <c:pt idx="708">
                  <c:v>14.594594594594595</c:v>
                </c:pt>
                <c:pt idx="709">
                  <c:v>14.594594594594595</c:v>
                </c:pt>
                <c:pt idx="710">
                  <c:v>14.594594594594595</c:v>
                </c:pt>
                <c:pt idx="711">
                  <c:v>14.054054054054054</c:v>
                </c:pt>
                <c:pt idx="712">
                  <c:v>14.054054054054054</c:v>
                </c:pt>
                <c:pt idx="713">
                  <c:v>14.054054054054054</c:v>
                </c:pt>
                <c:pt idx="714">
                  <c:v>14.054054054054054</c:v>
                </c:pt>
                <c:pt idx="715">
                  <c:v>14.054054054054054</c:v>
                </c:pt>
                <c:pt idx="716">
                  <c:v>14.054054054054054</c:v>
                </c:pt>
                <c:pt idx="717">
                  <c:v>14.054054054054054</c:v>
                </c:pt>
                <c:pt idx="718">
                  <c:v>14.054054054054054</c:v>
                </c:pt>
                <c:pt idx="719">
                  <c:v>14.054054054054054</c:v>
                </c:pt>
                <c:pt idx="720">
                  <c:v>14.594594594594595</c:v>
                </c:pt>
                <c:pt idx="721">
                  <c:v>14.594594594594595</c:v>
                </c:pt>
                <c:pt idx="722">
                  <c:v>14.594594594594595</c:v>
                </c:pt>
                <c:pt idx="723">
                  <c:v>14.594594594594595</c:v>
                </c:pt>
                <c:pt idx="724">
                  <c:v>14.594594594594595</c:v>
                </c:pt>
                <c:pt idx="725">
                  <c:v>14.594594594594595</c:v>
                </c:pt>
                <c:pt idx="726">
                  <c:v>14.594594594594595</c:v>
                </c:pt>
                <c:pt idx="727">
                  <c:v>14.594594594594595</c:v>
                </c:pt>
                <c:pt idx="728">
                  <c:v>14.594594594594595</c:v>
                </c:pt>
                <c:pt idx="729">
                  <c:v>14.594594594594595</c:v>
                </c:pt>
                <c:pt idx="730">
                  <c:v>14.594594594594595</c:v>
                </c:pt>
                <c:pt idx="731">
                  <c:v>14.594594594594595</c:v>
                </c:pt>
                <c:pt idx="732">
                  <c:v>14.594594594594595</c:v>
                </c:pt>
                <c:pt idx="733">
                  <c:v>14.594594594594595</c:v>
                </c:pt>
                <c:pt idx="734">
                  <c:v>14.594594594594595</c:v>
                </c:pt>
                <c:pt idx="735">
                  <c:v>14.594594594594595</c:v>
                </c:pt>
                <c:pt idx="736">
                  <c:v>14.594594594594595</c:v>
                </c:pt>
                <c:pt idx="737">
                  <c:v>14.594594594594595</c:v>
                </c:pt>
                <c:pt idx="738">
                  <c:v>14.594594594594595</c:v>
                </c:pt>
                <c:pt idx="739">
                  <c:v>14.594594594594595</c:v>
                </c:pt>
                <c:pt idx="740">
                  <c:v>14.594594594594595</c:v>
                </c:pt>
                <c:pt idx="741">
                  <c:v>14.594594594594595</c:v>
                </c:pt>
                <c:pt idx="742">
                  <c:v>14.594594594594595</c:v>
                </c:pt>
                <c:pt idx="743">
                  <c:v>14.594594594594595</c:v>
                </c:pt>
                <c:pt idx="744">
                  <c:v>15.675675675675675</c:v>
                </c:pt>
                <c:pt idx="745">
                  <c:v>15.675675675675675</c:v>
                </c:pt>
                <c:pt idx="746">
                  <c:v>15.675675675675675</c:v>
                </c:pt>
                <c:pt idx="747">
                  <c:v>15.135135135135135</c:v>
                </c:pt>
                <c:pt idx="748">
                  <c:v>15.135135135135135</c:v>
                </c:pt>
                <c:pt idx="749">
                  <c:v>15.135135135135135</c:v>
                </c:pt>
                <c:pt idx="750">
                  <c:v>15.135135135135135</c:v>
                </c:pt>
                <c:pt idx="751">
                  <c:v>15.135135135135135</c:v>
                </c:pt>
                <c:pt idx="752">
                  <c:v>15.135135135135135</c:v>
                </c:pt>
                <c:pt idx="753">
                  <c:v>15.135135135135135</c:v>
                </c:pt>
                <c:pt idx="754">
                  <c:v>15.135135135135135</c:v>
                </c:pt>
                <c:pt idx="755">
                  <c:v>15.675675675675675</c:v>
                </c:pt>
                <c:pt idx="756">
                  <c:v>14.054054054054054</c:v>
                </c:pt>
                <c:pt idx="757">
                  <c:v>14.054054054054054</c:v>
                </c:pt>
                <c:pt idx="758">
                  <c:v>14.054054054054054</c:v>
                </c:pt>
                <c:pt idx="759">
                  <c:v>14.054054054054054</c:v>
                </c:pt>
                <c:pt idx="760">
                  <c:v>14.054054054054054</c:v>
                </c:pt>
                <c:pt idx="761">
                  <c:v>14.054054054054054</c:v>
                </c:pt>
                <c:pt idx="762">
                  <c:v>14.054054054054054</c:v>
                </c:pt>
                <c:pt idx="763">
                  <c:v>14.054054054054054</c:v>
                </c:pt>
                <c:pt idx="764">
                  <c:v>14.054054054054054</c:v>
                </c:pt>
                <c:pt idx="765">
                  <c:v>14.054054054054054</c:v>
                </c:pt>
                <c:pt idx="766">
                  <c:v>14.054054054054054</c:v>
                </c:pt>
                <c:pt idx="767">
                  <c:v>14.054054054054054</c:v>
                </c:pt>
                <c:pt idx="768">
                  <c:v>14.054054054054054</c:v>
                </c:pt>
                <c:pt idx="769">
                  <c:v>14.054054054054054</c:v>
                </c:pt>
                <c:pt idx="770">
                  <c:v>14.054054054054054</c:v>
                </c:pt>
                <c:pt idx="771">
                  <c:v>14.054054054054054</c:v>
                </c:pt>
                <c:pt idx="772">
                  <c:v>14.054054054054054</c:v>
                </c:pt>
                <c:pt idx="773">
                  <c:v>14.054054054054054</c:v>
                </c:pt>
                <c:pt idx="774">
                  <c:v>14.054054054054054</c:v>
                </c:pt>
                <c:pt idx="775">
                  <c:v>14.054054054054054</c:v>
                </c:pt>
                <c:pt idx="776">
                  <c:v>14.054054054054054</c:v>
                </c:pt>
                <c:pt idx="777">
                  <c:v>14.054054054054054</c:v>
                </c:pt>
                <c:pt idx="778">
                  <c:v>14.054054054054054</c:v>
                </c:pt>
                <c:pt idx="779">
                  <c:v>14.594594594594595</c:v>
                </c:pt>
                <c:pt idx="780">
                  <c:v>20</c:v>
                </c:pt>
                <c:pt idx="781">
                  <c:v>20</c:v>
                </c:pt>
                <c:pt idx="782">
                  <c:v>20</c:v>
                </c:pt>
                <c:pt idx="783">
                  <c:v>20</c:v>
                </c:pt>
                <c:pt idx="784">
                  <c:v>20</c:v>
                </c:pt>
                <c:pt idx="785">
                  <c:v>20</c:v>
                </c:pt>
                <c:pt idx="786">
                  <c:v>20</c:v>
                </c:pt>
                <c:pt idx="787">
                  <c:v>20</c:v>
                </c:pt>
                <c:pt idx="788">
                  <c:v>20</c:v>
                </c:pt>
                <c:pt idx="789">
                  <c:v>20</c:v>
                </c:pt>
                <c:pt idx="790">
                  <c:v>20</c:v>
                </c:pt>
                <c:pt idx="791">
                  <c:v>20</c:v>
                </c:pt>
                <c:pt idx="792">
                  <c:v>20.54054054054054</c:v>
                </c:pt>
                <c:pt idx="793">
                  <c:v>20.54054054054054</c:v>
                </c:pt>
                <c:pt idx="794">
                  <c:v>20.54054054054054</c:v>
                </c:pt>
                <c:pt idx="795">
                  <c:v>20.54054054054054</c:v>
                </c:pt>
                <c:pt idx="796">
                  <c:v>20.54054054054054</c:v>
                </c:pt>
                <c:pt idx="797">
                  <c:v>20.54054054054054</c:v>
                </c:pt>
                <c:pt idx="798">
                  <c:v>20</c:v>
                </c:pt>
                <c:pt idx="799">
                  <c:v>20</c:v>
                </c:pt>
                <c:pt idx="800">
                  <c:v>20</c:v>
                </c:pt>
                <c:pt idx="801">
                  <c:v>20</c:v>
                </c:pt>
                <c:pt idx="802">
                  <c:v>20</c:v>
                </c:pt>
                <c:pt idx="803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D39-47A9-9666-59AB483D9778}"/>
            </c:ext>
          </c:extLst>
        </c:ser>
        <c:ser>
          <c:idx val="1"/>
          <c:order val="1"/>
          <c:spPr>
            <a:ln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WIUnified!$A$59:$A$862</c:f>
              <c:strCache>
                <c:ptCount val="804"/>
                <c:pt idx="0">
                  <c:v>1950M1</c:v>
                </c:pt>
                <c:pt idx="1">
                  <c:v>1950M2</c:v>
                </c:pt>
                <c:pt idx="2">
                  <c:v>1950M3</c:v>
                </c:pt>
                <c:pt idx="3">
                  <c:v>1950M4</c:v>
                </c:pt>
                <c:pt idx="4">
                  <c:v>1950M5</c:v>
                </c:pt>
                <c:pt idx="5">
                  <c:v>1950M6</c:v>
                </c:pt>
                <c:pt idx="6">
                  <c:v>1950M7</c:v>
                </c:pt>
                <c:pt idx="7">
                  <c:v>1950M8</c:v>
                </c:pt>
                <c:pt idx="8">
                  <c:v>1950M9</c:v>
                </c:pt>
                <c:pt idx="9">
                  <c:v>1950M10</c:v>
                </c:pt>
                <c:pt idx="10">
                  <c:v>1950M11</c:v>
                </c:pt>
                <c:pt idx="11">
                  <c:v>1950M12</c:v>
                </c:pt>
                <c:pt idx="12">
                  <c:v>1951</c:v>
                </c:pt>
                <c:pt idx="13">
                  <c:v>1951M2</c:v>
                </c:pt>
                <c:pt idx="14">
                  <c:v>1951M3</c:v>
                </c:pt>
                <c:pt idx="15">
                  <c:v>1951M4</c:v>
                </c:pt>
                <c:pt idx="16">
                  <c:v>1951M5</c:v>
                </c:pt>
                <c:pt idx="17">
                  <c:v>1951M6</c:v>
                </c:pt>
                <c:pt idx="18">
                  <c:v>1951M7</c:v>
                </c:pt>
                <c:pt idx="19">
                  <c:v>1951M8</c:v>
                </c:pt>
                <c:pt idx="20">
                  <c:v>1951M9</c:v>
                </c:pt>
                <c:pt idx="21">
                  <c:v>1951M10</c:v>
                </c:pt>
                <c:pt idx="22">
                  <c:v>1951M11</c:v>
                </c:pt>
                <c:pt idx="23">
                  <c:v>1951M12</c:v>
                </c:pt>
                <c:pt idx="24">
                  <c:v>1952M1</c:v>
                </c:pt>
                <c:pt idx="25">
                  <c:v>1952M2</c:v>
                </c:pt>
                <c:pt idx="26">
                  <c:v>1952M3</c:v>
                </c:pt>
                <c:pt idx="27">
                  <c:v>1952M4</c:v>
                </c:pt>
                <c:pt idx="28">
                  <c:v>1952M5</c:v>
                </c:pt>
                <c:pt idx="29">
                  <c:v>1952M6</c:v>
                </c:pt>
                <c:pt idx="30">
                  <c:v>1952M7</c:v>
                </c:pt>
                <c:pt idx="31">
                  <c:v>1952M8</c:v>
                </c:pt>
                <c:pt idx="32">
                  <c:v>1952M9</c:v>
                </c:pt>
                <c:pt idx="33">
                  <c:v>1952M10</c:v>
                </c:pt>
                <c:pt idx="34">
                  <c:v>1952M11</c:v>
                </c:pt>
                <c:pt idx="35">
                  <c:v>1952M12</c:v>
                </c:pt>
                <c:pt idx="36">
                  <c:v>1953M1</c:v>
                </c:pt>
                <c:pt idx="37">
                  <c:v>1953M2</c:v>
                </c:pt>
                <c:pt idx="38">
                  <c:v>1953M3</c:v>
                </c:pt>
                <c:pt idx="39">
                  <c:v>1953M4</c:v>
                </c:pt>
                <c:pt idx="40">
                  <c:v>1953M5</c:v>
                </c:pt>
                <c:pt idx="41">
                  <c:v>1953M6</c:v>
                </c:pt>
                <c:pt idx="42">
                  <c:v>1953M7</c:v>
                </c:pt>
                <c:pt idx="43">
                  <c:v>1953M8</c:v>
                </c:pt>
                <c:pt idx="44">
                  <c:v>1953M9</c:v>
                </c:pt>
                <c:pt idx="45">
                  <c:v>1953M10</c:v>
                </c:pt>
                <c:pt idx="46">
                  <c:v>1953M11</c:v>
                </c:pt>
                <c:pt idx="47">
                  <c:v>1953M12</c:v>
                </c:pt>
                <c:pt idx="48">
                  <c:v>1954M1</c:v>
                </c:pt>
                <c:pt idx="49">
                  <c:v>1954M2</c:v>
                </c:pt>
                <c:pt idx="50">
                  <c:v>1954M3</c:v>
                </c:pt>
                <c:pt idx="51">
                  <c:v>1954M4</c:v>
                </c:pt>
                <c:pt idx="52">
                  <c:v>1954M5</c:v>
                </c:pt>
                <c:pt idx="53">
                  <c:v>1954M6</c:v>
                </c:pt>
                <c:pt idx="54">
                  <c:v>1954M7</c:v>
                </c:pt>
                <c:pt idx="55">
                  <c:v>1954M8</c:v>
                </c:pt>
                <c:pt idx="56">
                  <c:v>1954M9</c:v>
                </c:pt>
                <c:pt idx="57">
                  <c:v>1954M10</c:v>
                </c:pt>
                <c:pt idx="58">
                  <c:v>1954M11</c:v>
                </c:pt>
                <c:pt idx="59">
                  <c:v>1954M12</c:v>
                </c:pt>
                <c:pt idx="60">
                  <c:v>1955M1</c:v>
                </c:pt>
                <c:pt idx="61">
                  <c:v>1955M2</c:v>
                </c:pt>
                <c:pt idx="62">
                  <c:v>1955M3</c:v>
                </c:pt>
                <c:pt idx="63">
                  <c:v>1955M4</c:v>
                </c:pt>
                <c:pt idx="64">
                  <c:v>1955M5</c:v>
                </c:pt>
                <c:pt idx="65">
                  <c:v>1955M6</c:v>
                </c:pt>
                <c:pt idx="66">
                  <c:v>1955M7</c:v>
                </c:pt>
                <c:pt idx="67">
                  <c:v>1955M8</c:v>
                </c:pt>
                <c:pt idx="68">
                  <c:v>1955M9</c:v>
                </c:pt>
                <c:pt idx="69">
                  <c:v>1955M10</c:v>
                </c:pt>
                <c:pt idx="70">
                  <c:v>1955M11</c:v>
                </c:pt>
                <c:pt idx="71">
                  <c:v>1955M12</c:v>
                </c:pt>
                <c:pt idx="72">
                  <c:v>1956</c:v>
                </c:pt>
                <c:pt idx="73">
                  <c:v>1956M2</c:v>
                </c:pt>
                <c:pt idx="74">
                  <c:v>1956M3</c:v>
                </c:pt>
                <c:pt idx="75">
                  <c:v>1956M4</c:v>
                </c:pt>
                <c:pt idx="76">
                  <c:v>1956M5</c:v>
                </c:pt>
                <c:pt idx="77">
                  <c:v>1956M6</c:v>
                </c:pt>
                <c:pt idx="78">
                  <c:v>1956M7</c:v>
                </c:pt>
                <c:pt idx="79">
                  <c:v>1956M8</c:v>
                </c:pt>
                <c:pt idx="80">
                  <c:v>1956M9</c:v>
                </c:pt>
                <c:pt idx="81">
                  <c:v>1956M10</c:v>
                </c:pt>
                <c:pt idx="82">
                  <c:v>1956M11</c:v>
                </c:pt>
                <c:pt idx="83">
                  <c:v>1956M12</c:v>
                </c:pt>
                <c:pt idx="84">
                  <c:v>1957M1</c:v>
                </c:pt>
                <c:pt idx="85">
                  <c:v>1957M2</c:v>
                </c:pt>
                <c:pt idx="86">
                  <c:v>1957M3</c:v>
                </c:pt>
                <c:pt idx="87">
                  <c:v>1957M4</c:v>
                </c:pt>
                <c:pt idx="88">
                  <c:v>1957M5</c:v>
                </c:pt>
                <c:pt idx="89">
                  <c:v>1957M6</c:v>
                </c:pt>
                <c:pt idx="90">
                  <c:v>1957M7</c:v>
                </c:pt>
                <c:pt idx="91">
                  <c:v>1957M8</c:v>
                </c:pt>
                <c:pt idx="92">
                  <c:v>1957M9</c:v>
                </c:pt>
                <c:pt idx="93">
                  <c:v>1957M10</c:v>
                </c:pt>
                <c:pt idx="94">
                  <c:v>1957M11</c:v>
                </c:pt>
                <c:pt idx="95">
                  <c:v>1957M12</c:v>
                </c:pt>
                <c:pt idx="96">
                  <c:v>1958M1</c:v>
                </c:pt>
                <c:pt idx="97">
                  <c:v>1958M2</c:v>
                </c:pt>
                <c:pt idx="98">
                  <c:v>1958M3</c:v>
                </c:pt>
                <c:pt idx="99">
                  <c:v>1958M4</c:v>
                </c:pt>
                <c:pt idx="100">
                  <c:v>1958M5</c:v>
                </c:pt>
                <c:pt idx="101">
                  <c:v>1958M6</c:v>
                </c:pt>
                <c:pt idx="102">
                  <c:v>1958M7</c:v>
                </c:pt>
                <c:pt idx="103">
                  <c:v>1958M8</c:v>
                </c:pt>
                <c:pt idx="104">
                  <c:v>1958M9</c:v>
                </c:pt>
                <c:pt idx="105">
                  <c:v>1958M10</c:v>
                </c:pt>
                <c:pt idx="106">
                  <c:v>1958M11</c:v>
                </c:pt>
                <c:pt idx="107">
                  <c:v>1958M12</c:v>
                </c:pt>
                <c:pt idx="108">
                  <c:v>1959M1</c:v>
                </c:pt>
                <c:pt idx="109">
                  <c:v>1959M2</c:v>
                </c:pt>
                <c:pt idx="110">
                  <c:v>1959M3</c:v>
                </c:pt>
                <c:pt idx="111">
                  <c:v>1959M4</c:v>
                </c:pt>
                <c:pt idx="112">
                  <c:v>1959M5</c:v>
                </c:pt>
                <c:pt idx="113">
                  <c:v>1959M6</c:v>
                </c:pt>
                <c:pt idx="114">
                  <c:v>1959M7</c:v>
                </c:pt>
                <c:pt idx="115">
                  <c:v>1959M8</c:v>
                </c:pt>
                <c:pt idx="116">
                  <c:v>1959M9</c:v>
                </c:pt>
                <c:pt idx="117">
                  <c:v>1959M10</c:v>
                </c:pt>
                <c:pt idx="118">
                  <c:v>1959M11</c:v>
                </c:pt>
                <c:pt idx="119">
                  <c:v>1959M12</c:v>
                </c:pt>
                <c:pt idx="120">
                  <c:v>1960M1</c:v>
                </c:pt>
                <c:pt idx="121">
                  <c:v>1960M2</c:v>
                </c:pt>
                <c:pt idx="122">
                  <c:v>1960M3</c:v>
                </c:pt>
                <c:pt idx="123">
                  <c:v>1960M4</c:v>
                </c:pt>
                <c:pt idx="124">
                  <c:v>1960M5</c:v>
                </c:pt>
                <c:pt idx="125">
                  <c:v>1960M6</c:v>
                </c:pt>
                <c:pt idx="126">
                  <c:v>1960M7</c:v>
                </c:pt>
                <c:pt idx="127">
                  <c:v>1960M8</c:v>
                </c:pt>
                <c:pt idx="128">
                  <c:v>1960M9</c:v>
                </c:pt>
                <c:pt idx="129">
                  <c:v>1960M10</c:v>
                </c:pt>
                <c:pt idx="130">
                  <c:v>1960M11</c:v>
                </c:pt>
                <c:pt idx="131">
                  <c:v>1960M12</c:v>
                </c:pt>
                <c:pt idx="132">
                  <c:v>1961</c:v>
                </c:pt>
                <c:pt idx="133">
                  <c:v>1961M2</c:v>
                </c:pt>
                <c:pt idx="134">
                  <c:v>1961M3</c:v>
                </c:pt>
                <c:pt idx="135">
                  <c:v>1961M4</c:v>
                </c:pt>
                <c:pt idx="136">
                  <c:v>1961M5</c:v>
                </c:pt>
                <c:pt idx="137">
                  <c:v>1961M6</c:v>
                </c:pt>
                <c:pt idx="138">
                  <c:v>1961M7</c:v>
                </c:pt>
                <c:pt idx="139">
                  <c:v>1961M8</c:v>
                </c:pt>
                <c:pt idx="140">
                  <c:v>1961M9</c:v>
                </c:pt>
                <c:pt idx="141">
                  <c:v>1961M10</c:v>
                </c:pt>
                <c:pt idx="142">
                  <c:v>1961M11</c:v>
                </c:pt>
                <c:pt idx="143">
                  <c:v>1961M12</c:v>
                </c:pt>
                <c:pt idx="144">
                  <c:v>1962M1</c:v>
                </c:pt>
                <c:pt idx="145">
                  <c:v>1962M2</c:v>
                </c:pt>
                <c:pt idx="146">
                  <c:v>1962M3</c:v>
                </c:pt>
                <c:pt idx="147">
                  <c:v>1962M4</c:v>
                </c:pt>
                <c:pt idx="148">
                  <c:v>1962M5</c:v>
                </c:pt>
                <c:pt idx="149">
                  <c:v>1962M6</c:v>
                </c:pt>
                <c:pt idx="150">
                  <c:v>1962M7</c:v>
                </c:pt>
                <c:pt idx="151">
                  <c:v>1962M8</c:v>
                </c:pt>
                <c:pt idx="152">
                  <c:v>1962M9</c:v>
                </c:pt>
                <c:pt idx="153">
                  <c:v>1962M10</c:v>
                </c:pt>
                <c:pt idx="154">
                  <c:v>1962M11</c:v>
                </c:pt>
                <c:pt idx="155">
                  <c:v>1962M12</c:v>
                </c:pt>
                <c:pt idx="156">
                  <c:v>1963M1</c:v>
                </c:pt>
                <c:pt idx="157">
                  <c:v>1963M2</c:v>
                </c:pt>
                <c:pt idx="158">
                  <c:v>1963M3</c:v>
                </c:pt>
                <c:pt idx="159">
                  <c:v>1963M4</c:v>
                </c:pt>
                <c:pt idx="160">
                  <c:v>1963M5</c:v>
                </c:pt>
                <c:pt idx="161">
                  <c:v>1963M6</c:v>
                </c:pt>
                <c:pt idx="162">
                  <c:v>1963M7</c:v>
                </c:pt>
                <c:pt idx="163">
                  <c:v>1963M8</c:v>
                </c:pt>
                <c:pt idx="164">
                  <c:v>1963M9</c:v>
                </c:pt>
                <c:pt idx="165">
                  <c:v>1963M10</c:v>
                </c:pt>
                <c:pt idx="166">
                  <c:v>1963M11</c:v>
                </c:pt>
                <c:pt idx="167">
                  <c:v>1963M12</c:v>
                </c:pt>
                <c:pt idx="168">
                  <c:v>1964M1</c:v>
                </c:pt>
                <c:pt idx="169">
                  <c:v>1964M2</c:v>
                </c:pt>
                <c:pt idx="170">
                  <c:v>1964M3</c:v>
                </c:pt>
                <c:pt idx="171">
                  <c:v>1964M4</c:v>
                </c:pt>
                <c:pt idx="172">
                  <c:v>1964M5</c:v>
                </c:pt>
                <c:pt idx="173">
                  <c:v>1964M6</c:v>
                </c:pt>
                <c:pt idx="174">
                  <c:v>1964M7</c:v>
                </c:pt>
                <c:pt idx="175">
                  <c:v>1964M8</c:v>
                </c:pt>
                <c:pt idx="176">
                  <c:v>1964M9</c:v>
                </c:pt>
                <c:pt idx="177">
                  <c:v>1964M10</c:v>
                </c:pt>
                <c:pt idx="178">
                  <c:v>1964M11</c:v>
                </c:pt>
                <c:pt idx="179">
                  <c:v>1964M12</c:v>
                </c:pt>
                <c:pt idx="180">
                  <c:v>1965M1</c:v>
                </c:pt>
                <c:pt idx="181">
                  <c:v>1965M2</c:v>
                </c:pt>
                <c:pt idx="182">
                  <c:v>1965M3</c:v>
                </c:pt>
                <c:pt idx="183">
                  <c:v>1965M4</c:v>
                </c:pt>
                <c:pt idx="184">
                  <c:v>1965M5</c:v>
                </c:pt>
                <c:pt idx="185">
                  <c:v>1965M6</c:v>
                </c:pt>
                <c:pt idx="186">
                  <c:v>1965M7</c:v>
                </c:pt>
                <c:pt idx="187">
                  <c:v>1965M8</c:v>
                </c:pt>
                <c:pt idx="188">
                  <c:v>1965M9</c:v>
                </c:pt>
                <c:pt idx="189">
                  <c:v>1965M10</c:v>
                </c:pt>
                <c:pt idx="190">
                  <c:v>1965M11</c:v>
                </c:pt>
                <c:pt idx="191">
                  <c:v>1965M12</c:v>
                </c:pt>
                <c:pt idx="192">
                  <c:v>1966</c:v>
                </c:pt>
                <c:pt idx="193">
                  <c:v>1966M2</c:v>
                </c:pt>
                <c:pt idx="194">
                  <c:v>1966M3</c:v>
                </c:pt>
                <c:pt idx="195">
                  <c:v>1966M4</c:v>
                </c:pt>
                <c:pt idx="196">
                  <c:v>1966M5</c:v>
                </c:pt>
                <c:pt idx="197">
                  <c:v>1966M6</c:v>
                </c:pt>
                <c:pt idx="198">
                  <c:v>1966M7</c:v>
                </c:pt>
                <c:pt idx="199">
                  <c:v>1966M8</c:v>
                </c:pt>
                <c:pt idx="200">
                  <c:v>1966M9</c:v>
                </c:pt>
                <c:pt idx="201">
                  <c:v>1966M10</c:v>
                </c:pt>
                <c:pt idx="202">
                  <c:v>1966M11</c:v>
                </c:pt>
                <c:pt idx="203">
                  <c:v>1966M12</c:v>
                </c:pt>
                <c:pt idx="204">
                  <c:v>1967M1</c:v>
                </c:pt>
                <c:pt idx="205">
                  <c:v>1967M2</c:v>
                </c:pt>
                <c:pt idx="206">
                  <c:v>1967M3</c:v>
                </c:pt>
                <c:pt idx="207">
                  <c:v>1967M4</c:v>
                </c:pt>
                <c:pt idx="208">
                  <c:v>1967M5</c:v>
                </c:pt>
                <c:pt idx="209">
                  <c:v>1967M6</c:v>
                </c:pt>
                <c:pt idx="210">
                  <c:v>1967M7</c:v>
                </c:pt>
                <c:pt idx="211">
                  <c:v>1967M8</c:v>
                </c:pt>
                <c:pt idx="212">
                  <c:v>1967M9</c:v>
                </c:pt>
                <c:pt idx="213">
                  <c:v>1967M10</c:v>
                </c:pt>
                <c:pt idx="214">
                  <c:v>1967M11</c:v>
                </c:pt>
                <c:pt idx="215">
                  <c:v>1967M12</c:v>
                </c:pt>
                <c:pt idx="216">
                  <c:v>1968M1</c:v>
                </c:pt>
                <c:pt idx="217">
                  <c:v>1968M2</c:v>
                </c:pt>
                <c:pt idx="218">
                  <c:v>1968M3</c:v>
                </c:pt>
                <c:pt idx="219">
                  <c:v>1968M4</c:v>
                </c:pt>
                <c:pt idx="220">
                  <c:v>1968M5</c:v>
                </c:pt>
                <c:pt idx="221">
                  <c:v>1968M6</c:v>
                </c:pt>
                <c:pt idx="222">
                  <c:v>1968M7</c:v>
                </c:pt>
                <c:pt idx="223">
                  <c:v>1968M8</c:v>
                </c:pt>
                <c:pt idx="224">
                  <c:v>1968M9</c:v>
                </c:pt>
                <c:pt idx="225">
                  <c:v>1968M10</c:v>
                </c:pt>
                <c:pt idx="226">
                  <c:v>1968M11</c:v>
                </c:pt>
                <c:pt idx="227">
                  <c:v>1968M12</c:v>
                </c:pt>
                <c:pt idx="228">
                  <c:v>1969M1</c:v>
                </c:pt>
                <c:pt idx="229">
                  <c:v>1969M2</c:v>
                </c:pt>
                <c:pt idx="230">
                  <c:v>1969M3</c:v>
                </c:pt>
                <c:pt idx="231">
                  <c:v>1969M4</c:v>
                </c:pt>
                <c:pt idx="232">
                  <c:v>1969M5</c:v>
                </c:pt>
                <c:pt idx="233">
                  <c:v>1969M6</c:v>
                </c:pt>
                <c:pt idx="234">
                  <c:v>1969M7</c:v>
                </c:pt>
                <c:pt idx="235">
                  <c:v>1969M8</c:v>
                </c:pt>
                <c:pt idx="236">
                  <c:v>1969M9</c:v>
                </c:pt>
                <c:pt idx="237">
                  <c:v>1969M10</c:v>
                </c:pt>
                <c:pt idx="238">
                  <c:v>1969M11</c:v>
                </c:pt>
                <c:pt idx="239">
                  <c:v>1969M12</c:v>
                </c:pt>
                <c:pt idx="240">
                  <c:v>1970M1</c:v>
                </c:pt>
                <c:pt idx="241">
                  <c:v>1970M2</c:v>
                </c:pt>
                <c:pt idx="242">
                  <c:v>1970M3</c:v>
                </c:pt>
                <c:pt idx="243">
                  <c:v>1970M4</c:v>
                </c:pt>
                <c:pt idx="244">
                  <c:v>1970M5</c:v>
                </c:pt>
                <c:pt idx="245">
                  <c:v>1970M6</c:v>
                </c:pt>
                <c:pt idx="246">
                  <c:v>1970M7</c:v>
                </c:pt>
                <c:pt idx="247">
                  <c:v>1970M8</c:v>
                </c:pt>
                <c:pt idx="248">
                  <c:v>1970M9</c:v>
                </c:pt>
                <c:pt idx="249">
                  <c:v>1970M10</c:v>
                </c:pt>
                <c:pt idx="250">
                  <c:v>1970M11</c:v>
                </c:pt>
                <c:pt idx="251">
                  <c:v>1970M12</c:v>
                </c:pt>
                <c:pt idx="252">
                  <c:v>1971</c:v>
                </c:pt>
                <c:pt idx="253">
                  <c:v>1971M2</c:v>
                </c:pt>
                <c:pt idx="254">
                  <c:v>1971M3</c:v>
                </c:pt>
                <c:pt idx="255">
                  <c:v>1971M4</c:v>
                </c:pt>
                <c:pt idx="256">
                  <c:v>1971M5</c:v>
                </c:pt>
                <c:pt idx="257">
                  <c:v>1971M6</c:v>
                </c:pt>
                <c:pt idx="258">
                  <c:v>1971M7</c:v>
                </c:pt>
                <c:pt idx="259">
                  <c:v>1971M8</c:v>
                </c:pt>
                <c:pt idx="260">
                  <c:v>1971M9</c:v>
                </c:pt>
                <c:pt idx="261">
                  <c:v>1971M10</c:v>
                </c:pt>
                <c:pt idx="262">
                  <c:v>1971M11</c:v>
                </c:pt>
                <c:pt idx="263">
                  <c:v>1971M12</c:v>
                </c:pt>
                <c:pt idx="264">
                  <c:v>1972M1</c:v>
                </c:pt>
                <c:pt idx="265">
                  <c:v>1972M2</c:v>
                </c:pt>
                <c:pt idx="266">
                  <c:v>1972M3</c:v>
                </c:pt>
                <c:pt idx="267">
                  <c:v>1972M4</c:v>
                </c:pt>
                <c:pt idx="268">
                  <c:v>1972M5</c:v>
                </c:pt>
                <c:pt idx="269">
                  <c:v>1972M6</c:v>
                </c:pt>
                <c:pt idx="270">
                  <c:v>1972M7</c:v>
                </c:pt>
                <c:pt idx="271">
                  <c:v>1972M8</c:v>
                </c:pt>
                <c:pt idx="272">
                  <c:v>1972M9</c:v>
                </c:pt>
                <c:pt idx="273">
                  <c:v>1972M10</c:v>
                </c:pt>
                <c:pt idx="274">
                  <c:v>1972M11</c:v>
                </c:pt>
                <c:pt idx="275">
                  <c:v>1972M12</c:v>
                </c:pt>
                <c:pt idx="276">
                  <c:v>1973M1</c:v>
                </c:pt>
                <c:pt idx="277">
                  <c:v>1973M2</c:v>
                </c:pt>
                <c:pt idx="278">
                  <c:v>1973M3</c:v>
                </c:pt>
                <c:pt idx="279">
                  <c:v>1973M4</c:v>
                </c:pt>
                <c:pt idx="280">
                  <c:v>1973M5</c:v>
                </c:pt>
                <c:pt idx="281">
                  <c:v>1973M6</c:v>
                </c:pt>
                <c:pt idx="282">
                  <c:v>1973M7</c:v>
                </c:pt>
                <c:pt idx="283">
                  <c:v>1973M8</c:v>
                </c:pt>
                <c:pt idx="284">
                  <c:v>1973M9</c:v>
                </c:pt>
                <c:pt idx="285">
                  <c:v>1973M10</c:v>
                </c:pt>
                <c:pt idx="286">
                  <c:v>1973M11</c:v>
                </c:pt>
                <c:pt idx="287">
                  <c:v>1973M12</c:v>
                </c:pt>
                <c:pt idx="288">
                  <c:v>1974M1</c:v>
                </c:pt>
                <c:pt idx="289">
                  <c:v>1974M2</c:v>
                </c:pt>
                <c:pt idx="290">
                  <c:v>1974M3</c:v>
                </c:pt>
                <c:pt idx="291">
                  <c:v>1974M4</c:v>
                </c:pt>
                <c:pt idx="292">
                  <c:v>1974M5</c:v>
                </c:pt>
                <c:pt idx="293">
                  <c:v>1974M6</c:v>
                </c:pt>
                <c:pt idx="294">
                  <c:v>1974M7</c:v>
                </c:pt>
                <c:pt idx="295">
                  <c:v>1974M8</c:v>
                </c:pt>
                <c:pt idx="296">
                  <c:v>1974M9</c:v>
                </c:pt>
                <c:pt idx="297">
                  <c:v>1974M10</c:v>
                </c:pt>
                <c:pt idx="298">
                  <c:v>1974M11</c:v>
                </c:pt>
                <c:pt idx="299">
                  <c:v>1974M12</c:v>
                </c:pt>
                <c:pt idx="300">
                  <c:v>1975M1</c:v>
                </c:pt>
                <c:pt idx="301">
                  <c:v>1975M2</c:v>
                </c:pt>
                <c:pt idx="302">
                  <c:v>1975M3</c:v>
                </c:pt>
                <c:pt idx="303">
                  <c:v>1975M4</c:v>
                </c:pt>
                <c:pt idx="304">
                  <c:v>1975M5</c:v>
                </c:pt>
                <c:pt idx="305">
                  <c:v>1975M6</c:v>
                </c:pt>
                <c:pt idx="306">
                  <c:v>1975M7</c:v>
                </c:pt>
                <c:pt idx="307">
                  <c:v>1975M8</c:v>
                </c:pt>
                <c:pt idx="308">
                  <c:v>1975M9</c:v>
                </c:pt>
                <c:pt idx="309">
                  <c:v>1975M10</c:v>
                </c:pt>
                <c:pt idx="310">
                  <c:v>1975M11</c:v>
                </c:pt>
                <c:pt idx="311">
                  <c:v>1975M12</c:v>
                </c:pt>
                <c:pt idx="312">
                  <c:v>1976</c:v>
                </c:pt>
                <c:pt idx="313">
                  <c:v>1976M2</c:v>
                </c:pt>
                <c:pt idx="314">
                  <c:v>1976M3</c:v>
                </c:pt>
                <c:pt idx="315">
                  <c:v>1976M4</c:v>
                </c:pt>
                <c:pt idx="316">
                  <c:v>1976M5</c:v>
                </c:pt>
                <c:pt idx="317">
                  <c:v>1976M6</c:v>
                </c:pt>
                <c:pt idx="318">
                  <c:v>1976M7</c:v>
                </c:pt>
                <c:pt idx="319">
                  <c:v>1976M8</c:v>
                </c:pt>
                <c:pt idx="320">
                  <c:v>1976M9</c:v>
                </c:pt>
                <c:pt idx="321">
                  <c:v>1976M10</c:v>
                </c:pt>
                <c:pt idx="322">
                  <c:v>1976M11</c:v>
                </c:pt>
                <c:pt idx="323">
                  <c:v>1976M12</c:v>
                </c:pt>
                <c:pt idx="324">
                  <c:v>1977M1</c:v>
                </c:pt>
                <c:pt idx="325">
                  <c:v>1977M2</c:v>
                </c:pt>
                <c:pt idx="326">
                  <c:v>1977M3</c:v>
                </c:pt>
                <c:pt idx="327">
                  <c:v>1977M4</c:v>
                </c:pt>
                <c:pt idx="328">
                  <c:v>1977M5</c:v>
                </c:pt>
                <c:pt idx="329">
                  <c:v>1977M6</c:v>
                </c:pt>
                <c:pt idx="330">
                  <c:v>1977M7</c:v>
                </c:pt>
                <c:pt idx="331">
                  <c:v>1977M8</c:v>
                </c:pt>
                <c:pt idx="332">
                  <c:v>1977M9</c:v>
                </c:pt>
                <c:pt idx="333">
                  <c:v>1977M10</c:v>
                </c:pt>
                <c:pt idx="334">
                  <c:v>1977M11</c:v>
                </c:pt>
                <c:pt idx="335">
                  <c:v>1977M12</c:v>
                </c:pt>
                <c:pt idx="336">
                  <c:v>1978M1</c:v>
                </c:pt>
                <c:pt idx="337">
                  <c:v>1978M2</c:v>
                </c:pt>
                <c:pt idx="338">
                  <c:v>1978M3</c:v>
                </c:pt>
                <c:pt idx="339">
                  <c:v>1978M4</c:v>
                </c:pt>
                <c:pt idx="340">
                  <c:v>1978M5</c:v>
                </c:pt>
                <c:pt idx="341">
                  <c:v>1978M6</c:v>
                </c:pt>
                <c:pt idx="342">
                  <c:v>1978M7</c:v>
                </c:pt>
                <c:pt idx="343">
                  <c:v>1978M8</c:v>
                </c:pt>
                <c:pt idx="344">
                  <c:v>1978M9</c:v>
                </c:pt>
                <c:pt idx="345">
                  <c:v>1978M10</c:v>
                </c:pt>
                <c:pt idx="346">
                  <c:v>1978M11</c:v>
                </c:pt>
                <c:pt idx="347">
                  <c:v>1978M12</c:v>
                </c:pt>
                <c:pt idx="348">
                  <c:v>1979M1</c:v>
                </c:pt>
                <c:pt idx="349">
                  <c:v>1979M2</c:v>
                </c:pt>
                <c:pt idx="350">
                  <c:v>1979M3</c:v>
                </c:pt>
                <c:pt idx="351">
                  <c:v>1979M4</c:v>
                </c:pt>
                <c:pt idx="352">
                  <c:v>1979M5</c:v>
                </c:pt>
                <c:pt idx="353">
                  <c:v>1979M6</c:v>
                </c:pt>
                <c:pt idx="354">
                  <c:v>1979M7</c:v>
                </c:pt>
                <c:pt idx="355">
                  <c:v>1979M8</c:v>
                </c:pt>
                <c:pt idx="356">
                  <c:v>1979M9</c:v>
                </c:pt>
                <c:pt idx="357">
                  <c:v>1979M10</c:v>
                </c:pt>
                <c:pt idx="358">
                  <c:v>1979M11</c:v>
                </c:pt>
                <c:pt idx="359">
                  <c:v>1979M12</c:v>
                </c:pt>
                <c:pt idx="360">
                  <c:v>1980M1</c:v>
                </c:pt>
                <c:pt idx="361">
                  <c:v>1980M2</c:v>
                </c:pt>
                <c:pt idx="362">
                  <c:v>1980M3</c:v>
                </c:pt>
                <c:pt idx="363">
                  <c:v>1980M4</c:v>
                </c:pt>
                <c:pt idx="364">
                  <c:v>1980M5</c:v>
                </c:pt>
                <c:pt idx="365">
                  <c:v>1980M6</c:v>
                </c:pt>
                <c:pt idx="366">
                  <c:v>1980M7</c:v>
                </c:pt>
                <c:pt idx="367">
                  <c:v>1980M8</c:v>
                </c:pt>
                <c:pt idx="368">
                  <c:v>1980M9</c:v>
                </c:pt>
                <c:pt idx="369">
                  <c:v>1980M10</c:v>
                </c:pt>
                <c:pt idx="370">
                  <c:v>1980M11</c:v>
                </c:pt>
                <c:pt idx="371">
                  <c:v>1980M12</c:v>
                </c:pt>
                <c:pt idx="372">
                  <c:v>1981</c:v>
                </c:pt>
                <c:pt idx="373">
                  <c:v>1981M2</c:v>
                </c:pt>
                <c:pt idx="374">
                  <c:v>1981M3</c:v>
                </c:pt>
                <c:pt idx="375">
                  <c:v>1981M4</c:v>
                </c:pt>
                <c:pt idx="376">
                  <c:v>1981M5</c:v>
                </c:pt>
                <c:pt idx="377">
                  <c:v>1981M6</c:v>
                </c:pt>
                <c:pt idx="378">
                  <c:v>1981M7</c:v>
                </c:pt>
                <c:pt idx="379">
                  <c:v>1981M8</c:v>
                </c:pt>
                <c:pt idx="380">
                  <c:v>1981M9</c:v>
                </c:pt>
                <c:pt idx="381">
                  <c:v>1981M10</c:v>
                </c:pt>
                <c:pt idx="382">
                  <c:v>1981M11</c:v>
                </c:pt>
                <c:pt idx="383">
                  <c:v>1981M12</c:v>
                </c:pt>
                <c:pt idx="384">
                  <c:v>1982M1</c:v>
                </c:pt>
                <c:pt idx="385">
                  <c:v>1982M2</c:v>
                </c:pt>
                <c:pt idx="386">
                  <c:v>1982M3</c:v>
                </c:pt>
                <c:pt idx="387">
                  <c:v>1982M4</c:v>
                </c:pt>
                <c:pt idx="388">
                  <c:v>1982M5</c:v>
                </c:pt>
                <c:pt idx="389">
                  <c:v>1982M6</c:v>
                </c:pt>
                <c:pt idx="390">
                  <c:v>1982M7</c:v>
                </c:pt>
                <c:pt idx="391">
                  <c:v>1982M8</c:v>
                </c:pt>
                <c:pt idx="392">
                  <c:v>1982M9</c:v>
                </c:pt>
                <c:pt idx="393">
                  <c:v>1982M10</c:v>
                </c:pt>
                <c:pt idx="394">
                  <c:v>1982M11</c:v>
                </c:pt>
                <c:pt idx="395">
                  <c:v>1982M12</c:v>
                </c:pt>
                <c:pt idx="396">
                  <c:v>1983M1</c:v>
                </c:pt>
                <c:pt idx="397">
                  <c:v>1983M2</c:v>
                </c:pt>
                <c:pt idx="398">
                  <c:v>1983M3</c:v>
                </c:pt>
                <c:pt idx="399">
                  <c:v>1983M4</c:v>
                </c:pt>
                <c:pt idx="400">
                  <c:v>1983M5</c:v>
                </c:pt>
                <c:pt idx="401">
                  <c:v>1983M6</c:v>
                </c:pt>
                <c:pt idx="402">
                  <c:v>1983M7</c:v>
                </c:pt>
                <c:pt idx="403">
                  <c:v>1983M8</c:v>
                </c:pt>
                <c:pt idx="404">
                  <c:v>1983M9</c:v>
                </c:pt>
                <c:pt idx="405">
                  <c:v>1983M10</c:v>
                </c:pt>
                <c:pt idx="406">
                  <c:v>1983M11</c:v>
                </c:pt>
                <c:pt idx="407">
                  <c:v>1983M12</c:v>
                </c:pt>
                <c:pt idx="408">
                  <c:v>1984M1</c:v>
                </c:pt>
                <c:pt idx="409">
                  <c:v>1984M2</c:v>
                </c:pt>
                <c:pt idx="410">
                  <c:v>1984M3</c:v>
                </c:pt>
                <c:pt idx="411">
                  <c:v>1984M4</c:v>
                </c:pt>
                <c:pt idx="412">
                  <c:v>1984M5</c:v>
                </c:pt>
                <c:pt idx="413">
                  <c:v>1984M6</c:v>
                </c:pt>
                <c:pt idx="414">
                  <c:v>1984M7</c:v>
                </c:pt>
                <c:pt idx="415">
                  <c:v>1984M8</c:v>
                </c:pt>
                <c:pt idx="416">
                  <c:v>1984M9</c:v>
                </c:pt>
                <c:pt idx="417">
                  <c:v>1984M10</c:v>
                </c:pt>
                <c:pt idx="418">
                  <c:v>1984M11</c:v>
                </c:pt>
                <c:pt idx="419">
                  <c:v>1984M12</c:v>
                </c:pt>
                <c:pt idx="420">
                  <c:v>1985M1</c:v>
                </c:pt>
                <c:pt idx="421">
                  <c:v>1985M2</c:v>
                </c:pt>
                <c:pt idx="422">
                  <c:v>1985M3</c:v>
                </c:pt>
                <c:pt idx="423">
                  <c:v>1985M4</c:v>
                </c:pt>
                <c:pt idx="424">
                  <c:v>1985M5</c:v>
                </c:pt>
                <c:pt idx="425">
                  <c:v>1985M6</c:v>
                </c:pt>
                <c:pt idx="426">
                  <c:v>1985M7</c:v>
                </c:pt>
                <c:pt idx="427">
                  <c:v>1985M8</c:v>
                </c:pt>
                <c:pt idx="428">
                  <c:v>1985M9</c:v>
                </c:pt>
                <c:pt idx="429">
                  <c:v>1985M10</c:v>
                </c:pt>
                <c:pt idx="430">
                  <c:v>1985M11</c:v>
                </c:pt>
                <c:pt idx="431">
                  <c:v>1985M12</c:v>
                </c:pt>
                <c:pt idx="432">
                  <c:v>1986</c:v>
                </c:pt>
                <c:pt idx="433">
                  <c:v>1986M2</c:v>
                </c:pt>
                <c:pt idx="434">
                  <c:v>1986M3</c:v>
                </c:pt>
                <c:pt idx="435">
                  <c:v>1986M4</c:v>
                </c:pt>
                <c:pt idx="436">
                  <c:v>1986M5</c:v>
                </c:pt>
                <c:pt idx="437">
                  <c:v>1986M6</c:v>
                </c:pt>
                <c:pt idx="438">
                  <c:v>1986M7</c:v>
                </c:pt>
                <c:pt idx="439">
                  <c:v>1986M8</c:v>
                </c:pt>
                <c:pt idx="440">
                  <c:v>1986M9</c:v>
                </c:pt>
                <c:pt idx="441">
                  <c:v>1986M10</c:v>
                </c:pt>
                <c:pt idx="442">
                  <c:v>1986M11</c:v>
                </c:pt>
                <c:pt idx="443">
                  <c:v>1986M12</c:v>
                </c:pt>
                <c:pt idx="444">
                  <c:v>1987M1</c:v>
                </c:pt>
                <c:pt idx="445">
                  <c:v>1987M2</c:v>
                </c:pt>
                <c:pt idx="446">
                  <c:v>1987M3</c:v>
                </c:pt>
                <c:pt idx="447">
                  <c:v>1987M4</c:v>
                </c:pt>
                <c:pt idx="448">
                  <c:v>1987M5</c:v>
                </c:pt>
                <c:pt idx="449">
                  <c:v>1987M6</c:v>
                </c:pt>
                <c:pt idx="450">
                  <c:v>1987M7</c:v>
                </c:pt>
                <c:pt idx="451">
                  <c:v>1987M8</c:v>
                </c:pt>
                <c:pt idx="452">
                  <c:v>1987M9</c:v>
                </c:pt>
                <c:pt idx="453">
                  <c:v>1987M10</c:v>
                </c:pt>
                <c:pt idx="454">
                  <c:v>1987M11</c:v>
                </c:pt>
                <c:pt idx="455">
                  <c:v>1987M12</c:v>
                </c:pt>
                <c:pt idx="456">
                  <c:v>1988M1</c:v>
                </c:pt>
                <c:pt idx="457">
                  <c:v>1988M2</c:v>
                </c:pt>
                <c:pt idx="458">
                  <c:v>1988M3</c:v>
                </c:pt>
                <c:pt idx="459">
                  <c:v>1988M4</c:v>
                </c:pt>
                <c:pt idx="460">
                  <c:v>1988M5</c:v>
                </c:pt>
                <c:pt idx="461">
                  <c:v>1988M6</c:v>
                </c:pt>
                <c:pt idx="462">
                  <c:v>1988M7</c:v>
                </c:pt>
                <c:pt idx="463">
                  <c:v>1988M8</c:v>
                </c:pt>
                <c:pt idx="464">
                  <c:v>1988M9</c:v>
                </c:pt>
                <c:pt idx="465">
                  <c:v>1988M10</c:v>
                </c:pt>
                <c:pt idx="466">
                  <c:v>1988M11</c:v>
                </c:pt>
                <c:pt idx="467">
                  <c:v>1988M12</c:v>
                </c:pt>
                <c:pt idx="468">
                  <c:v>1989M1</c:v>
                </c:pt>
                <c:pt idx="469">
                  <c:v>1989M2</c:v>
                </c:pt>
                <c:pt idx="470">
                  <c:v>1989M3</c:v>
                </c:pt>
                <c:pt idx="471">
                  <c:v>1989M4</c:v>
                </c:pt>
                <c:pt idx="472">
                  <c:v>1989M5</c:v>
                </c:pt>
                <c:pt idx="473">
                  <c:v>1989M6</c:v>
                </c:pt>
                <c:pt idx="474">
                  <c:v>1989M7</c:v>
                </c:pt>
                <c:pt idx="475">
                  <c:v>1989M8</c:v>
                </c:pt>
                <c:pt idx="476">
                  <c:v>1989M9</c:v>
                </c:pt>
                <c:pt idx="477">
                  <c:v>1989M10</c:v>
                </c:pt>
                <c:pt idx="478">
                  <c:v>1989M11</c:v>
                </c:pt>
                <c:pt idx="479">
                  <c:v>1989M12</c:v>
                </c:pt>
                <c:pt idx="480">
                  <c:v>1990M1</c:v>
                </c:pt>
                <c:pt idx="481">
                  <c:v>1990M2</c:v>
                </c:pt>
                <c:pt idx="482">
                  <c:v>1990M3</c:v>
                </c:pt>
                <c:pt idx="483">
                  <c:v>1990M4</c:v>
                </c:pt>
                <c:pt idx="484">
                  <c:v>1990M5</c:v>
                </c:pt>
                <c:pt idx="485">
                  <c:v>1990M6</c:v>
                </c:pt>
                <c:pt idx="486">
                  <c:v>1990M7</c:v>
                </c:pt>
                <c:pt idx="487">
                  <c:v>1990M8</c:v>
                </c:pt>
                <c:pt idx="488">
                  <c:v>1990M9</c:v>
                </c:pt>
                <c:pt idx="489">
                  <c:v>1990M10</c:v>
                </c:pt>
                <c:pt idx="490">
                  <c:v>1990M11</c:v>
                </c:pt>
                <c:pt idx="491">
                  <c:v>1990M12</c:v>
                </c:pt>
                <c:pt idx="492">
                  <c:v>1991</c:v>
                </c:pt>
                <c:pt idx="493">
                  <c:v>1991M2</c:v>
                </c:pt>
                <c:pt idx="494">
                  <c:v>1991M3</c:v>
                </c:pt>
                <c:pt idx="495">
                  <c:v>1991M4</c:v>
                </c:pt>
                <c:pt idx="496">
                  <c:v>1991M5</c:v>
                </c:pt>
                <c:pt idx="497">
                  <c:v>1991M6</c:v>
                </c:pt>
                <c:pt idx="498">
                  <c:v>1991M7</c:v>
                </c:pt>
                <c:pt idx="499">
                  <c:v>1991M8</c:v>
                </c:pt>
                <c:pt idx="500">
                  <c:v>1991M9</c:v>
                </c:pt>
                <c:pt idx="501">
                  <c:v>1991M10</c:v>
                </c:pt>
                <c:pt idx="502">
                  <c:v>1991M11</c:v>
                </c:pt>
                <c:pt idx="503">
                  <c:v>1991M12</c:v>
                </c:pt>
                <c:pt idx="504">
                  <c:v>1992M1</c:v>
                </c:pt>
                <c:pt idx="505">
                  <c:v>1992M2</c:v>
                </c:pt>
                <c:pt idx="506">
                  <c:v>1992M3</c:v>
                </c:pt>
                <c:pt idx="507">
                  <c:v>1992M4</c:v>
                </c:pt>
                <c:pt idx="508">
                  <c:v>1992M5</c:v>
                </c:pt>
                <c:pt idx="509">
                  <c:v>1992M6</c:v>
                </c:pt>
                <c:pt idx="510">
                  <c:v>1992M7</c:v>
                </c:pt>
                <c:pt idx="511">
                  <c:v>1992M8</c:v>
                </c:pt>
                <c:pt idx="512">
                  <c:v>1992M9</c:v>
                </c:pt>
                <c:pt idx="513">
                  <c:v>1992M10</c:v>
                </c:pt>
                <c:pt idx="514">
                  <c:v>1992M11</c:v>
                </c:pt>
                <c:pt idx="515">
                  <c:v>1992M12</c:v>
                </c:pt>
                <c:pt idx="516">
                  <c:v>1993M1</c:v>
                </c:pt>
                <c:pt idx="517">
                  <c:v>1993M2</c:v>
                </c:pt>
                <c:pt idx="518">
                  <c:v>1993M3</c:v>
                </c:pt>
                <c:pt idx="519">
                  <c:v>1993M4</c:v>
                </c:pt>
                <c:pt idx="520">
                  <c:v>1993M5</c:v>
                </c:pt>
                <c:pt idx="521">
                  <c:v>1993M6</c:v>
                </c:pt>
                <c:pt idx="522">
                  <c:v>1993M7</c:v>
                </c:pt>
                <c:pt idx="523">
                  <c:v>1993M8</c:v>
                </c:pt>
                <c:pt idx="524">
                  <c:v>1993M9</c:v>
                </c:pt>
                <c:pt idx="525">
                  <c:v>1993M10</c:v>
                </c:pt>
                <c:pt idx="526">
                  <c:v>1993M11</c:v>
                </c:pt>
                <c:pt idx="527">
                  <c:v>1993M12</c:v>
                </c:pt>
                <c:pt idx="528">
                  <c:v>1994M1</c:v>
                </c:pt>
                <c:pt idx="529">
                  <c:v>1994M2</c:v>
                </c:pt>
                <c:pt idx="530">
                  <c:v>1994M3</c:v>
                </c:pt>
                <c:pt idx="531">
                  <c:v>1994M4</c:v>
                </c:pt>
                <c:pt idx="532">
                  <c:v>1994M5</c:v>
                </c:pt>
                <c:pt idx="533">
                  <c:v>1994M6</c:v>
                </c:pt>
                <c:pt idx="534">
                  <c:v>1994M7</c:v>
                </c:pt>
                <c:pt idx="535">
                  <c:v>1994M8</c:v>
                </c:pt>
                <c:pt idx="536">
                  <c:v>1994M9</c:v>
                </c:pt>
                <c:pt idx="537">
                  <c:v>1994M10</c:v>
                </c:pt>
                <c:pt idx="538">
                  <c:v>1994M11</c:v>
                </c:pt>
                <c:pt idx="539">
                  <c:v>1994M12</c:v>
                </c:pt>
                <c:pt idx="540">
                  <c:v>1995M1</c:v>
                </c:pt>
                <c:pt idx="541">
                  <c:v>1995M2</c:v>
                </c:pt>
                <c:pt idx="542">
                  <c:v>1995M3</c:v>
                </c:pt>
                <c:pt idx="543">
                  <c:v>1995M4</c:v>
                </c:pt>
                <c:pt idx="544">
                  <c:v>1995M5</c:v>
                </c:pt>
                <c:pt idx="545">
                  <c:v>1995M6</c:v>
                </c:pt>
                <c:pt idx="546">
                  <c:v>1995M7</c:v>
                </c:pt>
                <c:pt idx="547">
                  <c:v>1995M8</c:v>
                </c:pt>
                <c:pt idx="548">
                  <c:v>1995M9</c:v>
                </c:pt>
                <c:pt idx="549">
                  <c:v>1995M10</c:v>
                </c:pt>
                <c:pt idx="550">
                  <c:v>1995M11</c:v>
                </c:pt>
                <c:pt idx="551">
                  <c:v>1995M12</c:v>
                </c:pt>
                <c:pt idx="552">
                  <c:v>1996</c:v>
                </c:pt>
                <c:pt idx="553">
                  <c:v>1996M2</c:v>
                </c:pt>
                <c:pt idx="554">
                  <c:v>1996M3</c:v>
                </c:pt>
                <c:pt idx="555">
                  <c:v>1996M4</c:v>
                </c:pt>
                <c:pt idx="556">
                  <c:v>1996M5</c:v>
                </c:pt>
                <c:pt idx="557">
                  <c:v>1996M6</c:v>
                </c:pt>
                <c:pt idx="558">
                  <c:v>1996M7</c:v>
                </c:pt>
                <c:pt idx="559">
                  <c:v>1996M8</c:v>
                </c:pt>
                <c:pt idx="560">
                  <c:v>1996M9</c:v>
                </c:pt>
                <c:pt idx="561">
                  <c:v>1996M10</c:v>
                </c:pt>
                <c:pt idx="562">
                  <c:v>1996M11</c:v>
                </c:pt>
                <c:pt idx="563">
                  <c:v>1996M12</c:v>
                </c:pt>
                <c:pt idx="564">
                  <c:v>1997M1</c:v>
                </c:pt>
                <c:pt idx="565">
                  <c:v>1997M2</c:v>
                </c:pt>
                <c:pt idx="566">
                  <c:v>1997M3</c:v>
                </c:pt>
                <c:pt idx="567">
                  <c:v>1997M4</c:v>
                </c:pt>
                <c:pt idx="568">
                  <c:v>1997M5</c:v>
                </c:pt>
                <c:pt idx="569">
                  <c:v>1997M6</c:v>
                </c:pt>
                <c:pt idx="570">
                  <c:v>1997M7</c:v>
                </c:pt>
                <c:pt idx="571">
                  <c:v>1997M8</c:v>
                </c:pt>
                <c:pt idx="572">
                  <c:v>1997M9</c:v>
                </c:pt>
                <c:pt idx="573">
                  <c:v>1997M10</c:v>
                </c:pt>
                <c:pt idx="574">
                  <c:v>1997M11</c:v>
                </c:pt>
                <c:pt idx="575">
                  <c:v>1997M12</c:v>
                </c:pt>
                <c:pt idx="576">
                  <c:v>1998M1</c:v>
                </c:pt>
                <c:pt idx="577">
                  <c:v>1998M2</c:v>
                </c:pt>
                <c:pt idx="578">
                  <c:v>1998M3</c:v>
                </c:pt>
                <c:pt idx="579">
                  <c:v>1998M4</c:v>
                </c:pt>
                <c:pt idx="580">
                  <c:v>1998M5</c:v>
                </c:pt>
                <c:pt idx="581">
                  <c:v>1998M6</c:v>
                </c:pt>
                <c:pt idx="582">
                  <c:v>1998M7</c:v>
                </c:pt>
                <c:pt idx="583">
                  <c:v>1998M8</c:v>
                </c:pt>
                <c:pt idx="584">
                  <c:v>1998M9</c:v>
                </c:pt>
                <c:pt idx="585">
                  <c:v>1998M10</c:v>
                </c:pt>
                <c:pt idx="586">
                  <c:v>1998M11</c:v>
                </c:pt>
                <c:pt idx="587">
                  <c:v>1998M12</c:v>
                </c:pt>
                <c:pt idx="588">
                  <c:v>1999M1</c:v>
                </c:pt>
                <c:pt idx="589">
                  <c:v>1999M2</c:v>
                </c:pt>
                <c:pt idx="590">
                  <c:v>1999M3</c:v>
                </c:pt>
                <c:pt idx="591">
                  <c:v>1999M4</c:v>
                </c:pt>
                <c:pt idx="592">
                  <c:v>1999M5</c:v>
                </c:pt>
                <c:pt idx="593">
                  <c:v>1999M6</c:v>
                </c:pt>
                <c:pt idx="594">
                  <c:v>1999M7</c:v>
                </c:pt>
                <c:pt idx="595">
                  <c:v>1999M8</c:v>
                </c:pt>
                <c:pt idx="596">
                  <c:v>1999M9</c:v>
                </c:pt>
                <c:pt idx="597">
                  <c:v>1999M10</c:v>
                </c:pt>
                <c:pt idx="598">
                  <c:v>1999M11</c:v>
                </c:pt>
                <c:pt idx="599">
                  <c:v>1999M12</c:v>
                </c:pt>
                <c:pt idx="600">
                  <c:v>2000M1</c:v>
                </c:pt>
                <c:pt idx="601">
                  <c:v>2000M2</c:v>
                </c:pt>
                <c:pt idx="602">
                  <c:v>2000M3</c:v>
                </c:pt>
                <c:pt idx="603">
                  <c:v>2000M4</c:v>
                </c:pt>
                <c:pt idx="604">
                  <c:v>2000M5</c:v>
                </c:pt>
                <c:pt idx="605">
                  <c:v>2000M6</c:v>
                </c:pt>
                <c:pt idx="606">
                  <c:v>2000M7</c:v>
                </c:pt>
                <c:pt idx="607">
                  <c:v>2000M8</c:v>
                </c:pt>
                <c:pt idx="608">
                  <c:v>2000M9</c:v>
                </c:pt>
                <c:pt idx="609">
                  <c:v>2000M10</c:v>
                </c:pt>
                <c:pt idx="610">
                  <c:v>2000M11</c:v>
                </c:pt>
                <c:pt idx="611">
                  <c:v>2000M12</c:v>
                </c:pt>
                <c:pt idx="612">
                  <c:v>2001</c:v>
                </c:pt>
                <c:pt idx="613">
                  <c:v>2001M2</c:v>
                </c:pt>
                <c:pt idx="614">
                  <c:v>2001M3</c:v>
                </c:pt>
                <c:pt idx="615">
                  <c:v>2001M4</c:v>
                </c:pt>
                <c:pt idx="616">
                  <c:v>2001M5</c:v>
                </c:pt>
                <c:pt idx="617">
                  <c:v>2001M6</c:v>
                </c:pt>
                <c:pt idx="618">
                  <c:v>2001M7</c:v>
                </c:pt>
                <c:pt idx="619">
                  <c:v>2001M8</c:v>
                </c:pt>
                <c:pt idx="620">
                  <c:v>2001M9</c:v>
                </c:pt>
                <c:pt idx="621">
                  <c:v>2001M10</c:v>
                </c:pt>
                <c:pt idx="622">
                  <c:v>2001M11</c:v>
                </c:pt>
                <c:pt idx="623">
                  <c:v>2001M12</c:v>
                </c:pt>
                <c:pt idx="624">
                  <c:v>2002M1</c:v>
                </c:pt>
                <c:pt idx="625">
                  <c:v>2002M2</c:v>
                </c:pt>
                <c:pt idx="626">
                  <c:v>2002M3</c:v>
                </c:pt>
                <c:pt idx="627">
                  <c:v>2002M4</c:v>
                </c:pt>
                <c:pt idx="628">
                  <c:v>2002M5</c:v>
                </c:pt>
                <c:pt idx="629">
                  <c:v>2002M6</c:v>
                </c:pt>
                <c:pt idx="630">
                  <c:v>2002M7</c:v>
                </c:pt>
                <c:pt idx="631">
                  <c:v>2002M8</c:v>
                </c:pt>
                <c:pt idx="632">
                  <c:v>2002M9</c:v>
                </c:pt>
                <c:pt idx="633">
                  <c:v>2002M10</c:v>
                </c:pt>
                <c:pt idx="634">
                  <c:v>2002M11</c:v>
                </c:pt>
                <c:pt idx="635">
                  <c:v>2002M12</c:v>
                </c:pt>
                <c:pt idx="636">
                  <c:v>2003M1</c:v>
                </c:pt>
                <c:pt idx="637">
                  <c:v>2003M2</c:v>
                </c:pt>
                <c:pt idx="638">
                  <c:v>2003M3</c:v>
                </c:pt>
                <c:pt idx="639">
                  <c:v>2003M4</c:v>
                </c:pt>
                <c:pt idx="640">
                  <c:v>2003M5</c:v>
                </c:pt>
                <c:pt idx="641">
                  <c:v>2003M6</c:v>
                </c:pt>
                <c:pt idx="642">
                  <c:v>2003M7</c:v>
                </c:pt>
                <c:pt idx="643">
                  <c:v>2003M8</c:v>
                </c:pt>
                <c:pt idx="644">
                  <c:v>2003M9</c:v>
                </c:pt>
                <c:pt idx="645">
                  <c:v>2003M10</c:v>
                </c:pt>
                <c:pt idx="646">
                  <c:v>2003M11</c:v>
                </c:pt>
                <c:pt idx="647">
                  <c:v>2003M12</c:v>
                </c:pt>
                <c:pt idx="648">
                  <c:v>2004M1</c:v>
                </c:pt>
                <c:pt idx="649">
                  <c:v>2004M2</c:v>
                </c:pt>
                <c:pt idx="650">
                  <c:v>2004M3</c:v>
                </c:pt>
                <c:pt idx="651">
                  <c:v>2004M4</c:v>
                </c:pt>
                <c:pt idx="652">
                  <c:v>2004M5</c:v>
                </c:pt>
                <c:pt idx="653">
                  <c:v>2004M6</c:v>
                </c:pt>
                <c:pt idx="654">
                  <c:v>2004M7</c:v>
                </c:pt>
                <c:pt idx="655">
                  <c:v>2004M8</c:v>
                </c:pt>
                <c:pt idx="656">
                  <c:v>2004M9</c:v>
                </c:pt>
                <c:pt idx="657">
                  <c:v>2004M10</c:v>
                </c:pt>
                <c:pt idx="658">
                  <c:v>2004M11</c:v>
                </c:pt>
                <c:pt idx="659">
                  <c:v>2004M12</c:v>
                </c:pt>
                <c:pt idx="660">
                  <c:v>2005M1</c:v>
                </c:pt>
                <c:pt idx="661">
                  <c:v>2005M2</c:v>
                </c:pt>
                <c:pt idx="662">
                  <c:v>2005M3</c:v>
                </c:pt>
                <c:pt idx="663">
                  <c:v>2005M4</c:v>
                </c:pt>
                <c:pt idx="664">
                  <c:v>2005M5</c:v>
                </c:pt>
                <c:pt idx="665">
                  <c:v>2005M6</c:v>
                </c:pt>
                <c:pt idx="666">
                  <c:v>2005M7</c:v>
                </c:pt>
                <c:pt idx="667">
                  <c:v>2005M8</c:v>
                </c:pt>
                <c:pt idx="668">
                  <c:v>2005M9</c:v>
                </c:pt>
                <c:pt idx="669">
                  <c:v>2005M10</c:v>
                </c:pt>
                <c:pt idx="670">
                  <c:v>2005M11</c:v>
                </c:pt>
                <c:pt idx="671">
                  <c:v>2005M12</c:v>
                </c:pt>
                <c:pt idx="672">
                  <c:v>2006</c:v>
                </c:pt>
                <c:pt idx="673">
                  <c:v>2006M2</c:v>
                </c:pt>
                <c:pt idx="674">
                  <c:v>2006M3</c:v>
                </c:pt>
                <c:pt idx="675">
                  <c:v>2006M4</c:v>
                </c:pt>
                <c:pt idx="676">
                  <c:v>2006M5</c:v>
                </c:pt>
                <c:pt idx="677">
                  <c:v>2006M6</c:v>
                </c:pt>
                <c:pt idx="678">
                  <c:v>2006M7</c:v>
                </c:pt>
                <c:pt idx="679">
                  <c:v>2006M8</c:v>
                </c:pt>
                <c:pt idx="680">
                  <c:v>2006M9</c:v>
                </c:pt>
                <c:pt idx="681">
                  <c:v>2006M10</c:v>
                </c:pt>
                <c:pt idx="682">
                  <c:v>2006M11</c:v>
                </c:pt>
                <c:pt idx="683">
                  <c:v>2006M12</c:v>
                </c:pt>
                <c:pt idx="684">
                  <c:v>2007M1</c:v>
                </c:pt>
                <c:pt idx="685">
                  <c:v>2007M2</c:v>
                </c:pt>
                <c:pt idx="686">
                  <c:v>2007M3</c:v>
                </c:pt>
                <c:pt idx="687">
                  <c:v>2007M4</c:v>
                </c:pt>
                <c:pt idx="688">
                  <c:v>2007M5</c:v>
                </c:pt>
                <c:pt idx="689">
                  <c:v>2007M6</c:v>
                </c:pt>
                <c:pt idx="690">
                  <c:v>2007M7</c:v>
                </c:pt>
                <c:pt idx="691">
                  <c:v>2007M8</c:v>
                </c:pt>
                <c:pt idx="692">
                  <c:v>2007M9</c:v>
                </c:pt>
                <c:pt idx="693">
                  <c:v>2007M10</c:v>
                </c:pt>
                <c:pt idx="694">
                  <c:v>2007M11</c:v>
                </c:pt>
                <c:pt idx="695">
                  <c:v>2007M12</c:v>
                </c:pt>
                <c:pt idx="696">
                  <c:v>2008M1</c:v>
                </c:pt>
                <c:pt idx="697">
                  <c:v>2008M2</c:v>
                </c:pt>
                <c:pt idx="698">
                  <c:v>2008M3</c:v>
                </c:pt>
                <c:pt idx="699">
                  <c:v>2008M4</c:v>
                </c:pt>
                <c:pt idx="700">
                  <c:v>2008M5</c:v>
                </c:pt>
                <c:pt idx="701">
                  <c:v>2008M6</c:v>
                </c:pt>
                <c:pt idx="702">
                  <c:v>2008M7</c:v>
                </c:pt>
                <c:pt idx="703">
                  <c:v>2008M8</c:v>
                </c:pt>
                <c:pt idx="704">
                  <c:v>2008M9</c:v>
                </c:pt>
                <c:pt idx="705">
                  <c:v>2008M10</c:v>
                </c:pt>
                <c:pt idx="706">
                  <c:v>2008M11</c:v>
                </c:pt>
                <c:pt idx="707">
                  <c:v>2008M12</c:v>
                </c:pt>
                <c:pt idx="708">
                  <c:v>2009M1</c:v>
                </c:pt>
                <c:pt idx="709">
                  <c:v>2009M2</c:v>
                </c:pt>
                <c:pt idx="710">
                  <c:v>2009M3</c:v>
                </c:pt>
                <c:pt idx="711">
                  <c:v>2009M4</c:v>
                </c:pt>
                <c:pt idx="712">
                  <c:v>2009M5</c:v>
                </c:pt>
                <c:pt idx="713">
                  <c:v>2009M6</c:v>
                </c:pt>
                <c:pt idx="714">
                  <c:v>2009M7</c:v>
                </c:pt>
                <c:pt idx="715">
                  <c:v>2009M8</c:v>
                </c:pt>
                <c:pt idx="716">
                  <c:v>2009M9</c:v>
                </c:pt>
                <c:pt idx="717">
                  <c:v>2009M10</c:v>
                </c:pt>
                <c:pt idx="718">
                  <c:v>2009M11</c:v>
                </c:pt>
                <c:pt idx="719">
                  <c:v>2009M12</c:v>
                </c:pt>
                <c:pt idx="720">
                  <c:v>2010M1</c:v>
                </c:pt>
                <c:pt idx="721">
                  <c:v>2010M2</c:v>
                </c:pt>
                <c:pt idx="722">
                  <c:v>2010M3</c:v>
                </c:pt>
                <c:pt idx="723">
                  <c:v>2010M4</c:v>
                </c:pt>
                <c:pt idx="724">
                  <c:v>2010M5</c:v>
                </c:pt>
                <c:pt idx="725">
                  <c:v>2010M6</c:v>
                </c:pt>
                <c:pt idx="726">
                  <c:v>2010M7</c:v>
                </c:pt>
                <c:pt idx="727">
                  <c:v>2010M8</c:v>
                </c:pt>
                <c:pt idx="728">
                  <c:v>2010M9</c:v>
                </c:pt>
                <c:pt idx="729">
                  <c:v>2010M10</c:v>
                </c:pt>
                <c:pt idx="730">
                  <c:v>2010M11</c:v>
                </c:pt>
                <c:pt idx="731">
                  <c:v>2010M12</c:v>
                </c:pt>
                <c:pt idx="732">
                  <c:v>2011</c:v>
                </c:pt>
                <c:pt idx="733">
                  <c:v>2011M2</c:v>
                </c:pt>
                <c:pt idx="734">
                  <c:v>2011M3</c:v>
                </c:pt>
                <c:pt idx="735">
                  <c:v>2011M4</c:v>
                </c:pt>
                <c:pt idx="736">
                  <c:v>2011M5</c:v>
                </c:pt>
                <c:pt idx="737">
                  <c:v>2011M6</c:v>
                </c:pt>
                <c:pt idx="738">
                  <c:v>2011M7</c:v>
                </c:pt>
                <c:pt idx="739">
                  <c:v>2011M8</c:v>
                </c:pt>
                <c:pt idx="740">
                  <c:v>2011M9</c:v>
                </c:pt>
                <c:pt idx="741">
                  <c:v>2011M10</c:v>
                </c:pt>
                <c:pt idx="742">
                  <c:v>2011M11</c:v>
                </c:pt>
                <c:pt idx="743">
                  <c:v>2011M12</c:v>
                </c:pt>
                <c:pt idx="744">
                  <c:v>2012M1</c:v>
                </c:pt>
                <c:pt idx="745">
                  <c:v>2012M2</c:v>
                </c:pt>
                <c:pt idx="746">
                  <c:v>2012M3</c:v>
                </c:pt>
                <c:pt idx="747">
                  <c:v>2012M4</c:v>
                </c:pt>
                <c:pt idx="748">
                  <c:v>2012M5</c:v>
                </c:pt>
                <c:pt idx="749">
                  <c:v>2012M6</c:v>
                </c:pt>
                <c:pt idx="750">
                  <c:v>2012M7</c:v>
                </c:pt>
                <c:pt idx="751">
                  <c:v>2012M8</c:v>
                </c:pt>
                <c:pt idx="752">
                  <c:v>2012M9</c:v>
                </c:pt>
                <c:pt idx="753">
                  <c:v>2012M10</c:v>
                </c:pt>
                <c:pt idx="754">
                  <c:v>2012M11</c:v>
                </c:pt>
                <c:pt idx="755">
                  <c:v>2012M12</c:v>
                </c:pt>
                <c:pt idx="756">
                  <c:v>2013M1</c:v>
                </c:pt>
                <c:pt idx="757">
                  <c:v>2013M2</c:v>
                </c:pt>
                <c:pt idx="758">
                  <c:v>2013M3</c:v>
                </c:pt>
                <c:pt idx="759">
                  <c:v>2013M4</c:v>
                </c:pt>
                <c:pt idx="760">
                  <c:v>2013M5</c:v>
                </c:pt>
                <c:pt idx="761">
                  <c:v>2013M6</c:v>
                </c:pt>
                <c:pt idx="762">
                  <c:v>2013M7</c:v>
                </c:pt>
                <c:pt idx="763">
                  <c:v>2013M8</c:v>
                </c:pt>
                <c:pt idx="764">
                  <c:v>2013M9</c:v>
                </c:pt>
                <c:pt idx="765">
                  <c:v>2013M10</c:v>
                </c:pt>
                <c:pt idx="766">
                  <c:v>2013M11</c:v>
                </c:pt>
                <c:pt idx="767">
                  <c:v>2013M12</c:v>
                </c:pt>
                <c:pt idx="768">
                  <c:v>2014M1</c:v>
                </c:pt>
                <c:pt idx="769">
                  <c:v>2014M2</c:v>
                </c:pt>
                <c:pt idx="770">
                  <c:v>2014M3</c:v>
                </c:pt>
                <c:pt idx="771">
                  <c:v>2014M4</c:v>
                </c:pt>
                <c:pt idx="772">
                  <c:v>2014M5</c:v>
                </c:pt>
                <c:pt idx="773">
                  <c:v>2014M6</c:v>
                </c:pt>
                <c:pt idx="774">
                  <c:v>2014M7</c:v>
                </c:pt>
                <c:pt idx="775">
                  <c:v>2014M8</c:v>
                </c:pt>
                <c:pt idx="776">
                  <c:v>2014M9</c:v>
                </c:pt>
                <c:pt idx="777">
                  <c:v>2014M10</c:v>
                </c:pt>
                <c:pt idx="778">
                  <c:v>2014M11</c:v>
                </c:pt>
                <c:pt idx="779">
                  <c:v>2014M12</c:v>
                </c:pt>
                <c:pt idx="780">
                  <c:v>2015M1</c:v>
                </c:pt>
                <c:pt idx="781">
                  <c:v>2015M2</c:v>
                </c:pt>
                <c:pt idx="782">
                  <c:v>2015M3</c:v>
                </c:pt>
                <c:pt idx="783">
                  <c:v>2015M4</c:v>
                </c:pt>
                <c:pt idx="784">
                  <c:v>2015M5</c:v>
                </c:pt>
                <c:pt idx="785">
                  <c:v>2015M6</c:v>
                </c:pt>
                <c:pt idx="786">
                  <c:v>2015M7</c:v>
                </c:pt>
                <c:pt idx="787">
                  <c:v>2015M8</c:v>
                </c:pt>
                <c:pt idx="788">
                  <c:v>2015M9</c:v>
                </c:pt>
                <c:pt idx="789">
                  <c:v>2015M10</c:v>
                </c:pt>
                <c:pt idx="790">
                  <c:v>2015M11</c:v>
                </c:pt>
                <c:pt idx="791">
                  <c:v>2015M12</c:v>
                </c:pt>
                <c:pt idx="792">
                  <c:v>2016M1</c:v>
                </c:pt>
                <c:pt idx="793">
                  <c:v>2016M2</c:v>
                </c:pt>
                <c:pt idx="794">
                  <c:v>2016M3</c:v>
                </c:pt>
                <c:pt idx="795">
                  <c:v>2016M4</c:v>
                </c:pt>
                <c:pt idx="796">
                  <c:v>2016M5</c:v>
                </c:pt>
                <c:pt idx="797">
                  <c:v>2016M6</c:v>
                </c:pt>
                <c:pt idx="798">
                  <c:v>2016M7</c:v>
                </c:pt>
                <c:pt idx="799">
                  <c:v>2016M8</c:v>
                </c:pt>
                <c:pt idx="800">
                  <c:v>2016M9</c:v>
                </c:pt>
                <c:pt idx="801">
                  <c:v>2016M10</c:v>
                </c:pt>
                <c:pt idx="802">
                  <c:v>2016M11</c:v>
                </c:pt>
                <c:pt idx="803">
                  <c:v>2016M12</c:v>
                </c:pt>
              </c:strCache>
            </c:strRef>
          </c:cat>
          <c:val>
            <c:numRef>
              <c:f>WIUnified!$GN$59:$GN$862</c:f>
              <c:numCache>
                <c:formatCode>0.0</c:formatCode>
                <c:ptCount val="804"/>
                <c:pt idx="0">
                  <c:v>50.672794380369815</c:v>
                </c:pt>
                <c:pt idx="1">
                  <c:v>50.672794380369815</c:v>
                </c:pt>
                <c:pt idx="2">
                  <c:v>50.672794380369815</c:v>
                </c:pt>
                <c:pt idx="3">
                  <c:v>50.672794380369815</c:v>
                </c:pt>
                <c:pt idx="4">
                  <c:v>50.672794380369815</c:v>
                </c:pt>
                <c:pt idx="5">
                  <c:v>50.672794380369815</c:v>
                </c:pt>
                <c:pt idx="6">
                  <c:v>50.672794380369815</c:v>
                </c:pt>
                <c:pt idx="7">
                  <c:v>50.672794380369815</c:v>
                </c:pt>
                <c:pt idx="8">
                  <c:v>50.672794380369815</c:v>
                </c:pt>
                <c:pt idx="9">
                  <c:v>50.099023929982408</c:v>
                </c:pt>
                <c:pt idx="10">
                  <c:v>50.099023929982408</c:v>
                </c:pt>
                <c:pt idx="11">
                  <c:v>50.099023929982408</c:v>
                </c:pt>
                <c:pt idx="12">
                  <c:v>50.527738670093413</c:v>
                </c:pt>
                <c:pt idx="13">
                  <c:v>50.527738670093413</c:v>
                </c:pt>
                <c:pt idx="14">
                  <c:v>50.527738670093413</c:v>
                </c:pt>
                <c:pt idx="15">
                  <c:v>50.527738670093413</c:v>
                </c:pt>
                <c:pt idx="16">
                  <c:v>50.527738670093413</c:v>
                </c:pt>
                <c:pt idx="17">
                  <c:v>50.527738670093413</c:v>
                </c:pt>
                <c:pt idx="18">
                  <c:v>50.527738670093413</c:v>
                </c:pt>
                <c:pt idx="19">
                  <c:v>50.527738670093413</c:v>
                </c:pt>
                <c:pt idx="20">
                  <c:v>50.527738670093413</c:v>
                </c:pt>
                <c:pt idx="21">
                  <c:v>50.527738670093413</c:v>
                </c:pt>
                <c:pt idx="22">
                  <c:v>50.527738670093413</c:v>
                </c:pt>
                <c:pt idx="23">
                  <c:v>50.527738670093413</c:v>
                </c:pt>
                <c:pt idx="24">
                  <c:v>48.782761708813752</c:v>
                </c:pt>
                <c:pt idx="25">
                  <c:v>48.782761708813752</c:v>
                </c:pt>
                <c:pt idx="26">
                  <c:v>48.782761708813752</c:v>
                </c:pt>
                <c:pt idx="27">
                  <c:v>48.782761708813752</c:v>
                </c:pt>
                <c:pt idx="28">
                  <c:v>47.68651390322686</c:v>
                </c:pt>
                <c:pt idx="29">
                  <c:v>47.68651390322686</c:v>
                </c:pt>
                <c:pt idx="30">
                  <c:v>47.68651390322686</c:v>
                </c:pt>
                <c:pt idx="31">
                  <c:v>47.68651390322686</c:v>
                </c:pt>
                <c:pt idx="32">
                  <c:v>47.68651390322686</c:v>
                </c:pt>
                <c:pt idx="33">
                  <c:v>47.68651390322686</c:v>
                </c:pt>
                <c:pt idx="34">
                  <c:v>47.68651390322686</c:v>
                </c:pt>
                <c:pt idx="35">
                  <c:v>47.68651390322686</c:v>
                </c:pt>
                <c:pt idx="36">
                  <c:v>48.046676546625598</c:v>
                </c:pt>
                <c:pt idx="37">
                  <c:v>48.046676546625598</c:v>
                </c:pt>
                <c:pt idx="38">
                  <c:v>48.046676546625598</c:v>
                </c:pt>
                <c:pt idx="39">
                  <c:v>48.046676546625598</c:v>
                </c:pt>
                <c:pt idx="40">
                  <c:v>47.749358248236703</c:v>
                </c:pt>
                <c:pt idx="41">
                  <c:v>47.277021861054884</c:v>
                </c:pt>
                <c:pt idx="42">
                  <c:v>47.277021861054884</c:v>
                </c:pt>
                <c:pt idx="43">
                  <c:v>47.277021861054884</c:v>
                </c:pt>
                <c:pt idx="44">
                  <c:v>47.277021861054884</c:v>
                </c:pt>
                <c:pt idx="45">
                  <c:v>47.277021861054884</c:v>
                </c:pt>
                <c:pt idx="46">
                  <c:v>47.316416165034624</c:v>
                </c:pt>
                <c:pt idx="47">
                  <c:v>47.316416165034624</c:v>
                </c:pt>
                <c:pt idx="48">
                  <c:v>47.847819941329419</c:v>
                </c:pt>
                <c:pt idx="49">
                  <c:v>47.847819941329419</c:v>
                </c:pt>
                <c:pt idx="50">
                  <c:v>47.847819941329419</c:v>
                </c:pt>
                <c:pt idx="51">
                  <c:v>47.847819941329419</c:v>
                </c:pt>
                <c:pt idx="52">
                  <c:v>47.847819941329419</c:v>
                </c:pt>
                <c:pt idx="53">
                  <c:v>47.847819941329419</c:v>
                </c:pt>
                <c:pt idx="54">
                  <c:v>47.847819941329419</c:v>
                </c:pt>
                <c:pt idx="55">
                  <c:v>47.847819941329419</c:v>
                </c:pt>
                <c:pt idx="56">
                  <c:v>47.847819941329419</c:v>
                </c:pt>
                <c:pt idx="57">
                  <c:v>47.001889643125082</c:v>
                </c:pt>
                <c:pt idx="58">
                  <c:v>47.001889643125082</c:v>
                </c:pt>
                <c:pt idx="59">
                  <c:v>47.001889643125082</c:v>
                </c:pt>
                <c:pt idx="60">
                  <c:v>46.833872719933055</c:v>
                </c:pt>
                <c:pt idx="61">
                  <c:v>46.833872719933055</c:v>
                </c:pt>
                <c:pt idx="62">
                  <c:v>46.833872719933055</c:v>
                </c:pt>
                <c:pt idx="63">
                  <c:v>46.833872719933055</c:v>
                </c:pt>
                <c:pt idx="64">
                  <c:v>46.833872719933055</c:v>
                </c:pt>
                <c:pt idx="65">
                  <c:v>46.833872719933055</c:v>
                </c:pt>
                <c:pt idx="66">
                  <c:v>46.87349914997214</c:v>
                </c:pt>
                <c:pt idx="67">
                  <c:v>46.87349914997214</c:v>
                </c:pt>
                <c:pt idx="68">
                  <c:v>46.87349914997214</c:v>
                </c:pt>
                <c:pt idx="69">
                  <c:v>47.185561036192119</c:v>
                </c:pt>
                <c:pt idx="70">
                  <c:v>47.185561036192119</c:v>
                </c:pt>
                <c:pt idx="71">
                  <c:v>47.185561036192119</c:v>
                </c:pt>
                <c:pt idx="72">
                  <c:v>46.204684542783369</c:v>
                </c:pt>
                <c:pt idx="73">
                  <c:v>45.881617976302103</c:v>
                </c:pt>
                <c:pt idx="74">
                  <c:v>45.950056600924135</c:v>
                </c:pt>
                <c:pt idx="75">
                  <c:v>46.180718102893216</c:v>
                </c:pt>
                <c:pt idx="76">
                  <c:v>45.854641524522727</c:v>
                </c:pt>
                <c:pt idx="77">
                  <c:v>45.854641524522727</c:v>
                </c:pt>
                <c:pt idx="78">
                  <c:v>45.854641524522727</c:v>
                </c:pt>
                <c:pt idx="79">
                  <c:v>45.854641524522727</c:v>
                </c:pt>
                <c:pt idx="80">
                  <c:v>45.854641524522727</c:v>
                </c:pt>
                <c:pt idx="81">
                  <c:v>45.854641524522727</c:v>
                </c:pt>
                <c:pt idx="82">
                  <c:v>45.854641524522727</c:v>
                </c:pt>
                <c:pt idx="83">
                  <c:v>45.854641524522727</c:v>
                </c:pt>
                <c:pt idx="84">
                  <c:v>46.357262604590566</c:v>
                </c:pt>
                <c:pt idx="85">
                  <c:v>46.357262604590566</c:v>
                </c:pt>
                <c:pt idx="86">
                  <c:v>46.357262604590566</c:v>
                </c:pt>
                <c:pt idx="87">
                  <c:v>46.357262604590566</c:v>
                </c:pt>
                <c:pt idx="88">
                  <c:v>45.874424342397688</c:v>
                </c:pt>
                <c:pt idx="89">
                  <c:v>45.874424342397688</c:v>
                </c:pt>
                <c:pt idx="90">
                  <c:v>45.874424342397688</c:v>
                </c:pt>
                <c:pt idx="91">
                  <c:v>45.874424342397688</c:v>
                </c:pt>
                <c:pt idx="92">
                  <c:v>45.874424342397688</c:v>
                </c:pt>
                <c:pt idx="93">
                  <c:v>45.546364080049116</c:v>
                </c:pt>
                <c:pt idx="94">
                  <c:v>45.546364080049116</c:v>
                </c:pt>
                <c:pt idx="95">
                  <c:v>45.546364080049116</c:v>
                </c:pt>
                <c:pt idx="96">
                  <c:v>46.214861291731218</c:v>
                </c:pt>
                <c:pt idx="97">
                  <c:v>46.214861291731218</c:v>
                </c:pt>
                <c:pt idx="98">
                  <c:v>46.214861291731218</c:v>
                </c:pt>
                <c:pt idx="99">
                  <c:v>46.214861291731218</c:v>
                </c:pt>
                <c:pt idx="100">
                  <c:v>46.214861291731218</c:v>
                </c:pt>
                <c:pt idx="101">
                  <c:v>46.214861291731218</c:v>
                </c:pt>
                <c:pt idx="102">
                  <c:v>46.214861291731218</c:v>
                </c:pt>
                <c:pt idx="103">
                  <c:v>46.214861291731218</c:v>
                </c:pt>
                <c:pt idx="104">
                  <c:v>46.214861291731218</c:v>
                </c:pt>
                <c:pt idx="105">
                  <c:v>46.214861291731218</c:v>
                </c:pt>
                <c:pt idx="106">
                  <c:v>46.214861291731218</c:v>
                </c:pt>
                <c:pt idx="107">
                  <c:v>46.214861291731218</c:v>
                </c:pt>
                <c:pt idx="108">
                  <c:v>40.506754240296843</c:v>
                </c:pt>
                <c:pt idx="109">
                  <c:v>40.506754240296843</c:v>
                </c:pt>
                <c:pt idx="110">
                  <c:v>40.506754240296843</c:v>
                </c:pt>
                <c:pt idx="111">
                  <c:v>40.506754240296843</c:v>
                </c:pt>
                <c:pt idx="112">
                  <c:v>40.506754240296843</c:v>
                </c:pt>
                <c:pt idx="113">
                  <c:v>37.118345797405745</c:v>
                </c:pt>
                <c:pt idx="114">
                  <c:v>37.118345797405745</c:v>
                </c:pt>
                <c:pt idx="115">
                  <c:v>35.933632468316183</c:v>
                </c:pt>
                <c:pt idx="116">
                  <c:v>35.933632468316183</c:v>
                </c:pt>
                <c:pt idx="117">
                  <c:v>35.933632468316183</c:v>
                </c:pt>
                <c:pt idx="118">
                  <c:v>35.723902751165511</c:v>
                </c:pt>
                <c:pt idx="119">
                  <c:v>35.723902751165511</c:v>
                </c:pt>
                <c:pt idx="120">
                  <c:v>35.423150072250742</c:v>
                </c:pt>
                <c:pt idx="121">
                  <c:v>35.029519149453698</c:v>
                </c:pt>
                <c:pt idx="122">
                  <c:v>35.029519149453698</c:v>
                </c:pt>
                <c:pt idx="123">
                  <c:v>35.029519149453698</c:v>
                </c:pt>
                <c:pt idx="124">
                  <c:v>35.029519149453698</c:v>
                </c:pt>
                <c:pt idx="125">
                  <c:v>34.671197184186724</c:v>
                </c:pt>
                <c:pt idx="126">
                  <c:v>34.82216763926457</c:v>
                </c:pt>
                <c:pt idx="127">
                  <c:v>35.236323692436976</c:v>
                </c:pt>
                <c:pt idx="128">
                  <c:v>35.236323692436976</c:v>
                </c:pt>
                <c:pt idx="129">
                  <c:v>35.236323692436976</c:v>
                </c:pt>
                <c:pt idx="130">
                  <c:v>35.236323692436976</c:v>
                </c:pt>
                <c:pt idx="131">
                  <c:v>35.236323692436976</c:v>
                </c:pt>
                <c:pt idx="132">
                  <c:v>34.788235378355928</c:v>
                </c:pt>
                <c:pt idx="133">
                  <c:v>34.788235378355928</c:v>
                </c:pt>
                <c:pt idx="134">
                  <c:v>34.788235378355928</c:v>
                </c:pt>
                <c:pt idx="135">
                  <c:v>34.788235378355928</c:v>
                </c:pt>
                <c:pt idx="136">
                  <c:v>34.788235378355928</c:v>
                </c:pt>
                <c:pt idx="137">
                  <c:v>34.888016819916224</c:v>
                </c:pt>
                <c:pt idx="138">
                  <c:v>34.888016819916224</c:v>
                </c:pt>
                <c:pt idx="139">
                  <c:v>34.888016819916224</c:v>
                </c:pt>
                <c:pt idx="140">
                  <c:v>34.888016819916224</c:v>
                </c:pt>
                <c:pt idx="141">
                  <c:v>34.888016819916224</c:v>
                </c:pt>
                <c:pt idx="142">
                  <c:v>34.888016819916224</c:v>
                </c:pt>
                <c:pt idx="143">
                  <c:v>34.888016819916224</c:v>
                </c:pt>
                <c:pt idx="144">
                  <c:v>35.1295640485625</c:v>
                </c:pt>
                <c:pt idx="145">
                  <c:v>35.1295640485625</c:v>
                </c:pt>
                <c:pt idx="146">
                  <c:v>35.1295640485625</c:v>
                </c:pt>
                <c:pt idx="147">
                  <c:v>35.1295640485625</c:v>
                </c:pt>
                <c:pt idx="148">
                  <c:v>35.1295640485625</c:v>
                </c:pt>
                <c:pt idx="149">
                  <c:v>35.1295640485625</c:v>
                </c:pt>
                <c:pt idx="150">
                  <c:v>35.333562919668694</c:v>
                </c:pt>
                <c:pt idx="151">
                  <c:v>35.333562919668694</c:v>
                </c:pt>
                <c:pt idx="152">
                  <c:v>35.333562919668694</c:v>
                </c:pt>
                <c:pt idx="153">
                  <c:v>35.442431690572526</c:v>
                </c:pt>
                <c:pt idx="154">
                  <c:v>35.442431690572526</c:v>
                </c:pt>
                <c:pt idx="155">
                  <c:v>35.442431690572526</c:v>
                </c:pt>
                <c:pt idx="156">
                  <c:v>35.868784175581034</c:v>
                </c:pt>
                <c:pt idx="157">
                  <c:v>35.868784175581034</c:v>
                </c:pt>
                <c:pt idx="158">
                  <c:v>35.868784175581034</c:v>
                </c:pt>
                <c:pt idx="159">
                  <c:v>35.868784175581034</c:v>
                </c:pt>
                <c:pt idx="160">
                  <c:v>35.868784175581034</c:v>
                </c:pt>
                <c:pt idx="161">
                  <c:v>35.754605781834648</c:v>
                </c:pt>
                <c:pt idx="162">
                  <c:v>35.890803910942942</c:v>
                </c:pt>
                <c:pt idx="163">
                  <c:v>35.890803910942942</c:v>
                </c:pt>
                <c:pt idx="164">
                  <c:v>35.890803910942942</c:v>
                </c:pt>
                <c:pt idx="165">
                  <c:v>35.890803910942942</c:v>
                </c:pt>
                <c:pt idx="166">
                  <c:v>35.890803910942942</c:v>
                </c:pt>
                <c:pt idx="167">
                  <c:v>35.890803910942942</c:v>
                </c:pt>
                <c:pt idx="168">
                  <c:v>36.054764784185814</c:v>
                </c:pt>
                <c:pt idx="169">
                  <c:v>36.054764784185814</c:v>
                </c:pt>
                <c:pt idx="170">
                  <c:v>36.054764784185814</c:v>
                </c:pt>
                <c:pt idx="171">
                  <c:v>36.054764784185814</c:v>
                </c:pt>
                <c:pt idx="172">
                  <c:v>36.054764784185814</c:v>
                </c:pt>
                <c:pt idx="173">
                  <c:v>36.054764784185814</c:v>
                </c:pt>
                <c:pt idx="174">
                  <c:v>36.054764784185814</c:v>
                </c:pt>
                <c:pt idx="175">
                  <c:v>36.054764784185814</c:v>
                </c:pt>
                <c:pt idx="176">
                  <c:v>36.054764784185814</c:v>
                </c:pt>
                <c:pt idx="177">
                  <c:v>36.054764784185814</c:v>
                </c:pt>
                <c:pt idx="178">
                  <c:v>36.054764784185814</c:v>
                </c:pt>
                <c:pt idx="179">
                  <c:v>36.054764784185814</c:v>
                </c:pt>
                <c:pt idx="180">
                  <c:v>35.717223776974066</c:v>
                </c:pt>
                <c:pt idx="181">
                  <c:v>35.717223776974066</c:v>
                </c:pt>
                <c:pt idx="182">
                  <c:v>35.717223776974066</c:v>
                </c:pt>
                <c:pt idx="183">
                  <c:v>35.717223776974066</c:v>
                </c:pt>
                <c:pt idx="184">
                  <c:v>35.717223776974066</c:v>
                </c:pt>
                <c:pt idx="185">
                  <c:v>35.717223776974066</c:v>
                </c:pt>
                <c:pt idx="186">
                  <c:v>35.717223776974066</c:v>
                </c:pt>
                <c:pt idx="187">
                  <c:v>35.717223776974066</c:v>
                </c:pt>
                <c:pt idx="188">
                  <c:v>35.717223776974066</c:v>
                </c:pt>
                <c:pt idx="189">
                  <c:v>35.717223776974066</c:v>
                </c:pt>
                <c:pt idx="190">
                  <c:v>35.801281422242951</c:v>
                </c:pt>
                <c:pt idx="191">
                  <c:v>35.285039637837336</c:v>
                </c:pt>
                <c:pt idx="192">
                  <c:v>35.072835887239926</c:v>
                </c:pt>
                <c:pt idx="193">
                  <c:v>35.072835887239926</c:v>
                </c:pt>
                <c:pt idx="194">
                  <c:v>35.072835887239926</c:v>
                </c:pt>
                <c:pt idx="195">
                  <c:v>35.072835887239926</c:v>
                </c:pt>
                <c:pt idx="196">
                  <c:v>35.072835887239926</c:v>
                </c:pt>
                <c:pt idx="197">
                  <c:v>35.072835887239926</c:v>
                </c:pt>
                <c:pt idx="198">
                  <c:v>35.132974753402365</c:v>
                </c:pt>
                <c:pt idx="199">
                  <c:v>35.132974753402365</c:v>
                </c:pt>
                <c:pt idx="200">
                  <c:v>35.132974753402365</c:v>
                </c:pt>
                <c:pt idx="201">
                  <c:v>35.132974753402365</c:v>
                </c:pt>
                <c:pt idx="202">
                  <c:v>35.132974753402365</c:v>
                </c:pt>
                <c:pt idx="203">
                  <c:v>34.857115900704102</c:v>
                </c:pt>
                <c:pt idx="204">
                  <c:v>35.067526116355729</c:v>
                </c:pt>
                <c:pt idx="205">
                  <c:v>35.067526116355729</c:v>
                </c:pt>
                <c:pt idx="206">
                  <c:v>35.067526116355729</c:v>
                </c:pt>
                <c:pt idx="207">
                  <c:v>33.791456938620115</c:v>
                </c:pt>
                <c:pt idx="208">
                  <c:v>33.791456938620115</c:v>
                </c:pt>
                <c:pt idx="209">
                  <c:v>33.791456938620115</c:v>
                </c:pt>
                <c:pt idx="210">
                  <c:v>33.791456938620115</c:v>
                </c:pt>
                <c:pt idx="211">
                  <c:v>33.791456938620115</c:v>
                </c:pt>
                <c:pt idx="212">
                  <c:v>33.791456938620115</c:v>
                </c:pt>
                <c:pt idx="213">
                  <c:v>34.195550583790002</c:v>
                </c:pt>
                <c:pt idx="214">
                  <c:v>34.195550583790002</c:v>
                </c:pt>
                <c:pt idx="215">
                  <c:v>34.195550583790002</c:v>
                </c:pt>
                <c:pt idx="216">
                  <c:v>34.203126707603573</c:v>
                </c:pt>
                <c:pt idx="217">
                  <c:v>34.203126707603573</c:v>
                </c:pt>
                <c:pt idx="218">
                  <c:v>34.203126707603573</c:v>
                </c:pt>
                <c:pt idx="219">
                  <c:v>34.203126707603573</c:v>
                </c:pt>
                <c:pt idx="220">
                  <c:v>34.203126707603573</c:v>
                </c:pt>
                <c:pt idx="221">
                  <c:v>34.094525985162996</c:v>
                </c:pt>
                <c:pt idx="222">
                  <c:v>34.094525985162996</c:v>
                </c:pt>
                <c:pt idx="223">
                  <c:v>34.094525985162996</c:v>
                </c:pt>
                <c:pt idx="224">
                  <c:v>34.094525985162996</c:v>
                </c:pt>
                <c:pt idx="225">
                  <c:v>34.094525985162996</c:v>
                </c:pt>
                <c:pt idx="226">
                  <c:v>34.611221873615555</c:v>
                </c:pt>
                <c:pt idx="227">
                  <c:v>34.611221873615555</c:v>
                </c:pt>
                <c:pt idx="228">
                  <c:v>30.939226052266537</c:v>
                </c:pt>
                <c:pt idx="229">
                  <c:v>30.939226052266537</c:v>
                </c:pt>
                <c:pt idx="230">
                  <c:v>30.939226052266537</c:v>
                </c:pt>
                <c:pt idx="231">
                  <c:v>30.939226052266537</c:v>
                </c:pt>
                <c:pt idx="232">
                  <c:v>30.939226052266537</c:v>
                </c:pt>
                <c:pt idx="233">
                  <c:v>30.939226052266537</c:v>
                </c:pt>
                <c:pt idx="234">
                  <c:v>30.939226052266537</c:v>
                </c:pt>
                <c:pt idx="235">
                  <c:v>35.312379636135823</c:v>
                </c:pt>
                <c:pt idx="236">
                  <c:v>35.312379636135823</c:v>
                </c:pt>
                <c:pt idx="237">
                  <c:v>35.312379636135823</c:v>
                </c:pt>
                <c:pt idx="238">
                  <c:v>35.312379636135823</c:v>
                </c:pt>
                <c:pt idx="239">
                  <c:v>35.312379636135823</c:v>
                </c:pt>
                <c:pt idx="240">
                  <c:v>36.527134433291522</c:v>
                </c:pt>
                <c:pt idx="241">
                  <c:v>36.527134433291522</c:v>
                </c:pt>
                <c:pt idx="242">
                  <c:v>36.527134433291522</c:v>
                </c:pt>
                <c:pt idx="243">
                  <c:v>36.527134433291522</c:v>
                </c:pt>
                <c:pt idx="244">
                  <c:v>36.527134433291522</c:v>
                </c:pt>
                <c:pt idx="245">
                  <c:v>36.527134433291522</c:v>
                </c:pt>
                <c:pt idx="246">
                  <c:v>36.527134433291522</c:v>
                </c:pt>
                <c:pt idx="247">
                  <c:v>36.401633816526115</c:v>
                </c:pt>
                <c:pt idx="248">
                  <c:v>35.584190276199188</c:v>
                </c:pt>
                <c:pt idx="249">
                  <c:v>35.584190276199188</c:v>
                </c:pt>
                <c:pt idx="250">
                  <c:v>35.584190276199188</c:v>
                </c:pt>
                <c:pt idx="251">
                  <c:v>34.554786672963139</c:v>
                </c:pt>
                <c:pt idx="252">
                  <c:v>36.310638283436539</c:v>
                </c:pt>
                <c:pt idx="253">
                  <c:v>36.310638283436539</c:v>
                </c:pt>
                <c:pt idx="254">
                  <c:v>36.310638283436539</c:v>
                </c:pt>
                <c:pt idx="255">
                  <c:v>36.310638283436539</c:v>
                </c:pt>
                <c:pt idx="256">
                  <c:v>36.310638283436539</c:v>
                </c:pt>
                <c:pt idx="257">
                  <c:v>36.310638283436539</c:v>
                </c:pt>
                <c:pt idx="258">
                  <c:v>37.667333620379154</c:v>
                </c:pt>
                <c:pt idx="259">
                  <c:v>37.667333620379154</c:v>
                </c:pt>
                <c:pt idx="260">
                  <c:v>31.142466388828367</c:v>
                </c:pt>
                <c:pt idx="261">
                  <c:v>31.235820966703759</c:v>
                </c:pt>
                <c:pt idx="262">
                  <c:v>31.425302040567367</c:v>
                </c:pt>
                <c:pt idx="263">
                  <c:v>31.425302040567367</c:v>
                </c:pt>
                <c:pt idx="264">
                  <c:v>31.696842726103331</c:v>
                </c:pt>
                <c:pt idx="265">
                  <c:v>31.696842726103331</c:v>
                </c:pt>
                <c:pt idx="266">
                  <c:v>31.696842726103331</c:v>
                </c:pt>
                <c:pt idx="267">
                  <c:v>31.940136903761978</c:v>
                </c:pt>
                <c:pt idx="268">
                  <c:v>31.940136903761978</c:v>
                </c:pt>
                <c:pt idx="269">
                  <c:v>31.940136903761978</c:v>
                </c:pt>
                <c:pt idx="270">
                  <c:v>31.766491221520166</c:v>
                </c:pt>
                <c:pt idx="271">
                  <c:v>31.766491221520166</c:v>
                </c:pt>
                <c:pt idx="272">
                  <c:v>31.766491221520166</c:v>
                </c:pt>
                <c:pt idx="273">
                  <c:v>31.766491221520166</c:v>
                </c:pt>
                <c:pt idx="274">
                  <c:v>31.766491221520166</c:v>
                </c:pt>
                <c:pt idx="275">
                  <c:v>31.766491221520166</c:v>
                </c:pt>
                <c:pt idx="276">
                  <c:v>31.262129038366904</c:v>
                </c:pt>
                <c:pt idx="277">
                  <c:v>34.982172959644878</c:v>
                </c:pt>
                <c:pt idx="278">
                  <c:v>34.982172959644878</c:v>
                </c:pt>
                <c:pt idx="279">
                  <c:v>34.982172959644878</c:v>
                </c:pt>
                <c:pt idx="280">
                  <c:v>34.982172959644878</c:v>
                </c:pt>
                <c:pt idx="281">
                  <c:v>34.982172959644878</c:v>
                </c:pt>
                <c:pt idx="282">
                  <c:v>34.982172959644878</c:v>
                </c:pt>
                <c:pt idx="283">
                  <c:v>34.982172959644878</c:v>
                </c:pt>
                <c:pt idx="284">
                  <c:v>34.982172959644878</c:v>
                </c:pt>
                <c:pt idx="285">
                  <c:v>34.982172959644878</c:v>
                </c:pt>
                <c:pt idx="286">
                  <c:v>34.982172959644878</c:v>
                </c:pt>
                <c:pt idx="287">
                  <c:v>34.982172959644878</c:v>
                </c:pt>
                <c:pt idx="288">
                  <c:v>29.6620755060923</c:v>
                </c:pt>
                <c:pt idx="289">
                  <c:v>29.6620755060923</c:v>
                </c:pt>
                <c:pt idx="290">
                  <c:v>29.6620755060923</c:v>
                </c:pt>
                <c:pt idx="291">
                  <c:v>25.121277845385727</c:v>
                </c:pt>
                <c:pt idx="292">
                  <c:v>25.121277845385727</c:v>
                </c:pt>
                <c:pt idx="293">
                  <c:v>25.121277845385727</c:v>
                </c:pt>
                <c:pt idx="294">
                  <c:v>25.121277845385727</c:v>
                </c:pt>
                <c:pt idx="295">
                  <c:v>25.121277845385727</c:v>
                </c:pt>
                <c:pt idx="296">
                  <c:v>25.121277845385727</c:v>
                </c:pt>
                <c:pt idx="297">
                  <c:v>25.121277845385727</c:v>
                </c:pt>
                <c:pt idx="298">
                  <c:v>25.121277845385727</c:v>
                </c:pt>
                <c:pt idx="299">
                  <c:v>25.121277845385727</c:v>
                </c:pt>
                <c:pt idx="300">
                  <c:v>30.235726002773315</c:v>
                </c:pt>
                <c:pt idx="301">
                  <c:v>30.235726002773315</c:v>
                </c:pt>
                <c:pt idx="302">
                  <c:v>30.235726002773315</c:v>
                </c:pt>
                <c:pt idx="303">
                  <c:v>30.235726002773315</c:v>
                </c:pt>
                <c:pt idx="304">
                  <c:v>30.235726002773315</c:v>
                </c:pt>
                <c:pt idx="305">
                  <c:v>30.325736480871964</c:v>
                </c:pt>
                <c:pt idx="306">
                  <c:v>30.325736480871964</c:v>
                </c:pt>
                <c:pt idx="307">
                  <c:v>30.325736480871964</c:v>
                </c:pt>
                <c:pt idx="308">
                  <c:v>30.325736480871964</c:v>
                </c:pt>
                <c:pt idx="309">
                  <c:v>30.325736480871964</c:v>
                </c:pt>
                <c:pt idx="310">
                  <c:v>30.364547526099695</c:v>
                </c:pt>
                <c:pt idx="311">
                  <c:v>30.364547526099695</c:v>
                </c:pt>
                <c:pt idx="312">
                  <c:v>30.337101366778214</c:v>
                </c:pt>
                <c:pt idx="313">
                  <c:v>30.337101366778214</c:v>
                </c:pt>
                <c:pt idx="314">
                  <c:v>30.337101366778214</c:v>
                </c:pt>
                <c:pt idx="315">
                  <c:v>30.337101366778214</c:v>
                </c:pt>
                <c:pt idx="316">
                  <c:v>30.337101366778214</c:v>
                </c:pt>
                <c:pt idx="317">
                  <c:v>30.337101366778214</c:v>
                </c:pt>
                <c:pt idx="318">
                  <c:v>30.071058457669224</c:v>
                </c:pt>
                <c:pt idx="319">
                  <c:v>30.071058457669224</c:v>
                </c:pt>
                <c:pt idx="320">
                  <c:v>30.071058457669224</c:v>
                </c:pt>
                <c:pt idx="321">
                  <c:v>30.071058457669224</c:v>
                </c:pt>
                <c:pt idx="322">
                  <c:v>30.071058457669224</c:v>
                </c:pt>
                <c:pt idx="323">
                  <c:v>30.071058457669224</c:v>
                </c:pt>
                <c:pt idx="324">
                  <c:v>28.744142724830617</c:v>
                </c:pt>
                <c:pt idx="325">
                  <c:v>28.744142724830617</c:v>
                </c:pt>
                <c:pt idx="326">
                  <c:v>28.744142724830617</c:v>
                </c:pt>
                <c:pt idx="327">
                  <c:v>28.786113799513259</c:v>
                </c:pt>
                <c:pt idx="328">
                  <c:v>28.786113799513259</c:v>
                </c:pt>
                <c:pt idx="329">
                  <c:v>28.786113799513259</c:v>
                </c:pt>
                <c:pt idx="330">
                  <c:v>28.786113799513259</c:v>
                </c:pt>
                <c:pt idx="331">
                  <c:v>28.786113799513259</c:v>
                </c:pt>
                <c:pt idx="332">
                  <c:v>28.786113799513259</c:v>
                </c:pt>
                <c:pt idx="333">
                  <c:v>28.786113799513259</c:v>
                </c:pt>
                <c:pt idx="334">
                  <c:v>28.591678423701467</c:v>
                </c:pt>
                <c:pt idx="335">
                  <c:v>28.591678423701467</c:v>
                </c:pt>
                <c:pt idx="336">
                  <c:v>28.683762323087802</c:v>
                </c:pt>
                <c:pt idx="337">
                  <c:v>28.683762323087802</c:v>
                </c:pt>
                <c:pt idx="338">
                  <c:v>28.683762323087802</c:v>
                </c:pt>
                <c:pt idx="339">
                  <c:v>28.683762323087802</c:v>
                </c:pt>
                <c:pt idx="340">
                  <c:v>28.683762323087802</c:v>
                </c:pt>
                <c:pt idx="341">
                  <c:v>28.683762323087802</c:v>
                </c:pt>
                <c:pt idx="342">
                  <c:v>28.683762323087802</c:v>
                </c:pt>
                <c:pt idx="343">
                  <c:v>28.683762323087802</c:v>
                </c:pt>
                <c:pt idx="344">
                  <c:v>28.683762323087802</c:v>
                </c:pt>
                <c:pt idx="345">
                  <c:v>28.683762323087802</c:v>
                </c:pt>
                <c:pt idx="346">
                  <c:v>28.683762323087802</c:v>
                </c:pt>
                <c:pt idx="347">
                  <c:v>28.768365744554902</c:v>
                </c:pt>
                <c:pt idx="348">
                  <c:v>29.296771792958765</c:v>
                </c:pt>
                <c:pt idx="349">
                  <c:v>29.296771792958765</c:v>
                </c:pt>
                <c:pt idx="350">
                  <c:v>29.296771792958765</c:v>
                </c:pt>
                <c:pt idx="351">
                  <c:v>29.296771792958765</c:v>
                </c:pt>
                <c:pt idx="352">
                  <c:v>29.296771792958765</c:v>
                </c:pt>
                <c:pt idx="353">
                  <c:v>29.296771792958765</c:v>
                </c:pt>
                <c:pt idx="354">
                  <c:v>29.296771792958765</c:v>
                </c:pt>
                <c:pt idx="355">
                  <c:v>29.296771792958765</c:v>
                </c:pt>
                <c:pt idx="356">
                  <c:v>29.296771792958765</c:v>
                </c:pt>
                <c:pt idx="357">
                  <c:v>29.296771792958765</c:v>
                </c:pt>
                <c:pt idx="358">
                  <c:v>25.434364315296591</c:v>
                </c:pt>
                <c:pt idx="359">
                  <c:v>25.434364315296591</c:v>
                </c:pt>
                <c:pt idx="360">
                  <c:v>25.816256943329396</c:v>
                </c:pt>
                <c:pt idx="361">
                  <c:v>25.816256943329396</c:v>
                </c:pt>
                <c:pt idx="362">
                  <c:v>25.014985367625194</c:v>
                </c:pt>
                <c:pt idx="363">
                  <c:v>25.014985367625194</c:v>
                </c:pt>
                <c:pt idx="364">
                  <c:v>25.014985367625194</c:v>
                </c:pt>
                <c:pt idx="365">
                  <c:v>25.014985367625194</c:v>
                </c:pt>
                <c:pt idx="366">
                  <c:v>25.014985367625194</c:v>
                </c:pt>
                <c:pt idx="367">
                  <c:v>25.014985367625194</c:v>
                </c:pt>
                <c:pt idx="368">
                  <c:v>25.014985367625194</c:v>
                </c:pt>
                <c:pt idx="369">
                  <c:v>25.014985367625194</c:v>
                </c:pt>
                <c:pt idx="370">
                  <c:v>25.014985367625194</c:v>
                </c:pt>
                <c:pt idx="371">
                  <c:v>25.016167478866926</c:v>
                </c:pt>
                <c:pt idx="372">
                  <c:v>26.008527314070868</c:v>
                </c:pt>
                <c:pt idx="373">
                  <c:v>26.008527314070868</c:v>
                </c:pt>
                <c:pt idx="374">
                  <c:v>26.008527314070868</c:v>
                </c:pt>
                <c:pt idx="375">
                  <c:v>26.008527314070868</c:v>
                </c:pt>
                <c:pt idx="376">
                  <c:v>26.008527314070868</c:v>
                </c:pt>
                <c:pt idx="377">
                  <c:v>26.008527314070868</c:v>
                </c:pt>
                <c:pt idx="378">
                  <c:v>26.008527314070868</c:v>
                </c:pt>
                <c:pt idx="379">
                  <c:v>26.008527314070868</c:v>
                </c:pt>
                <c:pt idx="380">
                  <c:v>26.008527314070868</c:v>
                </c:pt>
                <c:pt idx="381">
                  <c:v>26.008527314070868</c:v>
                </c:pt>
                <c:pt idx="382">
                  <c:v>26.008527314070868</c:v>
                </c:pt>
                <c:pt idx="383">
                  <c:v>26.008527314070868</c:v>
                </c:pt>
                <c:pt idx="384">
                  <c:v>29.198385887956295</c:v>
                </c:pt>
                <c:pt idx="385">
                  <c:v>29.198385887956295</c:v>
                </c:pt>
                <c:pt idx="386">
                  <c:v>29.198385887956295</c:v>
                </c:pt>
                <c:pt idx="387">
                  <c:v>29.198385887956295</c:v>
                </c:pt>
                <c:pt idx="388">
                  <c:v>29.198385887956295</c:v>
                </c:pt>
                <c:pt idx="389">
                  <c:v>29.198385887956295</c:v>
                </c:pt>
                <c:pt idx="390">
                  <c:v>29.198385887956295</c:v>
                </c:pt>
                <c:pt idx="391">
                  <c:v>29.198385887956295</c:v>
                </c:pt>
                <c:pt idx="392">
                  <c:v>29.198385887956295</c:v>
                </c:pt>
                <c:pt idx="393">
                  <c:v>29.198385887956295</c:v>
                </c:pt>
                <c:pt idx="394">
                  <c:v>29.198385887956295</c:v>
                </c:pt>
                <c:pt idx="395">
                  <c:v>29.198385887956295</c:v>
                </c:pt>
                <c:pt idx="396">
                  <c:v>25.387014193841406</c:v>
                </c:pt>
                <c:pt idx="397">
                  <c:v>25.387014193841406</c:v>
                </c:pt>
                <c:pt idx="398">
                  <c:v>25.386738052821713</c:v>
                </c:pt>
                <c:pt idx="399">
                  <c:v>25.386738052821713</c:v>
                </c:pt>
                <c:pt idx="400">
                  <c:v>25.386738052821713</c:v>
                </c:pt>
                <c:pt idx="401">
                  <c:v>25.386738052821713</c:v>
                </c:pt>
                <c:pt idx="402">
                  <c:v>25.439340235354678</c:v>
                </c:pt>
                <c:pt idx="403">
                  <c:v>25.421675827692404</c:v>
                </c:pt>
                <c:pt idx="404">
                  <c:v>25.421675827692404</c:v>
                </c:pt>
                <c:pt idx="405">
                  <c:v>25.421675827692404</c:v>
                </c:pt>
                <c:pt idx="406">
                  <c:v>25.421675827692404</c:v>
                </c:pt>
                <c:pt idx="407">
                  <c:v>25.370739187833248</c:v>
                </c:pt>
                <c:pt idx="408">
                  <c:v>25.472333375630839</c:v>
                </c:pt>
                <c:pt idx="409">
                  <c:v>24.883057969142964</c:v>
                </c:pt>
                <c:pt idx="410">
                  <c:v>24.883057969142964</c:v>
                </c:pt>
                <c:pt idx="411">
                  <c:v>24.951334765004052</c:v>
                </c:pt>
                <c:pt idx="412">
                  <c:v>23.945609050659403</c:v>
                </c:pt>
                <c:pt idx="413">
                  <c:v>23.945609050659403</c:v>
                </c:pt>
                <c:pt idx="414">
                  <c:v>23.945609050659403</c:v>
                </c:pt>
                <c:pt idx="415">
                  <c:v>23.945609050659403</c:v>
                </c:pt>
                <c:pt idx="416">
                  <c:v>23.877332254798315</c:v>
                </c:pt>
                <c:pt idx="417">
                  <c:v>23.877332254798315</c:v>
                </c:pt>
                <c:pt idx="418">
                  <c:v>23.428534138432816</c:v>
                </c:pt>
                <c:pt idx="419">
                  <c:v>23.428534138432816</c:v>
                </c:pt>
                <c:pt idx="420">
                  <c:v>23.848974866577109</c:v>
                </c:pt>
                <c:pt idx="421">
                  <c:v>23.848974866577109</c:v>
                </c:pt>
                <c:pt idx="422">
                  <c:v>23.848974866577109</c:v>
                </c:pt>
                <c:pt idx="423">
                  <c:v>23.848974866577109</c:v>
                </c:pt>
                <c:pt idx="424">
                  <c:v>23.848974866577109</c:v>
                </c:pt>
                <c:pt idx="425">
                  <c:v>23.848974866577109</c:v>
                </c:pt>
                <c:pt idx="426">
                  <c:v>23.848974866577109</c:v>
                </c:pt>
                <c:pt idx="427">
                  <c:v>23.848974866577109</c:v>
                </c:pt>
                <c:pt idx="428">
                  <c:v>24.462826729858602</c:v>
                </c:pt>
                <c:pt idx="429">
                  <c:v>24.462826729858602</c:v>
                </c:pt>
                <c:pt idx="430">
                  <c:v>24.462826729858602</c:v>
                </c:pt>
                <c:pt idx="431">
                  <c:v>24.462826729858602</c:v>
                </c:pt>
                <c:pt idx="432">
                  <c:v>23.849836717881423</c:v>
                </c:pt>
                <c:pt idx="433">
                  <c:v>23.849836717881423</c:v>
                </c:pt>
                <c:pt idx="434">
                  <c:v>23.849836717881423</c:v>
                </c:pt>
                <c:pt idx="435">
                  <c:v>23.849836717881423</c:v>
                </c:pt>
                <c:pt idx="436">
                  <c:v>23.849836717881423</c:v>
                </c:pt>
                <c:pt idx="437">
                  <c:v>23.849836717881423</c:v>
                </c:pt>
                <c:pt idx="438">
                  <c:v>23.849836717881423</c:v>
                </c:pt>
                <c:pt idx="439">
                  <c:v>23.849836717881423</c:v>
                </c:pt>
                <c:pt idx="440">
                  <c:v>23.849836717881423</c:v>
                </c:pt>
                <c:pt idx="441">
                  <c:v>23.849836717881423</c:v>
                </c:pt>
                <c:pt idx="442">
                  <c:v>23.849836717881423</c:v>
                </c:pt>
                <c:pt idx="443">
                  <c:v>23.849836717881423</c:v>
                </c:pt>
                <c:pt idx="444">
                  <c:v>23.95281220105856</c:v>
                </c:pt>
                <c:pt idx="445">
                  <c:v>23.9049742786232</c:v>
                </c:pt>
                <c:pt idx="446">
                  <c:v>23.9049742786232</c:v>
                </c:pt>
                <c:pt idx="447">
                  <c:v>23.9049742786232</c:v>
                </c:pt>
                <c:pt idx="448">
                  <c:v>23.9049742786232</c:v>
                </c:pt>
                <c:pt idx="449">
                  <c:v>23.9049742786232</c:v>
                </c:pt>
                <c:pt idx="450">
                  <c:v>23.9049742786232</c:v>
                </c:pt>
                <c:pt idx="451">
                  <c:v>23.9049742786232</c:v>
                </c:pt>
                <c:pt idx="452">
                  <c:v>23.9049742786232</c:v>
                </c:pt>
                <c:pt idx="453">
                  <c:v>23.9049742786232</c:v>
                </c:pt>
                <c:pt idx="454">
                  <c:v>23.9049742786232</c:v>
                </c:pt>
                <c:pt idx="455">
                  <c:v>23.9049742786232</c:v>
                </c:pt>
                <c:pt idx="456">
                  <c:v>23.866631363158476</c:v>
                </c:pt>
                <c:pt idx="457">
                  <c:v>23.866631363158476</c:v>
                </c:pt>
                <c:pt idx="458">
                  <c:v>23.866631363158476</c:v>
                </c:pt>
                <c:pt idx="459">
                  <c:v>23.866631363158476</c:v>
                </c:pt>
                <c:pt idx="460">
                  <c:v>23.866631363158476</c:v>
                </c:pt>
                <c:pt idx="461">
                  <c:v>23.866631363158476</c:v>
                </c:pt>
                <c:pt idx="462">
                  <c:v>23.866631363158476</c:v>
                </c:pt>
                <c:pt idx="463">
                  <c:v>23.866631363158476</c:v>
                </c:pt>
                <c:pt idx="464">
                  <c:v>24.020778303780226</c:v>
                </c:pt>
                <c:pt idx="465">
                  <c:v>24.020778303780226</c:v>
                </c:pt>
                <c:pt idx="466">
                  <c:v>24.020778303780226</c:v>
                </c:pt>
                <c:pt idx="467">
                  <c:v>24.020778303780226</c:v>
                </c:pt>
                <c:pt idx="468">
                  <c:v>23.769946192053283</c:v>
                </c:pt>
                <c:pt idx="469">
                  <c:v>23.769946192053283</c:v>
                </c:pt>
                <c:pt idx="470">
                  <c:v>23.768254338541961</c:v>
                </c:pt>
                <c:pt idx="471">
                  <c:v>23.176378437526097</c:v>
                </c:pt>
                <c:pt idx="472">
                  <c:v>23.176378437526097</c:v>
                </c:pt>
                <c:pt idx="473">
                  <c:v>23.176378437526097</c:v>
                </c:pt>
                <c:pt idx="474">
                  <c:v>23.224429513594099</c:v>
                </c:pt>
                <c:pt idx="475">
                  <c:v>23.224429513594099</c:v>
                </c:pt>
                <c:pt idx="476">
                  <c:v>24.061618447481845</c:v>
                </c:pt>
                <c:pt idx="477">
                  <c:v>24.061618447481845</c:v>
                </c:pt>
                <c:pt idx="478">
                  <c:v>24.061618447481845</c:v>
                </c:pt>
                <c:pt idx="479">
                  <c:v>24.061618447481845</c:v>
                </c:pt>
                <c:pt idx="480">
                  <c:v>23.205466711500129</c:v>
                </c:pt>
                <c:pt idx="481">
                  <c:v>23.205466711500129</c:v>
                </c:pt>
                <c:pt idx="482">
                  <c:v>23.158421278487264</c:v>
                </c:pt>
                <c:pt idx="483">
                  <c:v>23.124883676535887</c:v>
                </c:pt>
                <c:pt idx="484">
                  <c:v>23.124883676535887</c:v>
                </c:pt>
                <c:pt idx="485">
                  <c:v>23.124883676535887</c:v>
                </c:pt>
                <c:pt idx="486">
                  <c:v>23.124883676535887</c:v>
                </c:pt>
                <c:pt idx="487">
                  <c:v>23.124883676535887</c:v>
                </c:pt>
                <c:pt idx="488">
                  <c:v>22.87777631320688</c:v>
                </c:pt>
                <c:pt idx="489">
                  <c:v>22.843968706749486</c:v>
                </c:pt>
                <c:pt idx="490">
                  <c:v>22.843968706749486</c:v>
                </c:pt>
                <c:pt idx="491">
                  <c:v>22.843968706749486</c:v>
                </c:pt>
                <c:pt idx="492">
                  <c:v>23.248542939208725</c:v>
                </c:pt>
                <c:pt idx="493">
                  <c:v>23.248542939208725</c:v>
                </c:pt>
                <c:pt idx="494">
                  <c:v>23.248542939208725</c:v>
                </c:pt>
                <c:pt idx="495">
                  <c:v>23.099384776184021</c:v>
                </c:pt>
                <c:pt idx="496">
                  <c:v>23.099384776184021</c:v>
                </c:pt>
                <c:pt idx="497">
                  <c:v>23.099384776184021</c:v>
                </c:pt>
                <c:pt idx="498">
                  <c:v>23.099384776184021</c:v>
                </c:pt>
                <c:pt idx="499">
                  <c:v>23.099384776184021</c:v>
                </c:pt>
                <c:pt idx="500">
                  <c:v>22.933825610077346</c:v>
                </c:pt>
                <c:pt idx="501">
                  <c:v>22.933825610077346</c:v>
                </c:pt>
                <c:pt idx="502">
                  <c:v>23.186307419756684</c:v>
                </c:pt>
                <c:pt idx="503">
                  <c:v>28.153986005670049</c:v>
                </c:pt>
                <c:pt idx="504">
                  <c:v>23.109945490815921</c:v>
                </c:pt>
                <c:pt idx="505">
                  <c:v>23.051535070296648</c:v>
                </c:pt>
                <c:pt idx="506">
                  <c:v>23.051535070296648</c:v>
                </c:pt>
                <c:pt idx="507">
                  <c:v>23.051535070296648</c:v>
                </c:pt>
                <c:pt idx="508">
                  <c:v>23.051535070296648</c:v>
                </c:pt>
                <c:pt idx="509">
                  <c:v>23.051535070296648</c:v>
                </c:pt>
                <c:pt idx="510">
                  <c:v>23.051535070296648</c:v>
                </c:pt>
                <c:pt idx="511">
                  <c:v>22.821222208010511</c:v>
                </c:pt>
                <c:pt idx="512">
                  <c:v>22.821222208010511</c:v>
                </c:pt>
                <c:pt idx="513">
                  <c:v>22.821222208010511</c:v>
                </c:pt>
                <c:pt idx="514">
                  <c:v>22.821222208010511</c:v>
                </c:pt>
                <c:pt idx="515">
                  <c:v>22.821222208010511</c:v>
                </c:pt>
                <c:pt idx="516">
                  <c:v>19.026884216389835</c:v>
                </c:pt>
                <c:pt idx="517">
                  <c:v>19.026884216389835</c:v>
                </c:pt>
                <c:pt idx="518">
                  <c:v>19.026884216389835</c:v>
                </c:pt>
                <c:pt idx="519">
                  <c:v>19.026884216389835</c:v>
                </c:pt>
                <c:pt idx="520">
                  <c:v>19.026884216389835</c:v>
                </c:pt>
                <c:pt idx="521">
                  <c:v>19.026884216389835</c:v>
                </c:pt>
                <c:pt idx="522">
                  <c:v>18.955173996085588</c:v>
                </c:pt>
                <c:pt idx="523">
                  <c:v>18.955173996085588</c:v>
                </c:pt>
                <c:pt idx="524">
                  <c:v>18.955173996085588</c:v>
                </c:pt>
                <c:pt idx="525">
                  <c:v>18.955173996085588</c:v>
                </c:pt>
                <c:pt idx="526">
                  <c:v>18.905147753054337</c:v>
                </c:pt>
                <c:pt idx="527">
                  <c:v>18.861699786297166</c:v>
                </c:pt>
                <c:pt idx="528">
                  <c:v>18.847614202661418</c:v>
                </c:pt>
                <c:pt idx="529">
                  <c:v>10.198680596498992</c:v>
                </c:pt>
                <c:pt idx="530">
                  <c:v>10.198680596498992</c:v>
                </c:pt>
                <c:pt idx="531">
                  <c:v>10.198680596498992</c:v>
                </c:pt>
                <c:pt idx="532">
                  <c:v>10.198680596498992</c:v>
                </c:pt>
                <c:pt idx="533">
                  <c:v>10.198680596498992</c:v>
                </c:pt>
                <c:pt idx="534">
                  <c:v>10.198680596498992</c:v>
                </c:pt>
                <c:pt idx="535">
                  <c:v>10.198680596498992</c:v>
                </c:pt>
                <c:pt idx="536">
                  <c:v>10.198680596498992</c:v>
                </c:pt>
                <c:pt idx="537">
                  <c:v>10.198680596498992</c:v>
                </c:pt>
                <c:pt idx="538">
                  <c:v>10.198680596498992</c:v>
                </c:pt>
                <c:pt idx="539">
                  <c:v>10.198680596498992</c:v>
                </c:pt>
                <c:pt idx="540">
                  <c:v>8.9744251203498404</c:v>
                </c:pt>
                <c:pt idx="541">
                  <c:v>8.9744251203498404</c:v>
                </c:pt>
                <c:pt idx="542">
                  <c:v>8.9744251203498404</c:v>
                </c:pt>
                <c:pt idx="543">
                  <c:v>8.4549629749754143</c:v>
                </c:pt>
                <c:pt idx="544">
                  <c:v>8.4549629749754143</c:v>
                </c:pt>
                <c:pt idx="545">
                  <c:v>8.4549629749754143</c:v>
                </c:pt>
                <c:pt idx="546">
                  <c:v>8.4549629749754143</c:v>
                </c:pt>
                <c:pt idx="547">
                  <c:v>8.4549629749754143</c:v>
                </c:pt>
                <c:pt idx="548">
                  <c:v>8.4549629749754143</c:v>
                </c:pt>
                <c:pt idx="549">
                  <c:v>8.3726955894559882</c:v>
                </c:pt>
                <c:pt idx="550">
                  <c:v>8.3726955894559882</c:v>
                </c:pt>
                <c:pt idx="551">
                  <c:v>8.3726955894559882</c:v>
                </c:pt>
                <c:pt idx="552">
                  <c:v>7.4739813126262797</c:v>
                </c:pt>
                <c:pt idx="553">
                  <c:v>7.4739813126262797</c:v>
                </c:pt>
                <c:pt idx="554">
                  <c:v>7.4739813126262797</c:v>
                </c:pt>
                <c:pt idx="555">
                  <c:v>7.4739813126262797</c:v>
                </c:pt>
                <c:pt idx="556">
                  <c:v>7.4739813126262797</c:v>
                </c:pt>
                <c:pt idx="557">
                  <c:v>7.4739813126262797</c:v>
                </c:pt>
                <c:pt idx="558">
                  <c:v>7.2288869023855398</c:v>
                </c:pt>
                <c:pt idx="559">
                  <c:v>7.2288869023855398</c:v>
                </c:pt>
                <c:pt idx="560">
                  <c:v>7.2288869023855398</c:v>
                </c:pt>
                <c:pt idx="561">
                  <c:v>7.2288869023855398</c:v>
                </c:pt>
                <c:pt idx="562">
                  <c:v>7.2288869023855398</c:v>
                </c:pt>
                <c:pt idx="563">
                  <c:v>7.2288869023855398</c:v>
                </c:pt>
                <c:pt idx="564">
                  <c:v>7.4469376214712222</c:v>
                </c:pt>
                <c:pt idx="565">
                  <c:v>7.4469376214712222</c:v>
                </c:pt>
                <c:pt idx="566">
                  <c:v>7.4469376214712222</c:v>
                </c:pt>
                <c:pt idx="567">
                  <c:v>7.4469376214712222</c:v>
                </c:pt>
                <c:pt idx="568">
                  <c:v>7.4469376214712222</c:v>
                </c:pt>
                <c:pt idx="569">
                  <c:v>7.4469376214712222</c:v>
                </c:pt>
                <c:pt idx="570">
                  <c:v>7.4469376214712222</c:v>
                </c:pt>
                <c:pt idx="571">
                  <c:v>7.4469376214712222</c:v>
                </c:pt>
                <c:pt idx="572">
                  <c:v>7.4469376214712222</c:v>
                </c:pt>
                <c:pt idx="573">
                  <c:v>7.4469376214712222</c:v>
                </c:pt>
                <c:pt idx="574">
                  <c:v>7.4469376214712222</c:v>
                </c:pt>
                <c:pt idx="575">
                  <c:v>7.1500357911010131</c:v>
                </c:pt>
                <c:pt idx="576">
                  <c:v>6.1034779222021864</c:v>
                </c:pt>
                <c:pt idx="577">
                  <c:v>6.1034779222021864</c:v>
                </c:pt>
                <c:pt idx="578">
                  <c:v>6.1034779222021864</c:v>
                </c:pt>
                <c:pt idx="579">
                  <c:v>6.1034779222021864</c:v>
                </c:pt>
                <c:pt idx="580">
                  <c:v>6.1034779222021864</c:v>
                </c:pt>
                <c:pt idx="581">
                  <c:v>6.1034779222021864</c:v>
                </c:pt>
                <c:pt idx="582">
                  <c:v>6.8578552578060394</c:v>
                </c:pt>
                <c:pt idx="583">
                  <c:v>6.8578552578060394</c:v>
                </c:pt>
                <c:pt idx="584">
                  <c:v>6.8578552578060394</c:v>
                </c:pt>
                <c:pt idx="585">
                  <c:v>6.8578552578060394</c:v>
                </c:pt>
                <c:pt idx="586">
                  <c:v>6.8578552578060394</c:v>
                </c:pt>
                <c:pt idx="587">
                  <c:v>6.8578552578060394</c:v>
                </c:pt>
                <c:pt idx="588">
                  <c:v>4.6769168360506379</c:v>
                </c:pt>
                <c:pt idx="589">
                  <c:v>4.6769168360506379</c:v>
                </c:pt>
                <c:pt idx="590">
                  <c:v>4.6769168360506379</c:v>
                </c:pt>
                <c:pt idx="591">
                  <c:v>4.6769168360506379</c:v>
                </c:pt>
                <c:pt idx="592">
                  <c:v>4.6769168360506379</c:v>
                </c:pt>
                <c:pt idx="593">
                  <c:v>3.8952319820676902</c:v>
                </c:pt>
                <c:pt idx="594">
                  <c:v>3.8952319820676902</c:v>
                </c:pt>
                <c:pt idx="595">
                  <c:v>3.8952319820676902</c:v>
                </c:pt>
                <c:pt idx="596">
                  <c:v>3.8952319820676902</c:v>
                </c:pt>
                <c:pt idx="597">
                  <c:v>3.8952319820676902</c:v>
                </c:pt>
                <c:pt idx="598">
                  <c:v>3.8952319820676902</c:v>
                </c:pt>
                <c:pt idx="599">
                  <c:v>3.8952319820676902</c:v>
                </c:pt>
                <c:pt idx="600">
                  <c:v>3.4411253444111356</c:v>
                </c:pt>
                <c:pt idx="601">
                  <c:v>3.4411253444111356</c:v>
                </c:pt>
                <c:pt idx="602">
                  <c:v>3.4411253444111356</c:v>
                </c:pt>
                <c:pt idx="603">
                  <c:v>3.4411253444111356</c:v>
                </c:pt>
                <c:pt idx="604">
                  <c:v>3.4411253444111356</c:v>
                </c:pt>
                <c:pt idx="605">
                  <c:v>3.4411253444111356</c:v>
                </c:pt>
                <c:pt idx="606">
                  <c:v>3.4411253444111356</c:v>
                </c:pt>
                <c:pt idx="607">
                  <c:v>3.4411253444111356</c:v>
                </c:pt>
                <c:pt idx="608">
                  <c:v>3.4411253444111356</c:v>
                </c:pt>
                <c:pt idx="609">
                  <c:v>3.4411253444111356</c:v>
                </c:pt>
                <c:pt idx="610">
                  <c:v>3.4411253444111356</c:v>
                </c:pt>
                <c:pt idx="611">
                  <c:v>3.4411253444111356</c:v>
                </c:pt>
                <c:pt idx="612">
                  <c:v>3.5241527370043664</c:v>
                </c:pt>
                <c:pt idx="613">
                  <c:v>2.853974857968542</c:v>
                </c:pt>
                <c:pt idx="614">
                  <c:v>2.853974857968542</c:v>
                </c:pt>
                <c:pt idx="615">
                  <c:v>2.853974857968542</c:v>
                </c:pt>
                <c:pt idx="616">
                  <c:v>2.8236838174695298</c:v>
                </c:pt>
                <c:pt idx="617">
                  <c:v>2.8236838174695298</c:v>
                </c:pt>
                <c:pt idx="618">
                  <c:v>2.8236838174695298</c:v>
                </c:pt>
                <c:pt idx="619">
                  <c:v>2.8236838174695298</c:v>
                </c:pt>
                <c:pt idx="620">
                  <c:v>2.8236838174695298</c:v>
                </c:pt>
                <c:pt idx="621">
                  <c:v>2.8236838174695298</c:v>
                </c:pt>
                <c:pt idx="622">
                  <c:v>2.8236838174695298</c:v>
                </c:pt>
                <c:pt idx="623">
                  <c:v>3.6542871218829256</c:v>
                </c:pt>
                <c:pt idx="624">
                  <c:v>3.505359778220936</c:v>
                </c:pt>
                <c:pt idx="625">
                  <c:v>3.505359778220936</c:v>
                </c:pt>
                <c:pt idx="626">
                  <c:v>3.505359778220936</c:v>
                </c:pt>
                <c:pt idx="627">
                  <c:v>3.505359778220936</c:v>
                </c:pt>
                <c:pt idx="628">
                  <c:v>3.505359778220936</c:v>
                </c:pt>
                <c:pt idx="629">
                  <c:v>3.505359778220936</c:v>
                </c:pt>
                <c:pt idx="630">
                  <c:v>3.505359778220936</c:v>
                </c:pt>
                <c:pt idx="631">
                  <c:v>3.505359778220936</c:v>
                </c:pt>
                <c:pt idx="632">
                  <c:v>3.505359778220936</c:v>
                </c:pt>
                <c:pt idx="633">
                  <c:v>3.505359778220936</c:v>
                </c:pt>
                <c:pt idx="634">
                  <c:v>3.505359778220936</c:v>
                </c:pt>
                <c:pt idx="635">
                  <c:v>3.505359778220936</c:v>
                </c:pt>
                <c:pt idx="636">
                  <c:v>2.794010644904096</c:v>
                </c:pt>
                <c:pt idx="637">
                  <c:v>3.2370953133634903</c:v>
                </c:pt>
                <c:pt idx="638">
                  <c:v>3.2370953133634903</c:v>
                </c:pt>
                <c:pt idx="639">
                  <c:v>3.2370953133634903</c:v>
                </c:pt>
                <c:pt idx="640">
                  <c:v>3.2370953133634903</c:v>
                </c:pt>
                <c:pt idx="641">
                  <c:v>3.2370953133634903</c:v>
                </c:pt>
                <c:pt idx="642">
                  <c:v>3.2370953133634903</c:v>
                </c:pt>
                <c:pt idx="643">
                  <c:v>3.2370953133634903</c:v>
                </c:pt>
                <c:pt idx="644">
                  <c:v>3.2370953133634903</c:v>
                </c:pt>
                <c:pt idx="645">
                  <c:v>3.2370953133634903</c:v>
                </c:pt>
                <c:pt idx="646">
                  <c:v>3.2370953133634903</c:v>
                </c:pt>
                <c:pt idx="647">
                  <c:v>3.2370953133634903</c:v>
                </c:pt>
                <c:pt idx="648">
                  <c:v>3.358198859848875</c:v>
                </c:pt>
                <c:pt idx="649">
                  <c:v>3.358198859848875</c:v>
                </c:pt>
                <c:pt idx="650">
                  <c:v>3.358198859848875</c:v>
                </c:pt>
                <c:pt idx="651">
                  <c:v>3.358198859848875</c:v>
                </c:pt>
                <c:pt idx="652">
                  <c:v>3.358198859848875</c:v>
                </c:pt>
                <c:pt idx="653">
                  <c:v>3.358198859848875</c:v>
                </c:pt>
                <c:pt idx="654">
                  <c:v>3.358198859848875</c:v>
                </c:pt>
                <c:pt idx="655">
                  <c:v>3.358198859848875</c:v>
                </c:pt>
                <c:pt idx="656">
                  <c:v>3.358198859848875</c:v>
                </c:pt>
                <c:pt idx="657">
                  <c:v>3.358198859848875</c:v>
                </c:pt>
                <c:pt idx="658">
                  <c:v>3.358198859848875</c:v>
                </c:pt>
                <c:pt idx="659">
                  <c:v>3.358198859848875</c:v>
                </c:pt>
                <c:pt idx="660">
                  <c:v>3.4691941572946425</c:v>
                </c:pt>
                <c:pt idx="661">
                  <c:v>3.4691941572946425</c:v>
                </c:pt>
                <c:pt idx="662">
                  <c:v>3.4691941572946425</c:v>
                </c:pt>
                <c:pt idx="663">
                  <c:v>3.4691941572946425</c:v>
                </c:pt>
                <c:pt idx="664">
                  <c:v>3.4691941572946425</c:v>
                </c:pt>
                <c:pt idx="665">
                  <c:v>3.4691941572946425</c:v>
                </c:pt>
                <c:pt idx="666">
                  <c:v>3.4691941572946425</c:v>
                </c:pt>
                <c:pt idx="667">
                  <c:v>3.4691941572946425</c:v>
                </c:pt>
                <c:pt idx="668">
                  <c:v>3.4691941572946425</c:v>
                </c:pt>
                <c:pt idx="669">
                  <c:v>3.4691941572946425</c:v>
                </c:pt>
                <c:pt idx="670">
                  <c:v>3.4691941572946425</c:v>
                </c:pt>
                <c:pt idx="671">
                  <c:v>3.4691941572946425</c:v>
                </c:pt>
                <c:pt idx="672">
                  <c:v>3.4459241313457651</c:v>
                </c:pt>
                <c:pt idx="673">
                  <c:v>2.9244052590277869</c:v>
                </c:pt>
                <c:pt idx="674">
                  <c:v>2.9244052590277869</c:v>
                </c:pt>
                <c:pt idx="675">
                  <c:v>2.9244052590277869</c:v>
                </c:pt>
                <c:pt idx="676">
                  <c:v>2.9244052590277869</c:v>
                </c:pt>
                <c:pt idx="677">
                  <c:v>2.9244052590277869</c:v>
                </c:pt>
                <c:pt idx="678">
                  <c:v>3.7325291355098176</c:v>
                </c:pt>
                <c:pt idx="679">
                  <c:v>3.7325291355098176</c:v>
                </c:pt>
                <c:pt idx="680">
                  <c:v>3.7325291355098176</c:v>
                </c:pt>
                <c:pt idx="681">
                  <c:v>3.7325291355098176</c:v>
                </c:pt>
                <c:pt idx="682">
                  <c:v>3.7325291355098176</c:v>
                </c:pt>
                <c:pt idx="683">
                  <c:v>3.7325291355098176</c:v>
                </c:pt>
                <c:pt idx="684">
                  <c:v>3.8507253870789051</c:v>
                </c:pt>
                <c:pt idx="685">
                  <c:v>3.8507253870789051</c:v>
                </c:pt>
                <c:pt idx="686">
                  <c:v>3.8507253870789051</c:v>
                </c:pt>
                <c:pt idx="687">
                  <c:v>3.8507253870789051</c:v>
                </c:pt>
                <c:pt idx="688">
                  <c:v>3.8507253870789051</c:v>
                </c:pt>
                <c:pt idx="689">
                  <c:v>3.8507253870789051</c:v>
                </c:pt>
                <c:pt idx="690">
                  <c:v>3.8507253870789051</c:v>
                </c:pt>
                <c:pt idx="691">
                  <c:v>3.8919849227264574</c:v>
                </c:pt>
                <c:pt idx="692">
                  <c:v>3.8919849227264574</c:v>
                </c:pt>
                <c:pt idx="693">
                  <c:v>3.8919849227264574</c:v>
                </c:pt>
                <c:pt idx="694">
                  <c:v>3.8919849227264574</c:v>
                </c:pt>
                <c:pt idx="695">
                  <c:v>3.8919849227264574</c:v>
                </c:pt>
                <c:pt idx="696">
                  <c:v>3.9152340444648956</c:v>
                </c:pt>
                <c:pt idx="697">
                  <c:v>3.9152340444648956</c:v>
                </c:pt>
                <c:pt idx="698">
                  <c:v>3.9152340444648956</c:v>
                </c:pt>
                <c:pt idx="699">
                  <c:v>3.9152340444648956</c:v>
                </c:pt>
                <c:pt idx="700">
                  <c:v>3.9152340444648956</c:v>
                </c:pt>
                <c:pt idx="701">
                  <c:v>3.9152340444648956</c:v>
                </c:pt>
                <c:pt idx="702">
                  <c:v>3.9152340444648956</c:v>
                </c:pt>
                <c:pt idx="703">
                  <c:v>3.9152340444648956</c:v>
                </c:pt>
                <c:pt idx="704">
                  <c:v>3.9152340444648956</c:v>
                </c:pt>
                <c:pt idx="705">
                  <c:v>3.9152340444648956</c:v>
                </c:pt>
                <c:pt idx="706">
                  <c:v>3.9152340444648956</c:v>
                </c:pt>
                <c:pt idx="707">
                  <c:v>3.9152340444648956</c:v>
                </c:pt>
                <c:pt idx="708">
                  <c:v>4.4940139402027377</c:v>
                </c:pt>
                <c:pt idx="709">
                  <c:v>4.4940139402027377</c:v>
                </c:pt>
                <c:pt idx="710">
                  <c:v>4.4940139402027377</c:v>
                </c:pt>
                <c:pt idx="711">
                  <c:v>4.46076731729835</c:v>
                </c:pt>
                <c:pt idx="712">
                  <c:v>4.46076731729835</c:v>
                </c:pt>
                <c:pt idx="713">
                  <c:v>4.46076731729835</c:v>
                </c:pt>
                <c:pt idx="714">
                  <c:v>4.46076731729835</c:v>
                </c:pt>
                <c:pt idx="715">
                  <c:v>4.46076731729835</c:v>
                </c:pt>
                <c:pt idx="716">
                  <c:v>4.46076731729835</c:v>
                </c:pt>
                <c:pt idx="717">
                  <c:v>4.46076731729835</c:v>
                </c:pt>
                <c:pt idx="718">
                  <c:v>4.46076731729835</c:v>
                </c:pt>
                <c:pt idx="719">
                  <c:v>4.46076731729835</c:v>
                </c:pt>
                <c:pt idx="720">
                  <c:v>4.4874423887167447</c:v>
                </c:pt>
                <c:pt idx="721">
                  <c:v>4.4874423887167447</c:v>
                </c:pt>
                <c:pt idx="722">
                  <c:v>4.4874423887167447</c:v>
                </c:pt>
                <c:pt idx="723">
                  <c:v>4.4874423887167447</c:v>
                </c:pt>
                <c:pt idx="724">
                  <c:v>4.4874423887167447</c:v>
                </c:pt>
                <c:pt idx="725">
                  <c:v>4.4874423887167447</c:v>
                </c:pt>
                <c:pt idx="726">
                  <c:v>4.4874423887167447</c:v>
                </c:pt>
                <c:pt idx="727">
                  <c:v>4.4874423887167447</c:v>
                </c:pt>
                <c:pt idx="728">
                  <c:v>4.4874423887167447</c:v>
                </c:pt>
                <c:pt idx="729">
                  <c:v>4.4874423887167447</c:v>
                </c:pt>
                <c:pt idx="730">
                  <c:v>4.4874423887167447</c:v>
                </c:pt>
                <c:pt idx="731">
                  <c:v>4.4874423887167447</c:v>
                </c:pt>
                <c:pt idx="732">
                  <c:v>4.4778858812814306</c:v>
                </c:pt>
                <c:pt idx="733">
                  <c:v>4.4778858812814306</c:v>
                </c:pt>
                <c:pt idx="734">
                  <c:v>4.4778858812814306</c:v>
                </c:pt>
                <c:pt idx="735">
                  <c:v>4.4778858812814306</c:v>
                </c:pt>
                <c:pt idx="736">
                  <c:v>4.4778858812814306</c:v>
                </c:pt>
                <c:pt idx="737">
                  <c:v>4.4778858812814306</c:v>
                </c:pt>
                <c:pt idx="738">
                  <c:v>4.4778858812814306</c:v>
                </c:pt>
                <c:pt idx="739">
                  <c:v>4.4778858812814306</c:v>
                </c:pt>
                <c:pt idx="740">
                  <c:v>4.4778858812814306</c:v>
                </c:pt>
                <c:pt idx="741">
                  <c:v>4.4778858812814306</c:v>
                </c:pt>
                <c:pt idx="742">
                  <c:v>4.4778858812814306</c:v>
                </c:pt>
                <c:pt idx="743">
                  <c:v>4.4778858812814306</c:v>
                </c:pt>
                <c:pt idx="744">
                  <c:v>4.4599441999648306</c:v>
                </c:pt>
                <c:pt idx="745">
                  <c:v>4.4599441999648306</c:v>
                </c:pt>
                <c:pt idx="746">
                  <c:v>4.4599441999648306</c:v>
                </c:pt>
                <c:pt idx="747">
                  <c:v>4.0573530997347138</c:v>
                </c:pt>
                <c:pt idx="748">
                  <c:v>4.0573530997347138</c:v>
                </c:pt>
                <c:pt idx="749">
                  <c:v>4.0573530997347138</c:v>
                </c:pt>
                <c:pt idx="750">
                  <c:v>4.0573530997347138</c:v>
                </c:pt>
                <c:pt idx="751">
                  <c:v>4.0573530997347138</c:v>
                </c:pt>
                <c:pt idx="752">
                  <c:v>4.0573530997347138</c:v>
                </c:pt>
                <c:pt idx="753">
                  <c:v>4.0573530997347138</c:v>
                </c:pt>
                <c:pt idx="754">
                  <c:v>4.0573530997347138</c:v>
                </c:pt>
                <c:pt idx="755">
                  <c:v>4.2320720035494759</c:v>
                </c:pt>
                <c:pt idx="756">
                  <c:v>4.041006090859911</c:v>
                </c:pt>
                <c:pt idx="757">
                  <c:v>4.041006090859911</c:v>
                </c:pt>
                <c:pt idx="758">
                  <c:v>4.041006090859911</c:v>
                </c:pt>
                <c:pt idx="759">
                  <c:v>4.041006090859911</c:v>
                </c:pt>
                <c:pt idx="760">
                  <c:v>4.041006090859911</c:v>
                </c:pt>
                <c:pt idx="761">
                  <c:v>4.041006090859911</c:v>
                </c:pt>
                <c:pt idx="762">
                  <c:v>4.041006090859911</c:v>
                </c:pt>
                <c:pt idx="763">
                  <c:v>4.041006090859911</c:v>
                </c:pt>
                <c:pt idx="764">
                  <c:v>4.041006090859911</c:v>
                </c:pt>
                <c:pt idx="765">
                  <c:v>4.041006090859911</c:v>
                </c:pt>
                <c:pt idx="766">
                  <c:v>4.041006090859911</c:v>
                </c:pt>
                <c:pt idx="767">
                  <c:v>4.041006090859911</c:v>
                </c:pt>
                <c:pt idx="768">
                  <c:v>3.9442114833102391</c:v>
                </c:pt>
                <c:pt idx="769">
                  <c:v>3.9442114833102391</c:v>
                </c:pt>
                <c:pt idx="770">
                  <c:v>3.9442114833102391</c:v>
                </c:pt>
                <c:pt idx="771">
                  <c:v>3.9442114833102391</c:v>
                </c:pt>
                <c:pt idx="772">
                  <c:v>3.9442114833102391</c:v>
                </c:pt>
                <c:pt idx="773">
                  <c:v>3.9442114833102391</c:v>
                </c:pt>
                <c:pt idx="774">
                  <c:v>3.9442114833102391</c:v>
                </c:pt>
                <c:pt idx="775">
                  <c:v>3.9442114833102391</c:v>
                </c:pt>
                <c:pt idx="776">
                  <c:v>3.9442114833102391</c:v>
                </c:pt>
                <c:pt idx="777">
                  <c:v>3.9442114833102391</c:v>
                </c:pt>
                <c:pt idx="778">
                  <c:v>3.9442114833102391</c:v>
                </c:pt>
                <c:pt idx="779">
                  <c:v>4.6017146005645566</c:v>
                </c:pt>
                <c:pt idx="780">
                  <c:v>6.2208274880070453</c:v>
                </c:pt>
                <c:pt idx="781">
                  <c:v>6.2208274880070453</c:v>
                </c:pt>
                <c:pt idx="782">
                  <c:v>6.2208274880070453</c:v>
                </c:pt>
                <c:pt idx="783">
                  <c:v>6.2208274880070453</c:v>
                </c:pt>
                <c:pt idx="784">
                  <c:v>6.2208274880070453</c:v>
                </c:pt>
                <c:pt idx="785">
                  <c:v>6.2208274880070453</c:v>
                </c:pt>
                <c:pt idx="786">
                  <c:v>6.2208274880070453</c:v>
                </c:pt>
                <c:pt idx="787">
                  <c:v>6.2208274880070453</c:v>
                </c:pt>
                <c:pt idx="788">
                  <c:v>6.2208274880070453</c:v>
                </c:pt>
                <c:pt idx="789">
                  <c:v>6.2208274880070453</c:v>
                </c:pt>
                <c:pt idx="790">
                  <c:v>6.2208274880070453</c:v>
                </c:pt>
                <c:pt idx="791">
                  <c:v>6.2208274880070453</c:v>
                </c:pt>
                <c:pt idx="792">
                  <c:v>5.7225746901597416</c:v>
                </c:pt>
                <c:pt idx="793">
                  <c:v>5.7225746901597416</c:v>
                </c:pt>
                <c:pt idx="794">
                  <c:v>5.7225746901597416</c:v>
                </c:pt>
                <c:pt idx="795">
                  <c:v>5.7225746901597416</c:v>
                </c:pt>
                <c:pt idx="796">
                  <c:v>5.7225746901597416</c:v>
                </c:pt>
                <c:pt idx="797">
                  <c:v>5.7225746901597416</c:v>
                </c:pt>
                <c:pt idx="798">
                  <c:v>5.2666074811406451</c:v>
                </c:pt>
                <c:pt idx="799">
                  <c:v>5.2666074811406451</c:v>
                </c:pt>
                <c:pt idx="800">
                  <c:v>5.2666074811406451</c:v>
                </c:pt>
                <c:pt idx="801">
                  <c:v>5.2666074811406451</c:v>
                </c:pt>
                <c:pt idx="802">
                  <c:v>5.2666074811406451</c:v>
                </c:pt>
                <c:pt idx="803">
                  <c:v>5.2666074811406451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D39-47A9-9666-59AB483D9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0192"/>
        <c:axId val="52681728"/>
      </c:lineChart>
      <c:catAx>
        <c:axId val="5268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681728"/>
        <c:crosses val="autoZero"/>
        <c:auto val="1"/>
        <c:lblAlgn val="ctr"/>
        <c:lblOffset val="100"/>
        <c:tickLblSkip val="120"/>
        <c:tickMarkSkip val="120"/>
        <c:noMultiLvlLbl val="0"/>
      </c:catAx>
      <c:valAx>
        <c:axId val="52681728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crossAx val="52680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2225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Sheet1!$A$11:$A$81</c:f>
              <c:numCache>
                <c:formatCode>0</c:formatCode>
                <c:ptCount val="71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</c:numCache>
            </c:numRef>
          </c:cat>
          <c:val>
            <c:numRef>
              <c:f>Sheet1!$F$11:$F$81</c:f>
              <c:numCache>
                <c:formatCode>0.0</c:formatCode>
                <c:ptCount val="71"/>
                <c:pt idx="0">
                  <c:v>64.556962025316452</c:v>
                </c:pt>
                <c:pt idx="1">
                  <c:v>63.478426880488733</c:v>
                </c:pt>
                <c:pt idx="2">
                  <c:v>64.370885604272758</c:v>
                </c:pt>
                <c:pt idx="3">
                  <c:v>64.337089426995917</c:v>
                </c:pt>
                <c:pt idx="4">
                  <c:v>62.465931982462379</c:v>
                </c:pt>
                <c:pt idx="5">
                  <c:v>58.265197298258087</c:v>
                </c:pt>
                <c:pt idx="6">
                  <c:v>60.426429240862234</c:v>
                </c:pt>
                <c:pt idx="7">
                  <c:v>61.562792877225867</c:v>
                </c:pt>
                <c:pt idx="8">
                  <c:v>64.971883786316781</c:v>
                </c:pt>
                <c:pt idx="9">
                  <c:v>63.940955951265231</c:v>
                </c:pt>
                <c:pt idx="10">
                  <c:v>65.677212939921787</c:v>
                </c:pt>
                <c:pt idx="11">
                  <c:v>66.529595737287153</c:v>
                </c:pt>
                <c:pt idx="12">
                  <c:v>68.890902911521465</c:v>
                </c:pt>
                <c:pt idx="13">
                  <c:v>72.545943523083821</c:v>
                </c:pt>
                <c:pt idx="14">
                  <c:v>74.775885253249669</c:v>
                </c:pt>
                <c:pt idx="15">
                  <c:v>77.270023790642341</c:v>
                </c:pt>
                <c:pt idx="16">
                  <c:v>74.678448699067246</c:v>
                </c:pt>
                <c:pt idx="17">
                  <c:v>77.098674521354937</c:v>
                </c:pt>
                <c:pt idx="18">
                  <c:v>77.084463736661235</c:v>
                </c:pt>
                <c:pt idx="19">
                  <c:v>77.804211824830375</c:v>
                </c:pt>
                <c:pt idx="20">
                  <c:v>78.170103092783506</c:v>
                </c:pt>
                <c:pt idx="21">
                  <c:v>79.270103092783501</c:v>
                </c:pt>
                <c:pt idx="22">
                  <c:v>78.470103092783503</c:v>
                </c:pt>
                <c:pt idx="23">
                  <c:v>78.964162984781538</c:v>
                </c:pt>
                <c:pt idx="24">
                  <c:v>78.626511892199048</c:v>
                </c:pt>
                <c:pt idx="25">
                  <c:v>75.923869944488501</c:v>
                </c:pt>
                <c:pt idx="26">
                  <c:v>69.156793352823513</c:v>
                </c:pt>
                <c:pt idx="27">
                  <c:v>62.209570703185108</c:v>
                </c:pt>
                <c:pt idx="28">
                  <c:v>62.29533050333535</c:v>
                </c:pt>
                <c:pt idx="29">
                  <c:v>62.092708254947702</c:v>
                </c:pt>
                <c:pt idx="30">
                  <c:v>61.991695303550976</c:v>
                </c:pt>
                <c:pt idx="31">
                  <c:v>61.155350159971562</c:v>
                </c:pt>
                <c:pt idx="32">
                  <c:v>60.499929388504448</c:v>
                </c:pt>
                <c:pt idx="33">
                  <c:v>61.604903872945115</c:v>
                </c:pt>
                <c:pt idx="34">
                  <c:v>61.456270908718508</c:v>
                </c:pt>
                <c:pt idx="35">
                  <c:v>59.346174715138361</c:v>
                </c:pt>
                <c:pt idx="36">
                  <c:v>56.600615878966394</c:v>
                </c:pt>
                <c:pt idx="37">
                  <c:v>54.404873477038429</c:v>
                </c:pt>
                <c:pt idx="38">
                  <c:v>51.849018955769864</c:v>
                </c:pt>
                <c:pt idx="39">
                  <c:v>51.500132170235261</c:v>
                </c:pt>
                <c:pt idx="40">
                  <c:v>50.733544805709755</c:v>
                </c:pt>
                <c:pt idx="41">
                  <c:v>52.632432081955521</c:v>
                </c:pt>
                <c:pt idx="42">
                  <c:v>52.003501264345459</c:v>
                </c:pt>
                <c:pt idx="43">
                  <c:v>50.760309278350519</c:v>
                </c:pt>
                <c:pt idx="44">
                  <c:v>52.519690081321635</c:v>
                </c:pt>
                <c:pt idx="45">
                  <c:v>54.739144017494532</c:v>
                </c:pt>
                <c:pt idx="46">
                  <c:v>55.183276059564719</c:v>
                </c:pt>
                <c:pt idx="47">
                  <c:v>55.199954684490763</c:v>
                </c:pt>
                <c:pt idx="48">
                  <c:v>57.547064096817564</c:v>
                </c:pt>
                <c:pt idx="49">
                  <c:v>61.549178044023407</c:v>
                </c:pt>
                <c:pt idx="50">
                  <c:v>65.207578712733351</c:v>
                </c:pt>
                <c:pt idx="51">
                  <c:v>68.916132627472834</c:v>
                </c:pt>
                <c:pt idx="52">
                  <c:v>66.095776521449949</c:v>
                </c:pt>
                <c:pt idx="53">
                  <c:v>66.655581421128474</c:v>
                </c:pt>
                <c:pt idx="54">
                  <c:v>69.277241990910099</c:v>
                </c:pt>
                <c:pt idx="55">
                  <c:v>71.361268152089565</c:v>
                </c:pt>
                <c:pt idx="56">
                  <c:v>73.445294313269045</c:v>
                </c:pt>
                <c:pt idx="57">
                  <c:v>75.551490965524891</c:v>
                </c:pt>
                <c:pt idx="58">
                  <c:v>77.120053209178593</c:v>
                </c:pt>
                <c:pt idx="59">
                  <c:v>77.142223700254959</c:v>
                </c:pt>
                <c:pt idx="60">
                  <c:v>76.582418800576434</c:v>
                </c:pt>
                <c:pt idx="61">
                  <c:v>77.670541785479259</c:v>
                </c:pt>
                <c:pt idx="62">
                  <c:v>77.204430796227243</c:v>
                </c:pt>
                <c:pt idx="63">
                  <c:v>77.785698618118005</c:v>
                </c:pt>
                <c:pt idx="64">
                  <c:v>77.835051546391753</c:v>
                </c:pt>
                <c:pt idx="65">
                  <c:v>76.255757841631933</c:v>
                </c:pt>
                <c:pt idx="66">
                  <c:v>76.787672735248961</c:v>
                </c:pt>
                <c:pt idx="67">
                  <c:v>78.334064487826282</c:v>
                </c:pt>
                <c:pt idx="68">
                  <c:v>78.350515463917532</c:v>
                </c:pt>
                <c:pt idx="69">
                  <c:v>74.709366089054612</c:v>
                </c:pt>
                <c:pt idx="70">
                  <c:v>71.665935512173718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7C-4908-A307-90028B80A910}"/>
            </c:ext>
          </c:extLst>
        </c:ser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Sheet1!$C$11:$C$81</c:f>
              <c:numCache>
                <c:formatCode>0.0</c:formatCode>
                <c:ptCount val="71"/>
                <c:pt idx="0">
                  <c:v>42.578124999999993</c:v>
                </c:pt>
                <c:pt idx="1">
                  <c:v>42.968750000000007</c:v>
                </c:pt>
                <c:pt idx="2">
                  <c:v>46.657986111111114</c:v>
                </c:pt>
                <c:pt idx="3">
                  <c:v>46.831597222222221</c:v>
                </c:pt>
                <c:pt idx="4">
                  <c:v>43.619791666666664</c:v>
                </c:pt>
                <c:pt idx="5">
                  <c:v>43.229166666666679</c:v>
                </c:pt>
                <c:pt idx="6">
                  <c:v>43.185763888888893</c:v>
                </c:pt>
                <c:pt idx="7">
                  <c:v>42.057291666666679</c:v>
                </c:pt>
                <c:pt idx="8">
                  <c:v>41.536458333333329</c:v>
                </c:pt>
                <c:pt idx="9">
                  <c:v>41.536458333333336</c:v>
                </c:pt>
                <c:pt idx="10">
                  <c:v>41.232638888888879</c:v>
                </c:pt>
                <c:pt idx="11">
                  <c:v>40.668402777777786</c:v>
                </c:pt>
                <c:pt idx="12">
                  <c:v>40.104166666666671</c:v>
                </c:pt>
                <c:pt idx="13">
                  <c:v>39.625827152414189</c:v>
                </c:pt>
                <c:pt idx="14">
                  <c:v>38.307155322862137</c:v>
                </c:pt>
                <c:pt idx="15">
                  <c:v>39.528795811518314</c:v>
                </c:pt>
                <c:pt idx="16">
                  <c:v>40.532286212914485</c:v>
                </c:pt>
                <c:pt idx="17">
                  <c:v>40.794066317626523</c:v>
                </c:pt>
                <c:pt idx="18">
                  <c:v>41.535776614310649</c:v>
                </c:pt>
                <c:pt idx="19">
                  <c:v>41.579406631762659</c:v>
                </c:pt>
                <c:pt idx="20">
                  <c:v>42.102966841186749</c:v>
                </c:pt>
                <c:pt idx="21">
                  <c:v>41.841186736474697</c:v>
                </c:pt>
                <c:pt idx="22">
                  <c:v>42.713787085514838</c:v>
                </c:pt>
                <c:pt idx="23">
                  <c:v>42.102966841186749</c:v>
                </c:pt>
                <c:pt idx="24">
                  <c:v>41.753472222222221</c:v>
                </c:pt>
                <c:pt idx="25">
                  <c:v>46.918402777777771</c:v>
                </c:pt>
                <c:pt idx="26">
                  <c:v>51.996527777777779</c:v>
                </c:pt>
                <c:pt idx="27">
                  <c:v>50.998263888888886</c:v>
                </c:pt>
                <c:pt idx="28">
                  <c:v>45.138888888888893</c:v>
                </c:pt>
                <c:pt idx="29">
                  <c:v>44.574652777777793</c:v>
                </c:pt>
                <c:pt idx="30">
                  <c:v>45.572916666666664</c:v>
                </c:pt>
                <c:pt idx="31">
                  <c:v>44.574652777777779</c:v>
                </c:pt>
                <c:pt idx="32">
                  <c:v>44.835069444444457</c:v>
                </c:pt>
                <c:pt idx="33">
                  <c:v>46.267361111111114</c:v>
                </c:pt>
                <c:pt idx="34">
                  <c:v>45.22569444444445</c:v>
                </c:pt>
                <c:pt idx="35">
                  <c:v>51.86631944444445</c:v>
                </c:pt>
                <c:pt idx="36">
                  <c:v>52.951388888888886</c:v>
                </c:pt>
                <c:pt idx="37">
                  <c:v>51.302083333333343</c:v>
                </c:pt>
                <c:pt idx="38">
                  <c:v>48.35069444444445</c:v>
                </c:pt>
                <c:pt idx="39">
                  <c:v>50.434027777777771</c:v>
                </c:pt>
                <c:pt idx="40">
                  <c:v>50.021815008726001</c:v>
                </c:pt>
                <c:pt idx="41">
                  <c:v>49.088541666666664</c:v>
                </c:pt>
                <c:pt idx="42">
                  <c:v>49.131944444444436</c:v>
                </c:pt>
                <c:pt idx="43">
                  <c:v>45.442708333333343</c:v>
                </c:pt>
                <c:pt idx="44">
                  <c:v>43.142361111111114</c:v>
                </c:pt>
                <c:pt idx="45">
                  <c:v>40.407986111111114</c:v>
                </c:pt>
                <c:pt idx="46">
                  <c:v>33.723958333333329</c:v>
                </c:pt>
                <c:pt idx="47">
                  <c:v>31.597222222222218</c:v>
                </c:pt>
                <c:pt idx="48">
                  <c:v>28.081597222222225</c:v>
                </c:pt>
                <c:pt idx="49">
                  <c:v>24.999999999999996</c:v>
                </c:pt>
                <c:pt idx="50">
                  <c:v>19.010416666666668</c:v>
                </c:pt>
                <c:pt idx="51">
                  <c:v>18.923611111111111</c:v>
                </c:pt>
                <c:pt idx="52">
                  <c:v>17.447916666666668</c:v>
                </c:pt>
                <c:pt idx="53">
                  <c:v>15.538194444444443</c:v>
                </c:pt>
                <c:pt idx="54">
                  <c:v>14.583333333333336</c:v>
                </c:pt>
                <c:pt idx="55">
                  <c:v>13.281249999999998</c:v>
                </c:pt>
                <c:pt idx="56">
                  <c:v>12.890625</c:v>
                </c:pt>
                <c:pt idx="57">
                  <c:v>12.977430555555557</c:v>
                </c:pt>
                <c:pt idx="58">
                  <c:v>11.979166666666666</c:v>
                </c:pt>
                <c:pt idx="59">
                  <c:v>12.5</c:v>
                </c:pt>
                <c:pt idx="60">
                  <c:v>12.022569444444445</c:v>
                </c:pt>
                <c:pt idx="61">
                  <c:v>13.064236111111112</c:v>
                </c:pt>
                <c:pt idx="62">
                  <c:v>12.5</c:v>
                </c:pt>
                <c:pt idx="63">
                  <c:v>13.671875</c:v>
                </c:pt>
                <c:pt idx="64">
                  <c:v>14.0625</c:v>
                </c:pt>
                <c:pt idx="65">
                  <c:v>14.0625</c:v>
                </c:pt>
                <c:pt idx="66">
                  <c:v>14.756944444444445</c:v>
                </c:pt>
                <c:pt idx="67">
                  <c:v>13.541666666666666</c:v>
                </c:pt>
                <c:pt idx="68">
                  <c:v>13.585069444444445</c:v>
                </c:pt>
                <c:pt idx="69">
                  <c:v>19.270833333333336</c:v>
                </c:pt>
                <c:pt idx="70">
                  <c:v>19.791666666666664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D7C-4908-A307-90028B80A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46816"/>
        <c:axId val="51348608"/>
      </c:lineChart>
      <c:catAx>
        <c:axId val="513468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51348608"/>
        <c:crosses val="autoZero"/>
        <c:auto val="1"/>
        <c:lblAlgn val="ctr"/>
        <c:lblOffset val="100"/>
        <c:tickLblSkip val="10"/>
        <c:noMultiLvlLbl val="0"/>
      </c:catAx>
      <c:valAx>
        <c:axId val="513486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51346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0.18996</cdr:x>
      <cdr:y>0.56872</cdr:y>
    </cdr:from>
    <cdr:to>
      <cdr:x>0.36201</cdr:x>
      <cdr:y>0.87204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9650" y="1714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US dollar</a:t>
          </a:r>
        </a:p>
      </cdr:txBody>
    </cdr:sp>
  </cdr:relSizeAnchor>
  <cdr:relSizeAnchor xmlns:cdr="http://schemas.openxmlformats.org/drawingml/2006/chartDrawing">
    <cdr:from>
      <cdr:x>0.58244</cdr:x>
      <cdr:y>0.52765</cdr:y>
    </cdr:from>
    <cdr:to>
      <cdr:x>0.75448</cdr:x>
      <cdr:y>0.83096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5625" y="1590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French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franc and German DM</a:t>
          </a:r>
        </a:p>
        <a:p xmlns:a="http://schemas.openxmlformats.org/drawingml/2006/main"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(1950-1998) and Euro</a:t>
          </a:r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0.22401</cdr:x>
      <cdr:y>0.06319</cdr:y>
    </cdr:from>
    <cdr:to>
      <cdr:x>0.41219</cdr:x>
      <cdr:y>0.43286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90625" y="190500"/>
          <a:ext cx="1000125" cy="11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0.17666</cdr:x>
      <cdr:y>0.1987</cdr:y>
    </cdr:from>
    <cdr:to>
      <cdr:x>0.43114</cdr:x>
      <cdr:y>0.55257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95640" y="900899"/>
          <a:ext cx="1866420" cy="160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UK pound</a:t>
          </a:r>
        </a:p>
      </cdr:txBody>
    </cdr:sp>
  </cdr:relSizeAnchor>
  <cdr:relSizeAnchor xmlns:cdr="http://schemas.openxmlformats.org/drawingml/2006/chartDrawing">
    <cdr:from>
      <cdr:x>0.07527</cdr:x>
      <cdr:y>0</cdr:y>
    </cdr:from>
    <cdr:to>
      <cdr:x>0.22222</cdr:x>
      <cdr:y>0.08215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0050" y="0"/>
          <a:ext cx="7810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Percen</a:t>
          </a:r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0.10417</cdr:x>
      <cdr:y>0.61806</cdr:y>
    </cdr:from>
    <cdr:to>
      <cdr:x>0.30417</cdr:x>
      <cdr:y>0.95139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50" y="1695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Emerging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and developing country</a:t>
          </a:r>
        </a:p>
        <a:p xmlns:a="http://schemas.openxmlformats.org/drawingml/2006/main"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reserves/ US GDP</a:t>
          </a:r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0.08958</cdr:x>
      <cdr:y>0.15625</cdr:y>
    </cdr:from>
    <cdr:to>
      <cdr:x>0.28958</cdr:x>
      <cdr:y>0.37847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9575" y="428625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with dual/multiple</a:t>
          </a:r>
        </a:p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parallel exchange rates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0.37634</cdr:x>
      <cdr:y>0.64297</cdr:y>
    </cdr:from>
    <cdr:to>
      <cdr:x>0.54838</cdr:x>
      <cdr:y>0.94629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3" y="1938342"/>
          <a:ext cx="914384" cy="91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where the euro 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(and previously the French franc and DM) 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are the principal anchor currency (percent, left scale)</a:t>
          </a:r>
        </a:p>
      </cdr:txBody>
    </cdr:sp>
  </cdr:relSizeAnchor>
  <cdr:relSizeAnchor xmlns:cdr="http://schemas.openxmlformats.org/drawingml/2006/chartDrawing">
    <cdr:from>
      <cdr:x>0.32975</cdr:x>
      <cdr:y>0</cdr:y>
    </cdr:from>
    <cdr:to>
      <cdr:x>0.5018</cdr:x>
      <cdr:y>0.30332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586" y="0"/>
          <a:ext cx="914437" cy="914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France</a:t>
          </a:r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and Germany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GDP as a share of world GDP 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(percent, right scale)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0.37634</cdr:x>
      <cdr:y>0.64297</cdr:y>
    </cdr:from>
    <cdr:to>
      <cdr:x>0.54838</cdr:x>
      <cdr:y>0.94629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3" y="1938342"/>
          <a:ext cx="914384" cy="91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where the euro 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(and previously the French franc and DM) 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are the principal anchor currency (percent, left scale)</a:t>
          </a:r>
        </a:p>
      </cdr:txBody>
    </cdr:sp>
  </cdr:relSizeAnchor>
  <cdr:relSizeAnchor xmlns:cdr="http://schemas.openxmlformats.org/drawingml/2006/chartDrawing">
    <cdr:from>
      <cdr:x>0.32975</cdr:x>
      <cdr:y>0</cdr:y>
    </cdr:from>
    <cdr:to>
      <cdr:x>0.5018</cdr:x>
      <cdr:y>0.30332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586" y="0"/>
          <a:ext cx="914437" cy="914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France</a:t>
          </a:r>
          <a:r>
            <a: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and Germany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GDP as a share of world GDP 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(percent, right scale)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0.17742</cdr:x>
      <cdr:y>0.65245</cdr:y>
    </cdr:from>
    <cdr:to>
      <cdr:x>0.34946</cdr:x>
      <cdr:y>0.95577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2975" y="19669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where the yen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is the principal anchor currency (percent, left scale)</a:t>
          </a:r>
        </a:p>
      </cdr:txBody>
    </cdr:sp>
  </cdr:relSizeAnchor>
  <cdr:relSizeAnchor xmlns:cdr="http://schemas.openxmlformats.org/drawingml/2006/chartDrawing">
    <cdr:from>
      <cdr:x>0.19713</cdr:x>
      <cdr:y>0.04897</cdr:y>
    </cdr:from>
    <cdr:to>
      <cdr:x>0.36918</cdr:x>
      <cdr:y>0.35229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7750" y="1476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Japan GDP as a share of world GDP </a:t>
          </a:r>
        </a:p>
        <a:p xmlns:a="http://schemas.openxmlformats.org/drawingml/2006/main"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(percent, right scale)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0.25269</cdr:x>
      <cdr:y>0.69668</cdr:y>
    </cdr:from>
    <cdr:to>
      <cdr:x>0.42473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43025" y="2324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US dollar</a:t>
          </a:r>
        </a:p>
      </cdr:txBody>
    </cdr:sp>
  </cdr:relSizeAnchor>
  <cdr:relSizeAnchor xmlns:cdr="http://schemas.openxmlformats.org/drawingml/2006/chartDrawing">
    <cdr:from>
      <cdr:x>0.68354</cdr:x>
      <cdr:y>0.27272</cdr:y>
    </cdr:from>
    <cdr:to>
      <cdr:x>0.85558</cdr:x>
      <cdr:y>0.57604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95555" y="1236479"/>
          <a:ext cx="1307668" cy="1375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French franc and German DM</a:t>
          </a:r>
        </a:p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(1946-1998) and Euro</a:t>
          </a:r>
        </a:p>
      </cdr:txBody>
    </cdr:sp>
  </cdr:relSizeAnchor>
  <cdr:relSizeAnchor xmlns:cdr="http://schemas.openxmlformats.org/drawingml/2006/chartDrawing">
    <cdr:from>
      <cdr:x>0.19534</cdr:x>
      <cdr:y>0.30964</cdr:y>
    </cdr:from>
    <cdr:to>
      <cdr:x>0.36738</cdr:x>
      <cdr:y>0.51501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38225" y="933449"/>
          <a:ext cx="914400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UK pound</a:t>
          </a:r>
        </a:p>
      </cdr:txBody>
    </cdr:sp>
  </cdr:relSizeAnchor>
  <cdr:relSizeAnchor xmlns:cdr="http://schemas.openxmlformats.org/drawingml/2006/chartDrawing">
    <cdr:from>
      <cdr:x>0.04839</cdr:x>
      <cdr:y>0</cdr:y>
    </cdr:from>
    <cdr:to>
      <cdr:x>0.23118</cdr:x>
      <cdr:y>0.30964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7175" y="0"/>
          <a:ext cx="971550" cy="93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Percent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0.12724</cdr:x>
      <cdr:y>0.63823</cdr:y>
    </cdr:from>
    <cdr:to>
      <cdr:x>0.92115</cdr:x>
      <cdr:y>0.94471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6253" y="1924049"/>
          <a:ext cx="4219597" cy="923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Group 1: </a:t>
          </a:r>
          <a:r>
            <a:rPr lang="en-US" sz="110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Least flexible</a:t>
          </a:r>
        </a:p>
        <a:p xmlns:a="http://schemas.openxmlformats.org/drawingml/2006/main">
          <a:r>
            <a:rPr lang="en-US" sz="1100" baseline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(from no separate legal tender to de facto pegs)</a:t>
          </a:r>
          <a:endParaRPr lang="en-GB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0.22401</cdr:x>
      <cdr:y>0.06319</cdr:y>
    </cdr:from>
    <cdr:to>
      <cdr:x>0.41219</cdr:x>
      <cdr:y>0.43286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90625" y="190500"/>
          <a:ext cx="1000125" cy="11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0.07527</cdr:x>
      <cdr:y>0</cdr:y>
    </cdr:from>
    <cdr:to>
      <cdr:x>0.22222</cdr:x>
      <cdr:y>0.08215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0050" y="0"/>
          <a:ext cx="7810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Percen</a:t>
          </a:r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0.22401</cdr:x>
      <cdr:y>0.06319</cdr:y>
    </cdr:from>
    <cdr:to>
      <cdr:x>0.41219</cdr:x>
      <cdr:y>0.43286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90625" y="190500"/>
          <a:ext cx="1000125" cy="11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0.07527</cdr:x>
      <cdr:y>0</cdr:y>
    </cdr:from>
    <cdr:to>
      <cdr:x>0.22222</cdr:x>
      <cdr:y>0.08215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0050" y="0"/>
          <a:ext cx="7810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Percen</a:t>
          </a:r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0.22401</cdr:x>
      <cdr:y>0.06319</cdr:y>
    </cdr:from>
    <cdr:to>
      <cdr:x>0.41219</cdr:x>
      <cdr:y>0.43286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90625" y="190500"/>
          <a:ext cx="1000125" cy="11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0.07527</cdr:x>
      <cdr:y>0</cdr:y>
    </cdr:from>
    <cdr:to>
      <cdr:x>0.22222</cdr:x>
      <cdr:y>0.08215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0050" y="0"/>
          <a:ext cx="7810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latin typeface="Times New Roman" panose="02020603050405020304" pitchFamily="18" charset="0"/>
              <a:cs typeface="Times New Roman" panose="02020603050405020304" pitchFamily="18" charset="0"/>
            </a:rPr>
            <a:t>Percen</a:t>
          </a:r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0.222</cdr:x>
      <cdr:y>0.28082</cdr:y>
    </cdr:from>
    <cdr:to>
      <cdr:x>0.414</cdr:x>
      <cdr:y>0.60959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7275" y="781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(solid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line)</a:t>
          </a:r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0.444</cdr:x>
      <cdr:y>0.55822</cdr:y>
    </cdr:from>
    <cdr:to>
      <cdr:x>0.636</cdr:x>
      <cdr:y>0.88699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4550" y="15525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weighted by GDP (dashed line)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0.42026</cdr:x>
      <cdr:y>0.37183</cdr:y>
    </cdr:from>
    <cdr:to>
      <cdr:x>0.60038</cdr:x>
      <cdr:y>0.64225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600" y="1257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(solid line)</a:t>
          </a:r>
        </a:p>
      </cdr:txBody>
    </cdr:sp>
  </cdr:relSizeAnchor>
  <cdr:relSizeAnchor xmlns:cdr="http://schemas.openxmlformats.org/drawingml/2006/chartDrawing">
    <cdr:from>
      <cdr:x>0.15009</cdr:x>
      <cdr:y>0.72958</cdr:y>
    </cdr:from>
    <cdr:to>
      <cdr:x>0.33021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2552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weighted by GDP (dashed line)</a:t>
          </a:r>
        </a:p>
      </cdr:txBody>
    </cdr:sp>
  </cdr:relSizeAnchor>
  <cdr:relSizeAnchor xmlns:cdr="http://schemas.openxmlformats.org/drawingml/2006/chartDrawing">
    <cdr:from>
      <cdr:x>0.62852</cdr:x>
      <cdr:y>0.45634</cdr:y>
    </cdr:from>
    <cdr:to>
      <cdr:x>0.65478</cdr:x>
      <cdr:y>0.53239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3190875" y="1543050"/>
          <a:ext cx="133350" cy="2571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0.24167</cdr:x>
      <cdr:y>0.65625</cdr:y>
    </cdr:from>
    <cdr:to>
      <cdr:x>0.44167</cdr:x>
      <cdr:y>0.98958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4900" y="1800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with</a:t>
          </a:r>
        </a:p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dual/multiple/parallel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exchange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rates</a:t>
          </a:r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0.45833</cdr:x>
      <cdr:y>0.03472</cdr:y>
    </cdr:from>
    <cdr:to>
      <cdr:x>0.72292</cdr:x>
      <cdr:y>0.45833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5500" y="95250"/>
          <a:ext cx="1209675" cy="116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with less flexible</a:t>
          </a:r>
        </a:p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exchange rate regimes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0.38125</cdr:x>
      <cdr:y>0.71181</cdr:y>
    </cdr:from>
    <cdr:to>
      <cdr:x>0.58125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3075" y="1952624"/>
          <a:ext cx="914400" cy="790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of emerging and developing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country</a:t>
          </a:r>
        </a:p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reserves in total world reserves</a:t>
          </a:r>
        </a:p>
      </cdr:txBody>
    </cdr:sp>
  </cdr:relSizeAnchor>
  <cdr:relSizeAnchor xmlns:cdr="http://schemas.openxmlformats.org/drawingml/2006/chartDrawing">
    <cdr:from>
      <cdr:x>0.42708</cdr:x>
      <cdr:y>0.04514</cdr:y>
    </cdr:from>
    <cdr:to>
      <cdr:x>0.62708</cdr:x>
      <cdr:y>0.37847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52625" y="123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Share of countries with less flexible</a:t>
          </a:r>
        </a:p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exchange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rate regimes</a:t>
          </a:r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B833-B656-4216-840B-063D8248A01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CDEC-D9E6-4210-A6BE-612487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9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6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2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2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37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7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6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9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CDEC-D9E6-4210-A6BE-6124875455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FB6E-2CD8-4358-AD79-798286A58361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3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2088-D93E-47E2-9EAC-AB3B5DDE8207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7E50-9B84-42D0-AC1E-EA1AA10F4AC0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3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2870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701"/>
            <a:ext cx="7886700" cy="5148262"/>
          </a:xfrm>
        </p:spPr>
        <p:txBody>
          <a:bodyPr/>
          <a:lstStyle>
            <a:lvl1pPr>
              <a:lnSpc>
                <a:spcPct val="120000"/>
              </a:lnSpc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0693-5627-4C55-9A06-28DAC7E837E3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small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 smtClean="0"/>
              <a:t>Ilzetzki, Reinhart and Rogoff, 2019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C26085B-DCC6-4CCC-BA38-F9628F8E4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9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F48C-3A05-48AB-8A50-9396F90658B1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58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85825"/>
            <a:ext cx="3886200" cy="52911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5825"/>
            <a:ext cx="3886200" cy="52911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FBAA-27EE-4C80-BF84-C65D94121F0B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small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Ilzetzki, Reinhart and Rogoff,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AAF8-3474-4AEE-829E-21A8AA52BEED}" type="datetime1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9151"/>
            <a:ext cx="7886700" cy="95884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1F9B-8C72-418F-A658-FB8DDD8B880D}" type="datetime1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small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 smtClean="0"/>
              <a:t>Ilzetzki, Reinhart and Rogoff,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2746376"/>
            <a:ext cx="7886700" cy="95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2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E1A2-B7DB-4841-AE20-52603843318E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0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2CF9-5FB1-408C-AC66-7264CD1C8FC6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5D27-6473-4240-B290-CFDC0BBE6DB4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F5F0-3692-4316-8FA1-9101725EB5F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zetzki.com/irr-anchor-vide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zetzki.com/irr-exchange-arrangements-vide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zetzki.com/irr-exchange-arrangements-vide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zetzki.com/irr-exchange-arrangements-vide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zetzki.com/irr-exchange-arrangements-vide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8598" y="574676"/>
            <a:ext cx="8677275" cy="1149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Exchange Arrangements Entering the 21</a:t>
            </a:r>
            <a:r>
              <a:rPr lang="en-GB" sz="2800" baseline="30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GB" sz="2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Century:</a:t>
            </a:r>
            <a:br>
              <a:rPr lang="en-GB" sz="2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Which Anchor Will Hold?</a:t>
            </a:r>
            <a:endParaRPr lang="en-US" sz="2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598" y="2765426"/>
            <a:ext cx="8677275" cy="160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cap="small" dirty="0" smtClean="0">
                <a:solidFill>
                  <a:schemeClr val="tx1"/>
                </a:solidFill>
              </a:rPr>
              <a:t>Ethan Ilzetzki, London School of Economics</a:t>
            </a:r>
          </a:p>
          <a:p>
            <a:pPr>
              <a:lnSpc>
                <a:spcPct val="120000"/>
              </a:lnSpc>
            </a:pPr>
            <a:r>
              <a:rPr lang="en-GB" sz="2400" cap="small" dirty="0" smtClean="0">
                <a:solidFill>
                  <a:schemeClr val="tx1"/>
                </a:solidFill>
              </a:rPr>
              <a:t>Carmen M. Reinhart, Harvard University </a:t>
            </a:r>
          </a:p>
          <a:p>
            <a:pPr>
              <a:lnSpc>
                <a:spcPct val="120000"/>
              </a:lnSpc>
            </a:pPr>
            <a:r>
              <a:rPr lang="en-GB" sz="2400" cap="small" dirty="0" smtClean="0">
                <a:solidFill>
                  <a:schemeClr val="tx1"/>
                </a:solidFill>
              </a:rPr>
              <a:t>Kenneth S. Rogoff, Harvard University</a:t>
            </a:r>
            <a:endParaRPr lang="en-US" sz="2400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4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Classification Algorithm in a Nutshell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866776"/>
            <a:ext cx="67818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Candidate Anchors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85825"/>
            <a:ext cx="3886200" cy="352425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USD</a:t>
            </a:r>
          </a:p>
          <a:p>
            <a:endParaRPr lang="en-GB" dirty="0" smtClean="0"/>
          </a:p>
          <a:p>
            <a:r>
              <a:rPr lang="en-GB" dirty="0" smtClean="0"/>
              <a:t>EUR (DEM, FFR)</a:t>
            </a:r>
          </a:p>
          <a:p>
            <a:endParaRPr lang="en-GB" dirty="0" smtClean="0"/>
          </a:p>
          <a:p>
            <a:r>
              <a:rPr lang="en-GB" dirty="0" smtClean="0"/>
              <a:t>JPY</a:t>
            </a:r>
          </a:p>
          <a:p>
            <a:endParaRPr lang="en-GB" dirty="0" smtClean="0"/>
          </a:p>
          <a:p>
            <a:r>
              <a:rPr lang="en-GB" dirty="0" smtClean="0"/>
              <a:t>GBP</a:t>
            </a:r>
          </a:p>
          <a:p>
            <a:endParaRPr lang="en-GB" dirty="0" smtClean="0"/>
          </a:p>
          <a:p>
            <a:r>
              <a:rPr lang="en-GB" dirty="0" smtClean="0"/>
              <a:t>ZAR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5825"/>
            <a:ext cx="3886200" cy="352425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CHF</a:t>
            </a:r>
          </a:p>
          <a:p>
            <a:endParaRPr lang="en-GB" dirty="0"/>
          </a:p>
          <a:p>
            <a:r>
              <a:rPr lang="en-GB" dirty="0" smtClean="0"/>
              <a:t>RUB</a:t>
            </a:r>
          </a:p>
          <a:p>
            <a:endParaRPr lang="en-GB" dirty="0"/>
          </a:p>
          <a:p>
            <a:r>
              <a:rPr lang="en-GB" dirty="0" smtClean="0"/>
              <a:t>AUD</a:t>
            </a:r>
          </a:p>
          <a:p>
            <a:endParaRPr lang="en-GB" dirty="0"/>
          </a:p>
          <a:p>
            <a:r>
              <a:rPr lang="en-GB" dirty="0" smtClean="0"/>
              <a:t>BRL</a:t>
            </a:r>
          </a:p>
          <a:p>
            <a:endParaRPr lang="en-GB" dirty="0"/>
          </a:p>
          <a:p>
            <a:r>
              <a:rPr lang="en-GB" dirty="0" smtClean="0"/>
              <a:t>CAD and TRL when they are freely floating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Ilzetzki, Reinhart and Rogoff,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4410075"/>
            <a:ext cx="7772400" cy="177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USD-EUR,  USD-JPY, USD-EUR-JPY equally weighted baskets and pre-announced de-jure baskets.</a:t>
            </a:r>
          </a:p>
          <a:p>
            <a:pPr lvl="1"/>
            <a:endParaRPr lang="en-GB" sz="1800" dirty="0" smtClean="0"/>
          </a:p>
          <a:p>
            <a:r>
              <a:rPr lang="en-GB" sz="2200" dirty="0" smtClean="0"/>
              <a:t>RMB not candidate anchor—itself anchored to USD</a:t>
            </a:r>
          </a:p>
          <a:p>
            <a:pPr lvl="1"/>
            <a:r>
              <a:rPr lang="en-GB" sz="1800" dirty="0" smtClean="0"/>
              <a:t>Possible latent anchoring to RMB.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0431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Managed vs. Freely Floating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Historical analysis of exchange rate intervention in Appendix 1.</a:t>
            </a:r>
          </a:p>
          <a:p>
            <a:endParaRPr lang="en-GB" dirty="0"/>
          </a:p>
          <a:p>
            <a:r>
              <a:rPr lang="en-GB" dirty="0" smtClean="0"/>
              <a:t>Classify as managed floating if central bank frequently intervened with explicit aim of managing exchange rate’s level, path, or variability.</a:t>
            </a:r>
          </a:p>
          <a:p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Sources: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 smtClean="0"/>
              <a:t>Central bank minutes, reports, </a:t>
            </a:r>
            <a:r>
              <a:rPr lang="en-GB" sz="1400" dirty="0"/>
              <a:t>and statements; the IMF’s Annual Report on Exchange Arrangements and Exchange Restrictions; OECD and BIS reports; the US Treasury’s biannual Report to Congress on International Economic Exchange Rate Policies; central bank data </a:t>
            </a:r>
            <a:r>
              <a:rPr lang="en-GB" sz="1400" dirty="0" smtClean="0"/>
              <a:t>on reserve holdings and net FX purchases; press reports; and country-specific research.</a:t>
            </a:r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Floating in the 21</a:t>
            </a:r>
            <a:r>
              <a:rPr lang="en-GB" baseline="30000" dirty="0" smtClean="0"/>
              <a:t>st</a:t>
            </a:r>
            <a:r>
              <a:rPr lang="en-GB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14 currencies were floating at some point in 21</a:t>
            </a:r>
            <a:r>
              <a:rPr lang="en-GB" baseline="30000" dirty="0" smtClean="0"/>
              <a:t>st</a:t>
            </a:r>
            <a:r>
              <a:rPr lang="en-GB" dirty="0" smtClean="0"/>
              <a:t> century.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Floating exchange rate practices in the 21</a:t>
            </a:r>
            <a:r>
              <a:rPr lang="en-GB" baseline="30000" dirty="0" smtClean="0"/>
              <a:t>st</a:t>
            </a:r>
            <a:r>
              <a:rPr lang="en-GB" dirty="0" smtClean="0"/>
              <a:t> century fall in to 3 broad categories: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GB" sz="2000" dirty="0" smtClean="0"/>
              <a:t>Australia, Canada, Japan (?), SAF, UK, US never intervened: freely floating.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GB" sz="2000" dirty="0" smtClean="0"/>
              <a:t>Brazil and Turkey experimented with freely floating 2000-10, but resumed intervention (managed floating) during the crisis.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GB" sz="2000" dirty="0" smtClean="0"/>
              <a:t>All other cases intervened regularly: Managed floating.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 Currency 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12" y="873254"/>
            <a:ext cx="4064438" cy="53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Exchange Arrangements </a:t>
            </a:r>
            <a:br>
              <a:rPr lang="en-GB" sz="4000" dirty="0" smtClean="0"/>
            </a:br>
            <a:r>
              <a:rPr lang="en-GB" sz="4000" dirty="0" smtClean="0"/>
              <a:t>in the 21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Century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Post World War II Major Anchor Currencies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48325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Share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countries weighted by their share in world GDP, 1950-2015, excluding freely falling cases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Link to dynamic map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64178"/>
              </p:ext>
            </p:extLst>
          </p:nvPr>
        </p:nvGraphicFramePr>
        <p:xfrm>
          <a:off x="800100" y="1028702"/>
          <a:ext cx="7334250" cy="453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81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Post World War II Major Anchor Currencies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48325"/>
            <a:ext cx="813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of countries 1946-2015, excluding freely falling cases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445710"/>
              </p:ext>
            </p:extLst>
          </p:nvPr>
        </p:nvGraphicFramePr>
        <p:xfrm>
          <a:off x="676275" y="904875"/>
          <a:ext cx="7600950" cy="453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9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of Anchor Currencies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 monopoly of global currency in goods and financial markets.</a:t>
            </a:r>
          </a:p>
          <a:p>
            <a:endParaRPr lang="en-GB" dirty="0" smtClean="0"/>
          </a:p>
          <a:p>
            <a:r>
              <a:rPr lang="en-GB" dirty="0" smtClean="0"/>
              <a:t>Trade</a:t>
            </a:r>
            <a:r>
              <a:rPr lang="en-US" dirty="0" smtClean="0"/>
              <a:t>: </a:t>
            </a:r>
            <a:r>
              <a:rPr lang="en-US" sz="1400" dirty="0" err="1" smtClean="0"/>
              <a:t>Swoboda</a:t>
            </a:r>
            <a:r>
              <a:rPr lang="en-US" sz="1400" dirty="0" smtClean="0"/>
              <a:t> (1969), </a:t>
            </a:r>
            <a:r>
              <a:rPr lang="en-US" sz="1400" dirty="0" err="1" smtClean="0"/>
              <a:t>Bacchetta</a:t>
            </a:r>
            <a:r>
              <a:rPr lang="en-US" sz="1400" dirty="0" smtClean="0"/>
              <a:t> and </a:t>
            </a:r>
            <a:r>
              <a:rPr lang="en-US" sz="1400" dirty="0" err="1" smtClean="0"/>
              <a:t>Wincoop</a:t>
            </a:r>
            <a:r>
              <a:rPr lang="en-US" sz="1400" dirty="0" smtClean="0"/>
              <a:t> (2005), Goldberg and </a:t>
            </a:r>
            <a:r>
              <a:rPr lang="en-US" sz="1400" dirty="0" err="1" smtClean="0"/>
              <a:t>Tille</a:t>
            </a:r>
            <a:r>
              <a:rPr lang="en-US" sz="1400" dirty="0" smtClean="0"/>
              <a:t> (2008).</a:t>
            </a:r>
          </a:p>
          <a:p>
            <a:r>
              <a:rPr lang="en-GB" dirty="0" smtClean="0"/>
              <a:t>Bond Markets</a:t>
            </a:r>
            <a:r>
              <a:rPr lang="en-US" dirty="0" smtClean="0"/>
              <a:t>: </a:t>
            </a:r>
            <a:r>
              <a:rPr lang="en-US" sz="1400" dirty="0" smtClean="0"/>
              <a:t>He, Krishnamurthy and </a:t>
            </a:r>
            <a:r>
              <a:rPr lang="en-US" sz="1400" dirty="0" err="1" smtClean="0"/>
              <a:t>Milbradt</a:t>
            </a:r>
            <a:r>
              <a:rPr lang="en-US" sz="1400" dirty="0" smtClean="0"/>
              <a:t> (2016), Hassan, </a:t>
            </a:r>
            <a:r>
              <a:rPr lang="en-US" sz="1400" dirty="0" err="1" smtClean="0"/>
              <a:t>Mertens</a:t>
            </a:r>
            <a:r>
              <a:rPr lang="en-US" sz="1400" dirty="0" smtClean="0"/>
              <a:t>, and Zhang (2016).</a:t>
            </a:r>
          </a:p>
          <a:p>
            <a:r>
              <a:rPr lang="en-GB" dirty="0" smtClean="0"/>
              <a:t>Trade + Bond Markets</a:t>
            </a:r>
            <a:r>
              <a:rPr lang="en-US" dirty="0" smtClean="0"/>
              <a:t>: </a:t>
            </a:r>
            <a:r>
              <a:rPr lang="en-US" sz="1400" dirty="0" err="1" smtClean="0"/>
              <a:t>Gopinath</a:t>
            </a:r>
            <a:r>
              <a:rPr lang="en-US" sz="1400" dirty="0" smtClean="0"/>
              <a:t> and Stein (2018).</a:t>
            </a:r>
          </a:p>
          <a:p>
            <a:r>
              <a:rPr lang="en-GB" dirty="0" smtClean="0"/>
              <a:t>Political Economy</a:t>
            </a:r>
            <a:r>
              <a:rPr lang="en-US" dirty="0" smtClean="0"/>
              <a:t>: </a:t>
            </a:r>
            <a:r>
              <a:rPr lang="en-US" sz="1400" dirty="0" smtClean="0"/>
              <a:t>Rogoff (2001).</a:t>
            </a:r>
            <a:endParaRPr lang="en-US" sz="1400" dirty="0"/>
          </a:p>
          <a:p>
            <a:endParaRPr lang="en-US" sz="1400" dirty="0"/>
          </a:p>
          <a:p>
            <a:endParaRPr lang="en-GB" sz="1400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Markers of an Anchor Currency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1" y="1438275"/>
            <a:ext cx="8505298" cy="38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New classification methodology of anchor currencies and exchange rate arrangements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USD most dominant anchor by far</a:t>
            </a:r>
          </a:p>
          <a:p>
            <a:r>
              <a:rPr lang="en-GB" dirty="0" smtClean="0"/>
              <a:t>World has </a:t>
            </a:r>
            <a:r>
              <a:rPr lang="en-GB" i="1" dirty="0" smtClean="0"/>
              <a:t>not </a:t>
            </a:r>
            <a:r>
              <a:rPr lang="en-GB" dirty="0" smtClean="0"/>
              <a:t>moved to greater exchange rate flexibility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Bretton Woods II, as in Dooley et al (2003)</a:t>
            </a:r>
          </a:p>
          <a:p>
            <a:r>
              <a:rPr lang="en-GB" dirty="0" smtClean="0"/>
              <a:t>Anchor currency classifications shed further light on new </a:t>
            </a:r>
            <a:r>
              <a:rPr lang="en-GB" dirty="0" err="1" smtClean="0"/>
              <a:t>Triffin</a:t>
            </a:r>
            <a:r>
              <a:rPr lang="en-GB" dirty="0" smtClean="0"/>
              <a:t> Dilemma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Farhi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Gourinchas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Rey (2011),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Obstfeld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(2013),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Farhi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Maggiori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(2016).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/>
          <a:p>
            <a:r>
              <a:rPr lang="en-GB" dirty="0" smtClean="0"/>
              <a:t>Markers of an Anchor Currency 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8" y="1485900"/>
            <a:ext cx="84816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5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Anchor Currencies: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dollar is </a:t>
            </a:r>
            <a:r>
              <a:rPr lang="en-GB" dirty="0"/>
              <a:t>the </a:t>
            </a:r>
            <a:r>
              <a:rPr lang="en-GB" dirty="0" smtClean="0"/>
              <a:t>dominant anchor currency by far</a:t>
            </a:r>
          </a:p>
          <a:p>
            <a:pPr lvl="1"/>
            <a:r>
              <a:rPr lang="en-GB" dirty="0" smtClean="0"/>
              <a:t>70% of world GDP is anchored to the dollar</a:t>
            </a:r>
          </a:p>
          <a:p>
            <a:pPr lvl="1"/>
            <a:r>
              <a:rPr lang="en-GB" dirty="0" smtClean="0"/>
              <a:t>Euro is a far second at 15%</a:t>
            </a:r>
          </a:p>
          <a:p>
            <a:r>
              <a:rPr lang="en-GB" dirty="0" smtClean="0"/>
              <a:t>The share of countries anchored to the dollar is nearly double the share at the peak of Bretton Woods.</a:t>
            </a:r>
          </a:p>
          <a:p>
            <a:r>
              <a:rPr lang="en-GB" dirty="0" smtClean="0"/>
              <a:t>Dollar dominance shows up in all markers of an anchor currency</a:t>
            </a:r>
          </a:p>
          <a:p>
            <a:r>
              <a:rPr lang="en-GB" dirty="0" smtClean="0"/>
              <a:t>By some metrics, the role of the euro has stalled</a:t>
            </a:r>
          </a:p>
          <a:p>
            <a:pPr lvl="1"/>
            <a:r>
              <a:rPr lang="en-GB" dirty="0" smtClean="0"/>
              <a:t>Decline of Eurozone as a share of world GDP</a:t>
            </a:r>
          </a:p>
          <a:p>
            <a:pPr lvl="1"/>
            <a:r>
              <a:rPr lang="en-GB" dirty="0" smtClean="0"/>
              <a:t>Loss of some key satellites, e.g. UK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 Facto Exchange Rate Arrangements</a:t>
            </a:r>
            <a:br>
              <a:rPr lang="en-GB" dirty="0" smtClean="0"/>
            </a:br>
            <a:r>
              <a:rPr lang="en-GB" dirty="0" smtClean="0"/>
              <a:t>Coarse Classification, Share of Countries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48325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Share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countries, 1946-2015, Groups 1 and 2.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Link to dynamic map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059915644"/>
              </p:ext>
            </p:extLst>
          </p:nvPr>
        </p:nvGraphicFramePr>
        <p:xfrm>
          <a:off x="381000" y="1114425"/>
          <a:ext cx="78486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4"/>
          <p:cNvSpPr txBox="1"/>
          <p:nvPr/>
        </p:nvSpPr>
        <p:spPr>
          <a:xfrm>
            <a:off x="4148137" y="1633537"/>
            <a:ext cx="2219325" cy="866775"/>
          </a:xfrm>
          <a:prstGeom prst="rect">
            <a:avLst/>
          </a:prstGeom>
        </p:spPr>
        <p:txBody>
          <a:bodyPr wrap="square" rtlCol="0"/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2: Gradualist adjustment (from crawling peg to narrow crawling bands)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38737" y="2167037"/>
            <a:ext cx="1443038" cy="904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 Facto Exchange Rate Arrangements</a:t>
            </a:r>
            <a:br>
              <a:rPr lang="en-GB" dirty="0" smtClean="0"/>
            </a:br>
            <a:r>
              <a:rPr lang="en-GB" dirty="0" smtClean="0"/>
              <a:t>Coarse Classification, Share of Countries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48325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Share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countries, 1946-2015, Groups 3 and 4.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Link to dynamic map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667292148"/>
              </p:ext>
            </p:extLst>
          </p:nvPr>
        </p:nvGraphicFramePr>
        <p:xfrm>
          <a:off x="285751" y="1123950"/>
          <a:ext cx="8372474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3"/>
          <p:cNvSpPr txBox="1"/>
          <p:nvPr/>
        </p:nvSpPr>
        <p:spPr>
          <a:xfrm>
            <a:off x="1109662" y="4229100"/>
            <a:ext cx="2181225" cy="590550"/>
          </a:xfrm>
          <a:prstGeom prst="rect">
            <a:avLst/>
          </a:prstGeom>
        </p:spPr>
        <p:txBody>
          <a:bodyPr wrap="square" rtlCol="0"/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3: Broad bands and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managed floating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200274" y="4514651"/>
            <a:ext cx="114618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"/>
          <p:cNvSpPr txBox="1"/>
          <p:nvPr/>
        </p:nvSpPr>
        <p:spPr>
          <a:xfrm>
            <a:off x="5595937" y="4102637"/>
            <a:ext cx="1724025" cy="1369060"/>
          </a:xfrm>
          <a:prstGeom prst="rect">
            <a:avLst/>
          </a:prstGeom>
        </p:spPr>
        <p:txBody>
          <a:bodyPr wrap="square" rtlCol="0"/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4: Freely floating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571932" y="4292601"/>
            <a:ext cx="581343" cy="393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 Facto Exchange Rate Arrangements</a:t>
            </a:r>
            <a:br>
              <a:rPr lang="en-GB" dirty="0" smtClean="0"/>
            </a:br>
            <a:r>
              <a:rPr lang="en-GB" dirty="0" smtClean="0"/>
              <a:t>Coarse Classification, Share of Countries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48325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Share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countries, 1946-2015, Groups 5 and 6.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Link to dynamic map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60920699"/>
              </p:ext>
            </p:extLst>
          </p:nvPr>
        </p:nvGraphicFramePr>
        <p:xfrm>
          <a:off x="447674" y="1152525"/>
          <a:ext cx="78009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5"/>
          <p:cNvSpPr txBox="1"/>
          <p:nvPr/>
        </p:nvSpPr>
        <p:spPr>
          <a:xfrm>
            <a:off x="1500187" y="3782377"/>
            <a:ext cx="1952625" cy="912495"/>
          </a:xfrm>
          <a:prstGeom prst="rect">
            <a:avLst/>
          </a:prstGeom>
        </p:spPr>
        <p:txBody>
          <a:bodyPr wrap="square" rtlCol="0"/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6: Multiple, dual, or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parallel markets with limited or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data on the structure of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exchange rates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64631" y="4343477"/>
            <a:ext cx="688181" cy="828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2"/>
          <p:cNvSpPr txBox="1"/>
          <p:nvPr/>
        </p:nvSpPr>
        <p:spPr>
          <a:xfrm>
            <a:off x="5010150" y="3375342"/>
            <a:ext cx="1790700" cy="1319530"/>
          </a:xfrm>
          <a:prstGeom prst="rect">
            <a:avLst/>
          </a:prstGeom>
        </p:spPr>
        <p:txBody>
          <a:bodyPr wrap="square" rtlCol="0"/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5: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Freeely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falling,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inflation &gt; 40%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currency </a:t>
            </a:r>
            <a:r>
              <a:rPr lang="en-US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crash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72150" y="3932872"/>
            <a:ext cx="19050" cy="1238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 Facto Exchange Rate Arrangements</a:t>
            </a:r>
            <a:br>
              <a:rPr lang="en-GB" dirty="0" smtClean="0"/>
            </a:br>
            <a:r>
              <a:rPr lang="en-GB" dirty="0" smtClean="0"/>
              <a:t>Coarse Classification, Share of World GDP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48325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Share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GDP, 1950-2015.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Link to dynamic map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87" y="1326925"/>
            <a:ext cx="7093575" cy="4023176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>
            <a:off x="4193857" y="1572260"/>
            <a:ext cx="756285" cy="2082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GB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Freely Falling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00891" y="1775347"/>
            <a:ext cx="485459" cy="15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13"/>
          <p:cNvSpPr txBox="1"/>
          <p:nvPr/>
        </p:nvSpPr>
        <p:spPr>
          <a:xfrm>
            <a:off x="6283008" y="2067560"/>
            <a:ext cx="807085" cy="2082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Freely Floating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457950" y="3002188"/>
            <a:ext cx="807085" cy="2082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Freely Floating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6747510" y="3757111"/>
            <a:ext cx="739140" cy="2082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Crawling Peg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332855" y="4497746"/>
            <a:ext cx="414655" cy="2082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Fixed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Exchange Arrangements: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 flexible exchange rate arrangements </a:t>
            </a:r>
            <a:r>
              <a:rPr lang="en-GB" dirty="0"/>
              <a:t>still the most common exchange </a:t>
            </a:r>
            <a:r>
              <a:rPr lang="en-GB" dirty="0" smtClean="0"/>
              <a:t>arrangement</a:t>
            </a:r>
          </a:p>
          <a:p>
            <a:pPr lvl="1"/>
            <a:r>
              <a:rPr lang="en-GB" dirty="0" smtClean="0"/>
              <a:t>Pegs, narrow bands, and crawls: coarse classification 1 and 2</a:t>
            </a:r>
          </a:p>
          <a:p>
            <a:pPr lvl="1"/>
            <a:r>
              <a:rPr lang="en-GB" dirty="0" smtClean="0"/>
              <a:t>Nearly the same share of countries as during Bretton Woods</a:t>
            </a:r>
          </a:p>
          <a:p>
            <a:r>
              <a:rPr lang="en-GB" dirty="0" smtClean="0"/>
              <a:t>Some movement from hard pegs to slightly more flexible arrangements in coarse classification 2</a:t>
            </a:r>
          </a:p>
          <a:p>
            <a:r>
              <a:rPr lang="en-GB" dirty="0" smtClean="0"/>
              <a:t>Freely floating still a rarity.</a:t>
            </a:r>
          </a:p>
          <a:p>
            <a:r>
              <a:rPr lang="en-GB" dirty="0" smtClean="0"/>
              <a:t>Far fewer cases of “freely falling” in the current low inflation environment</a:t>
            </a:r>
          </a:p>
          <a:p>
            <a:pPr lvl="1"/>
            <a:r>
              <a:rPr lang="en-GB" dirty="0" smtClean="0"/>
              <a:t>With a recent uptick.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5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Exchange Restrictions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monthly index of exchange restrictions 1946-2016</a:t>
            </a:r>
          </a:p>
          <a:p>
            <a:pPr lvl="1"/>
            <a:r>
              <a:rPr lang="en-GB" dirty="0" smtClean="0"/>
              <a:t>Longer time series than prior capital controls indexes</a:t>
            </a:r>
          </a:p>
          <a:p>
            <a:r>
              <a:rPr lang="en-GB" dirty="0" smtClean="0"/>
              <a:t>Market based measure, directly related to exchange rate practices.</a:t>
            </a:r>
          </a:p>
          <a:p>
            <a:r>
              <a:rPr lang="en-GB" dirty="0" smtClean="0"/>
              <a:t>Index = 1 if (any of the below)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There is a de jure dual market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There is a de jure system of multiple exchange rates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There is an informal parallel market and parallel market premium &gt; 10%.</a:t>
            </a:r>
          </a:p>
          <a:p>
            <a:r>
              <a:rPr lang="en-GB" dirty="0" smtClean="0"/>
              <a:t>This is a sufficient condition for capital controls.</a:t>
            </a:r>
          </a:p>
          <a:p>
            <a:pPr lvl="1"/>
            <a:r>
              <a:rPr lang="en-GB" dirty="0" smtClean="0"/>
              <a:t>Multiple rates/markets can’t be maintained without limits on capital mobility. </a:t>
            </a:r>
          </a:p>
          <a:p>
            <a:endParaRPr lang="en-GB" dirty="0" smtClean="0"/>
          </a:p>
          <a:p>
            <a:endParaRPr lang="en-GB" sz="1400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19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Share of Countries with Exchange Restrictions</a:t>
            </a:r>
            <a:br>
              <a:rPr lang="en-GB" sz="3200" dirty="0" smtClean="0"/>
            </a:br>
            <a:r>
              <a:rPr lang="en-GB" sz="3200" dirty="0" smtClean="0"/>
              <a:t>Advanced Economies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17912455"/>
              </p:ext>
            </p:extLst>
          </p:nvPr>
        </p:nvGraphicFramePr>
        <p:xfrm>
          <a:off x="676275" y="1104900"/>
          <a:ext cx="7762875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81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Share of Countries with Exchange Restrictions</a:t>
            </a:r>
            <a:br>
              <a:rPr lang="en-GB" sz="3200" dirty="0" smtClean="0"/>
            </a:br>
            <a:r>
              <a:rPr lang="en-GB" sz="3200" dirty="0" smtClean="0"/>
              <a:t>All Countries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62710858"/>
              </p:ext>
            </p:extLst>
          </p:nvPr>
        </p:nvGraphicFramePr>
        <p:xfrm>
          <a:off x="723900" y="923925"/>
          <a:ext cx="7524750" cy="506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54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Changing Landscape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6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Modern </a:t>
            </a:r>
            <a:r>
              <a:rPr lang="en-GB" sz="4000" dirty="0" err="1" smtClean="0"/>
              <a:t>Triffin</a:t>
            </a:r>
            <a:r>
              <a:rPr lang="en-GB" sz="4000" dirty="0" smtClean="0"/>
              <a:t> Dilemma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1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Impossible Trinity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Impossible Trinity: Cannot simultaneously achieve exchange rate stabilization, free capital flows, monetary autonomy.</a:t>
            </a:r>
          </a:p>
          <a:p>
            <a:r>
              <a:rPr lang="en-GB" dirty="0" smtClean="0"/>
              <a:t>Central banks may have been accumulated reserves in attempt to circumvent this “trilemma”.</a:t>
            </a:r>
          </a:p>
          <a:p>
            <a:pPr lvl="1"/>
            <a:r>
              <a:rPr lang="en-GB" dirty="0" smtClean="0"/>
              <a:t>Accumulated at unprecedented rates in 21</a:t>
            </a:r>
            <a:r>
              <a:rPr lang="en-GB" baseline="30000" dirty="0" smtClean="0"/>
              <a:t>st</a:t>
            </a:r>
            <a:r>
              <a:rPr lang="en-GB" dirty="0" smtClean="0"/>
              <a:t> century.</a:t>
            </a:r>
          </a:p>
          <a:p>
            <a:r>
              <a:rPr lang="en-GB" dirty="0" smtClean="0"/>
              <a:t>Complements existing explanations, e.g. precautionary savings, safe assets </a:t>
            </a:r>
          </a:p>
          <a:p>
            <a:pPr lvl="1"/>
            <a:r>
              <a:rPr lang="en-GB" dirty="0" smtClean="0"/>
              <a:t>e.g. Caballero, </a:t>
            </a:r>
            <a:r>
              <a:rPr lang="en-GB" dirty="0" err="1" smtClean="0"/>
              <a:t>Farhi</a:t>
            </a:r>
            <a:r>
              <a:rPr lang="en-GB" dirty="0" smtClean="0"/>
              <a:t>, </a:t>
            </a:r>
            <a:r>
              <a:rPr lang="en-GB" dirty="0" err="1" smtClean="0"/>
              <a:t>Gourinchas</a:t>
            </a:r>
            <a:r>
              <a:rPr lang="en-GB" dirty="0" smtClean="0"/>
              <a:t> (2017)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43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return of exchange rate stabilization has coincided with increased capital mobility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22565908"/>
              </p:ext>
            </p:extLst>
          </p:nvPr>
        </p:nvGraphicFramePr>
        <p:xfrm>
          <a:off x="819150" y="1200150"/>
          <a:ext cx="7296150" cy="461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1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Reserves and Exchange Rate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64605124"/>
              </p:ext>
            </p:extLst>
          </p:nvPr>
        </p:nvGraphicFramePr>
        <p:xfrm>
          <a:off x="476250" y="1104899"/>
          <a:ext cx="7915275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630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Are Reserves a Substitute for Capital Controls?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34842732"/>
              </p:ext>
            </p:extLst>
          </p:nvPr>
        </p:nvGraphicFramePr>
        <p:xfrm>
          <a:off x="476249" y="895349"/>
          <a:ext cx="7972425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816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Modern </a:t>
            </a:r>
            <a:r>
              <a:rPr lang="en-GB" dirty="0" err="1" smtClean="0"/>
              <a:t>Triffin</a:t>
            </a:r>
            <a:r>
              <a:rPr lang="en-GB" dirty="0" smtClean="0"/>
              <a:t>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Triffin</a:t>
            </a:r>
            <a:r>
              <a:rPr lang="en-GB" dirty="0" smtClean="0"/>
              <a:t> (1960): Demand for dollars will outstrip US gold reserves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GB" dirty="0" smtClean="0">
                <a:sym typeface="Wingdings" panose="05000000000000000000" pitchFamily="2" charset="2"/>
              </a:rPr>
              <a:t>End of Bretton Woods 1973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Modern </a:t>
            </a:r>
            <a:r>
              <a:rPr lang="en-GB" dirty="0" err="1" smtClean="0">
                <a:sym typeface="Wingdings" panose="05000000000000000000" pitchFamily="2" charset="2"/>
              </a:rPr>
              <a:t>Triffin</a:t>
            </a:r>
            <a:r>
              <a:rPr lang="en-GB" dirty="0" smtClean="0">
                <a:sym typeface="Wingdings" panose="05000000000000000000" pitchFamily="2" charset="2"/>
              </a:rPr>
              <a:t> dilemma: Demand for US dollar assets will outstrip US fiscal capacity.</a:t>
            </a:r>
          </a:p>
          <a:p>
            <a:pPr lvl="1"/>
            <a:r>
              <a:rPr lang="en-GB" sz="1600" dirty="0" err="1" smtClean="0">
                <a:sym typeface="Wingdings" panose="05000000000000000000" pitchFamily="2" charset="2"/>
              </a:rPr>
              <a:t>Farhi</a:t>
            </a:r>
            <a:r>
              <a:rPr lang="en-GB" sz="1600" dirty="0" smtClean="0">
                <a:sym typeface="Wingdings" panose="05000000000000000000" pitchFamily="2" charset="2"/>
              </a:rPr>
              <a:t>, </a:t>
            </a:r>
            <a:r>
              <a:rPr lang="en-GB" sz="1600" dirty="0" err="1" smtClean="0">
                <a:sym typeface="Wingdings" panose="05000000000000000000" pitchFamily="2" charset="2"/>
              </a:rPr>
              <a:t>Gourinchas</a:t>
            </a:r>
            <a:r>
              <a:rPr lang="en-GB" sz="1600" dirty="0" smtClean="0">
                <a:sym typeface="Wingdings" panose="05000000000000000000" pitchFamily="2" charset="2"/>
              </a:rPr>
              <a:t>, Rey (2011); </a:t>
            </a:r>
            <a:r>
              <a:rPr lang="en-GB" sz="1600" dirty="0" err="1" smtClean="0">
                <a:sym typeface="Wingdings" panose="05000000000000000000" pitchFamily="2" charset="2"/>
              </a:rPr>
              <a:t>Obstfeld</a:t>
            </a:r>
            <a:r>
              <a:rPr lang="en-GB" sz="1600" dirty="0" smtClean="0">
                <a:sym typeface="Wingdings" panose="05000000000000000000" pitchFamily="2" charset="2"/>
              </a:rPr>
              <a:t> (2013); </a:t>
            </a:r>
            <a:r>
              <a:rPr lang="en-GB" sz="1600" dirty="0" err="1" smtClean="0">
                <a:sym typeface="Wingdings" panose="05000000000000000000" pitchFamily="2" charset="2"/>
              </a:rPr>
              <a:t>Farhi</a:t>
            </a:r>
            <a:r>
              <a:rPr lang="en-GB" sz="1600" dirty="0" smtClean="0">
                <a:sym typeface="Wingdings" panose="05000000000000000000" pitchFamily="2" charset="2"/>
              </a:rPr>
              <a:t> and </a:t>
            </a:r>
            <a:r>
              <a:rPr lang="en-GB" sz="1600" dirty="0" err="1" smtClean="0">
                <a:sym typeface="Wingdings" panose="05000000000000000000" pitchFamily="2" charset="2"/>
              </a:rPr>
              <a:t>Maggiori</a:t>
            </a:r>
            <a:r>
              <a:rPr lang="en-GB" sz="1600" dirty="0" smtClean="0">
                <a:sym typeface="Wingdings" panose="05000000000000000000" pitchFamily="2" charset="2"/>
              </a:rPr>
              <a:t> (2018).</a:t>
            </a:r>
            <a:endParaRPr lang="en-GB" sz="1600" dirty="0" smtClean="0"/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End of Bretton Woods II?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Alternatives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Eurozone has similar limited fiscal capacity, instability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RMB?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Multipolar system/SDR</a:t>
            </a:r>
          </a:p>
          <a:p>
            <a:pPr lvl="2"/>
            <a:r>
              <a:rPr lang="en-GB" dirty="0" err="1">
                <a:sym typeface="Wingdings" panose="05000000000000000000" pitchFamily="2" charset="2"/>
              </a:rPr>
              <a:t>Eichengreen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(2011); </a:t>
            </a:r>
            <a:r>
              <a:rPr lang="en-GB" dirty="0" err="1" smtClean="0">
                <a:sym typeface="Wingdings" panose="05000000000000000000" pitchFamily="2" charset="2"/>
              </a:rPr>
              <a:t>Farhi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Gourinchas</a:t>
            </a:r>
            <a:r>
              <a:rPr lang="en-GB" dirty="0" smtClean="0">
                <a:sym typeface="Wingdings" panose="05000000000000000000" pitchFamily="2" charset="2"/>
              </a:rPr>
              <a:t> and Rey (2011).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4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Role </a:t>
            </a:r>
            <a:r>
              <a:rPr lang="en-GB" sz="3600" dirty="0"/>
              <a:t>of the Dollar and US Economy 1950-2015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8309"/>
              </p:ext>
            </p:extLst>
          </p:nvPr>
        </p:nvGraphicFramePr>
        <p:xfrm>
          <a:off x="0" y="942975"/>
          <a:ext cx="914400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4" imgW="5314781" imgH="2857579" progId="Excel.Sheet.12">
                  <p:embed/>
                </p:oleObj>
              </mc:Choice>
              <mc:Fallback>
                <p:oleObj name="Worksheet" r:id="rId4" imgW="5314781" imgH="285757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42975"/>
                        <a:ext cx="9144000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753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Role </a:t>
            </a:r>
            <a:r>
              <a:rPr lang="en-GB" sz="3600" dirty="0"/>
              <a:t>of the Franc &amp; DM </a:t>
            </a:r>
            <a:r>
              <a:rPr lang="en-GB" sz="3600" dirty="0" smtClean="0"/>
              <a:t>1950-1998</a:t>
            </a:r>
            <a:br>
              <a:rPr lang="en-GB" sz="3600" dirty="0" smtClean="0"/>
            </a:br>
            <a:r>
              <a:rPr lang="en-GB" sz="3600" dirty="0" smtClean="0"/>
              <a:t>and </a:t>
            </a:r>
            <a:r>
              <a:rPr lang="en-GB" sz="3600" dirty="0"/>
              <a:t>Euro 1999-2015</a:t>
            </a:r>
            <a:br>
              <a:rPr lang="en-GB" sz="36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3262549"/>
              </p:ext>
            </p:extLst>
          </p:nvPr>
        </p:nvGraphicFramePr>
        <p:xfrm>
          <a:off x="152400" y="1162050"/>
          <a:ext cx="85344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309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/>
          <a:p>
            <a:r>
              <a:rPr lang="en-GB" sz="2800" dirty="0"/>
              <a:t>Role of the Pound and the UK Economy 1950-2015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162050"/>
          <a:ext cx="85344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243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/>
          <a:p>
            <a:r>
              <a:rPr lang="en-GB" sz="2800" dirty="0"/>
              <a:t>Role of the </a:t>
            </a:r>
            <a:r>
              <a:rPr lang="en-GB" sz="2800" dirty="0" smtClean="0"/>
              <a:t>Yen and </a:t>
            </a:r>
            <a:r>
              <a:rPr lang="en-GB" sz="2800" dirty="0"/>
              <a:t>the </a:t>
            </a:r>
            <a:r>
              <a:rPr lang="en-GB" sz="2800" dirty="0" smtClean="0"/>
              <a:t>Japanese Economy </a:t>
            </a:r>
            <a:r>
              <a:rPr lang="en-GB" sz="2800" dirty="0"/>
              <a:t>1950-2015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30720445"/>
              </p:ext>
            </p:extLst>
          </p:nvPr>
        </p:nvGraphicFramePr>
        <p:xfrm>
          <a:off x="152400" y="1028701"/>
          <a:ext cx="8839200" cy="53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73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Exchange Arrangements:</a:t>
            </a:r>
          </a:p>
          <a:p>
            <a:pPr lvl="1"/>
            <a:r>
              <a:rPr lang="en-US" dirty="0"/>
              <a:t>Reinhart and Rogoff (2004) </a:t>
            </a:r>
          </a:p>
          <a:p>
            <a:pPr lvl="1"/>
            <a:r>
              <a:rPr lang="en-US" dirty="0" err="1"/>
              <a:t>Shambaugh</a:t>
            </a:r>
            <a:r>
              <a:rPr lang="en-US" dirty="0"/>
              <a:t> (2004) </a:t>
            </a:r>
          </a:p>
          <a:p>
            <a:pPr lvl="1"/>
            <a:r>
              <a:rPr lang="en-US" dirty="0"/>
              <a:t>Levi-</a:t>
            </a:r>
            <a:r>
              <a:rPr lang="en-US" dirty="0" err="1"/>
              <a:t>Yeyati</a:t>
            </a:r>
            <a:r>
              <a:rPr lang="en-US" dirty="0"/>
              <a:t> and </a:t>
            </a:r>
            <a:r>
              <a:rPr lang="en-US" dirty="0" err="1"/>
              <a:t>Sturtzenegger</a:t>
            </a:r>
            <a:r>
              <a:rPr lang="en-US" dirty="0"/>
              <a:t> (2005)</a:t>
            </a:r>
          </a:p>
          <a:p>
            <a:pPr lvl="1"/>
            <a:r>
              <a:rPr lang="en-US" dirty="0"/>
              <a:t>IMF (annually) </a:t>
            </a:r>
          </a:p>
          <a:p>
            <a:endParaRPr lang="en-US" dirty="0" smtClean="0"/>
          </a:p>
          <a:p>
            <a:r>
              <a:rPr lang="en-US" dirty="0" smtClean="0"/>
              <a:t>Anchor </a:t>
            </a:r>
            <a:r>
              <a:rPr lang="en-US" dirty="0"/>
              <a:t>Currencies:</a:t>
            </a:r>
          </a:p>
          <a:p>
            <a:pPr lvl="1"/>
            <a:r>
              <a:rPr lang="en-US" dirty="0"/>
              <a:t>Frankel and Wei (1994) for E. Asia</a:t>
            </a:r>
          </a:p>
          <a:p>
            <a:endParaRPr lang="en-US" dirty="0" smtClean="0"/>
          </a:p>
          <a:p>
            <a:r>
              <a:rPr lang="en-US" dirty="0" smtClean="0"/>
              <a:t>The first </a:t>
            </a:r>
            <a:r>
              <a:rPr lang="en-US" dirty="0"/>
              <a:t>to integrate anchor classification formally with ERA classification.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46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/>
          <a:p>
            <a:r>
              <a:rPr lang="en-GB" dirty="0" smtClean="0"/>
              <a:t>Chinese Economy 1950-2015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09600" y="11430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352800" y="3124200"/>
            <a:ext cx="15208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China GDP as a share of world GDP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(percent, right scale)</a:t>
            </a:r>
          </a:p>
        </p:txBody>
      </p:sp>
    </p:spTree>
    <p:extLst>
      <p:ext uri="{BB962C8B-B14F-4D97-AF65-F5344CB8AC3E}">
        <p14:creationId xmlns:p14="http://schemas.microsoft.com/office/powerpoint/2010/main" val="304536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New Methodology?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of Euro</a:t>
            </a:r>
          </a:p>
          <a:p>
            <a:pPr lvl="1"/>
            <a:r>
              <a:rPr lang="en-GB" dirty="0" smtClean="0"/>
              <a:t>How to think of supranational currency?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New major candidate anchor</a:t>
            </a:r>
          </a:p>
          <a:p>
            <a:endParaRPr lang="en-GB" dirty="0" smtClean="0"/>
          </a:p>
          <a:p>
            <a:r>
              <a:rPr lang="en-GB" dirty="0" smtClean="0"/>
              <a:t>Proliferation </a:t>
            </a:r>
            <a:r>
              <a:rPr lang="en-GB" dirty="0"/>
              <a:t>of Inflation targeting in </a:t>
            </a:r>
            <a:r>
              <a:rPr lang="en-GB" dirty="0" smtClean="0"/>
              <a:t>EMs</a:t>
            </a:r>
          </a:p>
          <a:p>
            <a:pPr lvl="1"/>
            <a:r>
              <a:rPr lang="en-GB" dirty="0" smtClean="0"/>
              <a:t>Increased exchange rate volatility…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dirty="0" smtClean="0"/>
              <a:t>…despite extensive exchange market intervention</a:t>
            </a:r>
          </a:p>
          <a:p>
            <a:pPr>
              <a:spcAft>
                <a:spcPts val="1200"/>
              </a:spcAft>
            </a:pP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Decreased volatility in G7 economies</a:t>
            </a:r>
          </a:p>
          <a:p>
            <a:pPr lvl="1"/>
            <a:endParaRPr lang="en-GB" dirty="0"/>
          </a:p>
          <a:p>
            <a:pPr>
              <a:spcAft>
                <a:spcPts val="1200"/>
              </a:spcAft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spcAft>
                <a:spcPts val="1200"/>
              </a:spcAft>
            </a:pPr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Declining Exchange Rate Volatility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500512"/>
              </p:ext>
            </p:extLst>
          </p:nvPr>
        </p:nvGraphicFramePr>
        <p:xfrm>
          <a:off x="714375" y="914400"/>
          <a:ext cx="78009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48325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Four year moving average of the absolute value of the change in the dollar-Deutschemark bilateral exchange rate. (dollar-Euro from Jan 1999). Trend for dollar-yen is similar.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Methodology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0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Exchange Rate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Two classifications: coarse and fine</a:t>
            </a:r>
            <a:endParaRPr lang="en-GB" dirty="0"/>
          </a:p>
          <a:p>
            <a:pPr marL="0" indent="0">
              <a:spcAft>
                <a:spcPts val="1200"/>
              </a:spcAft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spcAft>
                <a:spcPts val="1200"/>
              </a:spcAft>
            </a:pPr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3714"/>
            <a:ext cx="7640213" cy="42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Use parallel market exchange rates when parallel market premium exists.</a:t>
                </a:r>
              </a:p>
              <a:p>
                <a:pPr lvl="1"/>
                <a:r>
                  <a:rPr lang="en-GB" dirty="0" smtClean="0"/>
                  <a:t>Premium, but no data: Dual Market (coarse #6)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Month on month inflation</a:t>
                </a:r>
                <a:endParaRPr lang="en-GB" dirty="0"/>
              </a:p>
              <a:p>
                <a:pPr marL="0" indent="0">
                  <a:buNone/>
                </a:pPr>
                <a:endParaRPr lang="en-GB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: Absolute value of month on month change in spot rate of legal tender of country </a:t>
                </a:r>
                <a:r>
                  <a:rPr lang="en-GB" i="1" dirty="0" smtClean="0"/>
                  <a:t>n </a:t>
                </a:r>
                <a:r>
                  <a:rPr lang="en-GB" dirty="0" smtClean="0"/>
                  <a:t>with respect to anchor </a:t>
                </a:r>
                <a:r>
                  <a:rPr lang="en-GB" i="1" dirty="0" smtClean="0"/>
                  <a:t>a</a:t>
                </a:r>
                <a:r>
                  <a:rPr lang="en-GB" dirty="0" smtClean="0"/>
                  <a:t>. </a:t>
                </a:r>
              </a:p>
              <a:p>
                <a:endParaRPr lang="en-GB" dirty="0" smtClean="0"/>
              </a:p>
              <a:p>
                <a:pPr lvl="1"/>
                <a:endParaRPr lang="en-GB" dirty="0"/>
              </a:p>
              <a:p>
                <a:pPr>
                  <a:spcAft>
                    <a:spcPts val="1200"/>
                  </a:spcAft>
                </a:pPr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>
                  <a:spcAft>
                    <a:spcPts val="1200"/>
                  </a:spcAft>
                </a:pPr>
                <a:endParaRPr lang="en-US" sz="1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133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Ilzetzki, Reinhart and Rogoff, 2019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xtured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xtured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xtured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xtured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1882</Words>
  <Application>Microsoft Office PowerPoint</Application>
  <PresentationFormat>On-screen Show (4:3)</PresentationFormat>
  <Paragraphs>332</Paragraphs>
  <Slides>40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Worksheet</vt:lpstr>
      <vt:lpstr>PowerPoint Presentation</vt:lpstr>
      <vt:lpstr>Overview</vt:lpstr>
      <vt:lpstr>The Changing Landscape</vt:lpstr>
      <vt:lpstr>Existing Classifications</vt:lpstr>
      <vt:lpstr>Why a New Methodology?</vt:lpstr>
      <vt:lpstr>Declining Exchange Rate Volatility</vt:lpstr>
      <vt:lpstr>Methodology</vt:lpstr>
      <vt:lpstr>Exchange Rate Classifications</vt:lpstr>
      <vt:lpstr>Data</vt:lpstr>
      <vt:lpstr>Classification Algorithm in a Nutshell</vt:lpstr>
      <vt:lpstr>Candidate Anchors</vt:lpstr>
      <vt:lpstr>Managed vs. Freely Floating</vt:lpstr>
      <vt:lpstr>Floating in the 21st Century</vt:lpstr>
      <vt:lpstr>Reference Currency Classification</vt:lpstr>
      <vt:lpstr>Exchange Arrangements  in the 21st Century</vt:lpstr>
      <vt:lpstr>Post World War II Major Anchor Currencies</vt:lpstr>
      <vt:lpstr>Post World War II Major Anchor Currencies</vt:lpstr>
      <vt:lpstr>Drivers of Anchor Currencies</vt:lpstr>
      <vt:lpstr>Markers of an Anchor Currency</vt:lpstr>
      <vt:lpstr>Markers of an Anchor Currency (cont.)</vt:lpstr>
      <vt:lpstr>Anchor Currencies: Summary</vt:lpstr>
      <vt:lpstr>De Facto Exchange Rate Arrangements Coarse Classification, Share of Countries</vt:lpstr>
      <vt:lpstr>De Facto Exchange Rate Arrangements Coarse Classification, Share of Countries</vt:lpstr>
      <vt:lpstr>De Facto Exchange Rate Arrangements Coarse Classification, Share of Countries</vt:lpstr>
      <vt:lpstr>De Facto Exchange Rate Arrangements Coarse Classification, Share of World GDP</vt:lpstr>
      <vt:lpstr>Exchange Arrangements: Summary</vt:lpstr>
      <vt:lpstr>Exchange Restrictions Index</vt:lpstr>
      <vt:lpstr>Share of Countries with Exchange Restrictions Advanced Economies</vt:lpstr>
      <vt:lpstr>Share of Countries with Exchange Restrictions All Countries</vt:lpstr>
      <vt:lpstr>The Modern Triffin Dilemma</vt:lpstr>
      <vt:lpstr>The Impossible Trinity</vt:lpstr>
      <vt:lpstr>The return of exchange rate stabilization has coincided with increased capital mobility</vt:lpstr>
      <vt:lpstr>Reserves and Exchange Rate Management</vt:lpstr>
      <vt:lpstr>Are Reserves a Substitute for Capital Controls?</vt:lpstr>
      <vt:lpstr>The Modern Triffin Dilemma</vt:lpstr>
      <vt:lpstr> Role of the Dollar and US Economy 1950-2015 </vt:lpstr>
      <vt:lpstr> Role of the Franc &amp; DM 1950-1998 and Euro 1999-2015 </vt:lpstr>
      <vt:lpstr>Role of the Pound and the UK Economy 1950-2015</vt:lpstr>
      <vt:lpstr>Role of the Yen and the Japanese Economy 1950-2015</vt:lpstr>
      <vt:lpstr>Chinese Economy 1950-2015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Arrangements Entering the 21st Century: Which Anchor Will Hold?</dc:title>
  <dc:creator>Ethan Ilzetzki</dc:creator>
  <cp:lastModifiedBy>ethan</cp:lastModifiedBy>
  <cp:revision>41</cp:revision>
  <dcterms:created xsi:type="dcterms:W3CDTF">2019-07-12T12:32:57Z</dcterms:created>
  <dcterms:modified xsi:type="dcterms:W3CDTF">2019-10-20T11:33:32Z</dcterms:modified>
</cp:coreProperties>
</file>