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2.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drawings/drawing3.xml" ContentType="application/vnd.openxmlformats-officedocument.drawingml.chartshapes+xml"/>
  <Override PartName="/ppt/notesSlides/notesSlide6.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drawings/drawing4.xml" ContentType="application/vnd.openxmlformats-officedocument.drawingml.chartshapes+xml"/>
  <Override PartName="/ppt/notesSlides/notesSlide7.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theme/themeOverride5.xml" ContentType="application/vnd.openxmlformats-officedocument.themeOverride+xml"/>
  <Override PartName="/ppt/drawings/drawing7.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theme/themeOverride6.xml" ContentType="application/vnd.openxmlformats-officedocument.themeOverr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36"/>
  </p:notesMasterIdLst>
  <p:sldIdLst>
    <p:sldId id="355" r:id="rId2"/>
    <p:sldId id="356" r:id="rId3"/>
    <p:sldId id="260" r:id="rId4"/>
    <p:sldId id="358" r:id="rId5"/>
    <p:sldId id="301" r:id="rId6"/>
    <p:sldId id="302" r:id="rId7"/>
    <p:sldId id="303" r:id="rId8"/>
    <p:sldId id="329" r:id="rId9"/>
    <p:sldId id="330" r:id="rId10"/>
    <p:sldId id="306" r:id="rId11"/>
    <p:sldId id="359" r:id="rId12"/>
    <p:sldId id="307" r:id="rId13"/>
    <p:sldId id="364" r:id="rId14"/>
    <p:sldId id="309" r:id="rId15"/>
    <p:sldId id="360" r:id="rId16"/>
    <p:sldId id="361" r:id="rId17"/>
    <p:sldId id="365" r:id="rId18"/>
    <p:sldId id="311" r:id="rId19"/>
    <p:sldId id="312" r:id="rId20"/>
    <p:sldId id="313" r:id="rId21"/>
    <p:sldId id="314" r:id="rId22"/>
    <p:sldId id="315" r:id="rId23"/>
    <p:sldId id="316" r:id="rId24"/>
    <p:sldId id="317" r:id="rId25"/>
    <p:sldId id="318" r:id="rId26"/>
    <p:sldId id="362" r:id="rId27"/>
    <p:sldId id="321" r:id="rId28"/>
    <p:sldId id="322" r:id="rId29"/>
    <p:sldId id="323" r:id="rId30"/>
    <p:sldId id="324" r:id="rId31"/>
    <p:sldId id="325" r:id="rId32"/>
    <p:sldId id="326" r:id="rId33"/>
    <p:sldId id="328" r:id="rId34"/>
    <p:sldId id="36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8A4CFC2-7A9D-4A00-A4C6-4888CDA048EA}">
          <p14:sldIdLst>
            <p14:sldId id="355"/>
            <p14:sldId id="356"/>
            <p14:sldId id="260"/>
            <p14:sldId id="358"/>
            <p14:sldId id="301"/>
            <p14:sldId id="302"/>
            <p14:sldId id="303"/>
            <p14:sldId id="329"/>
            <p14:sldId id="330"/>
            <p14:sldId id="306"/>
            <p14:sldId id="359"/>
            <p14:sldId id="307"/>
            <p14:sldId id="364"/>
            <p14:sldId id="309"/>
            <p14:sldId id="360"/>
            <p14:sldId id="361"/>
            <p14:sldId id="365"/>
            <p14:sldId id="311"/>
            <p14:sldId id="312"/>
            <p14:sldId id="313"/>
            <p14:sldId id="314"/>
            <p14:sldId id="315"/>
            <p14:sldId id="316"/>
            <p14:sldId id="317"/>
            <p14:sldId id="318"/>
            <p14:sldId id="362"/>
            <p14:sldId id="321"/>
            <p14:sldId id="322"/>
            <p14:sldId id="323"/>
            <p14:sldId id="324"/>
            <p14:sldId id="325"/>
            <p14:sldId id="326"/>
            <p14:sldId id="328"/>
            <p14:sldId id="36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37" autoAdjust="0"/>
    <p:restoredTop sz="94660"/>
  </p:normalViewPr>
  <p:slideViewPr>
    <p:cSldViewPr snapToGrid="0">
      <p:cViewPr>
        <p:scale>
          <a:sx n="100" d="100"/>
          <a:sy n="100" d="100"/>
        </p:scale>
        <p:origin x="102" y="282"/>
      </p:cViewPr>
      <p:guideLst/>
    </p:cSldViewPr>
  </p:slideViewPr>
  <p:notesTextViewPr>
    <p:cViewPr>
      <p:scale>
        <a:sx n="1" d="1"/>
        <a:sy n="1" d="1"/>
      </p:scale>
      <p:origin x="0" y="0"/>
    </p:cViewPr>
  </p:notesTextViewPr>
  <p:notesViewPr>
    <p:cSldViewPr snapToGrid="0">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Dropbox\Research\Euro%20Punching\Euro%20Punching\Data\EP.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Users\chantawittantasith\Library\Containers\com.apple.mail\Data\Library\Mail%20Downloads\9B06D6C5-8473-4397-BE7C-691FCA7775F7\Eurozone_Taylor_Rule_Graphs.xlsx" TargetMode="External"/><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1" Type="http://schemas.openxmlformats.org/officeDocument/2006/relationships/oleObject" Target="file:///\\Users\chantawittantasith\Library\Containers\com.apple.mail\Data\Library\Mail%20Downloads\9B06D6C5-8473-4397-BE7C-691FCA7775F7\Eurozone_Taylor_Rule_Graphs.xlsx" TargetMode="Externa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Users\ethan\Dropbox\Working\Euro%20Punching\Data\EP.xlsx"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C:\Users\ethan\Dropbox\Working\Euro%20Punching\Data\EP.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C:\Users\ethan\Dropbox\Working\Euro%20Punching\Data\EP.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C:\Users\ethan\Dropbox\Working\Euro%20Punching\Data\EP.xlsx"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D:\Dropbox\Research\Euro%20Punching\Euro%20Punching\Data\Swaps\Euro%20liabilites%20to%20non-euro%20residents.xlsx" TargetMode="External"/></Relationships>
</file>

<file path=ppt/charts/_rels/chart7.xml.rels><?xml version="1.0" encoding="UTF-8" standalone="yes"?>
<Relationships xmlns="http://schemas.openxmlformats.org/package/2006/relationships"><Relationship Id="rId3" Type="http://schemas.openxmlformats.org/officeDocument/2006/relationships/chartUserShapes" Target="../drawings/drawing7.xml"/><Relationship Id="rId2" Type="http://schemas.openxmlformats.org/officeDocument/2006/relationships/oleObject" Target="file:///C:\Users\ethan\Dropbox\Working\Euro%20Punching\Data\EP.xlsx"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1" Type="http://schemas.openxmlformats.org/officeDocument/2006/relationships/oleObject" Target="file:///\\Users\chantawittantasith\Library\Containers\com.apple.mail\Data\Library\Mail%20Downloads\9B06D6C5-8473-4397-BE7C-691FCA7775F7\Eurozone_Taylor_Rule_Graphs.xlsx" TargetMode="External"/></Relationships>
</file>

<file path=ppt/charts/_rels/chart9.xml.rels><?xml version="1.0" encoding="UTF-8" standalone="yes"?>
<Relationships xmlns="http://schemas.openxmlformats.org/package/2006/relationships"><Relationship Id="rId2" Type="http://schemas.openxmlformats.org/officeDocument/2006/relationships/oleObject" Target="file:///\\Users\chantawittantasith\Library\Containers\com.apple.mail\Data\Library\Mail%20Downloads\9B06D6C5-8473-4397-BE7C-691FCA7775F7\Eurozone_Taylor_Rule_Graphs.xlsx" TargetMode="External"/><Relationship Id="rId1" Type="http://schemas.openxmlformats.org/officeDocument/2006/relationships/themeOverride" Target="../theme/themeOverride6.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28575">
              <a:solidFill>
                <a:schemeClr val="accent5">
                  <a:lumMod val="50000"/>
                </a:schemeClr>
              </a:solidFill>
            </a:ln>
          </c:spPr>
          <c:marker>
            <c:symbol val="none"/>
          </c:marker>
          <c:cat>
            <c:numRef>
              <c:f>USD!$GT$359:$GT$850</c:f>
              <c:numCache>
                <c:formatCode>General</c:formatCode>
                <c:ptCount val="492"/>
                <c:pt idx="0">
                  <c:v>1975</c:v>
                </c:pt>
                <c:pt idx="1">
                  <c:v>1975</c:v>
                </c:pt>
                <c:pt idx="2">
                  <c:v>1975</c:v>
                </c:pt>
                <c:pt idx="3">
                  <c:v>1975</c:v>
                </c:pt>
                <c:pt idx="4">
                  <c:v>1975</c:v>
                </c:pt>
                <c:pt idx="5">
                  <c:v>1975</c:v>
                </c:pt>
                <c:pt idx="6">
                  <c:v>1975</c:v>
                </c:pt>
                <c:pt idx="7">
                  <c:v>1975</c:v>
                </c:pt>
                <c:pt idx="8">
                  <c:v>1975</c:v>
                </c:pt>
                <c:pt idx="9">
                  <c:v>1975</c:v>
                </c:pt>
                <c:pt idx="10">
                  <c:v>1975</c:v>
                </c:pt>
                <c:pt idx="11">
                  <c:v>1975</c:v>
                </c:pt>
                <c:pt idx="12">
                  <c:v>1976</c:v>
                </c:pt>
                <c:pt idx="13">
                  <c:v>1976</c:v>
                </c:pt>
                <c:pt idx="14">
                  <c:v>1976</c:v>
                </c:pt>
                <c:pt idx="15">
                  <c:v>1976</c:v>
                </c:pt>
                <c:pt idx="16">
                  <c:v>1976</c:v>
                </c:pt>
                <c:pt idx="17">
                  <c:v>1976</c:v>
                </c:pt>
                <c:pt idx="18">
                  <c:v>1976</c:v>
                </c:pt>
                <c:pt idx="19">
                  <c:v>1976</c:v>
                </c:pt>
                <c:pt idx="20">
                  <c:v>1976</c:v>
                </c:pt>
                <c:pt idx="21">
                  <c:v>1976</c:v>
                </c:pt>
                <c:pt idx="22">
                  <c:v>1976</c:v>
                </c:pt>
                <c:pt idx="23">
                  <c:v>1976</c:v>
                </c:pt>
                <c:pt idx="24">
                  <c:v>1977</c:v>
                </c:pt>
                <c:pt idx="25">
                  <c:v>1977</c:v>
                </c:pt>
                <c:pt idx="26">
                  <c:v>1977</c:v>
                </c:pt>
                <c:pt idx="27">
                  <c:v>1977</c:v>
                </c:pt>
                <c:pt idx="28">
                  <c:v>1977</c:v>
                </c:pt>
                <c:pt idx="29">
                  <c:v>1977</c:v>
                </c:pt>
                <c:pt idx="30">
                  <c:v>1977</c:v>
                </c:pt>
                <c:pt idx="31">
                  <c:v>1977</c:v>
                </c:pt>
                <c:pt idx="32">
                  <c:v>1977</c:v>
                </c:pt>
                <c:pt idx="33">
                  <c:v>1977</c:v>
                </c:pt>
                <c:pt idx="34">
                  <c:v>1977</c:v>
                </c:pt>
                <c:pt idx="35">
                  <c:v>1977</c:v>
                </c:pt>
                <c:pt idx="36">
                  <c:v>1978</c:v>
                </c:pt>
                <c:pt idx="37">
                  <c:v>1978</c:v>
                </c:pt>
                <c:pt idx="38">
                  <c:v>1978</c:v>
                </c:pt>
                <c:pt idx="39">
                  <c:v>1978</c:v>
                </c:pt>
                <c:pt idx="40">
                  <c:v>1978</c:v>
                </c:pt>
                <c:pt idx="41">
                  <c:v>1978</c:v>
                </c:pt>
                <c:pt idx="42">
                  <c:v>1978</c:v>
                </c:pt>
                <c:pt idx="43">
                  <c:v>1978</c:v>
                </c:pt>
                <c:pt idx="44">
                  <c:v>1978</c:v>
                </c:pt>
                <c:pt idx="45">
                  <c:v>1978</c:v>
                </c:pt>
                <c:pt idx="46">
                  <c:v>1978</c:v>
                </c:pt>
                <c:pt idx="47">
                  <c:v>1978</c:v>
                </c:pt>
                <c:pt idx="48">
                  <c:v>1979</c:v>
                </c:pt>
                <c:pt idx="49">
                  <c:v>1979</c:v>
                </c:pt>
                <c:pt idx="50">
                  <c:v>1979</c:v>
                </c:pt>
                <c:pt idx="51">
                  <c:v>1979</c:v>
                </c:pt>
                <c:pt idx="52">
                  <c:v>1979</c:v>
                </c:pt>
                <c:pt idx="53">
                  <c:v>1979</c:v>
                </c:pt>
                <c:pt idx="54">
                  <c:v>1979</c:v>
                </c:pt>
                <c:pt idx="55">
                  <c:v>1979</c:v>
                </c:pt>
                <c:pt idx="56">
                  <c:v>1979</c:v>
                </c:pt>
                <c:pt idx="57">
                  <c:v>1979</c:v>
                </c:pt>
                <c:pt idx="58">
                  <c:v>1979</c:v>
                </c:pt>
                <c:pt idx="59">
                  <c:v>1979</c:v>
                </c:pt>
                <c:pt idx="60">
                  <c:v>1980</c:v>
                </c:pt>
                <c:pt idx="61">
                  <c:v>1980</c:v>
                </c:pt>
                <c:pt idx="62">
                  <c:v>1980</c:v>
                </c:pt>
                <c:pt idx="63">
                  <c:v>1980</c:v>
                </c:pt>
                <c:pt idx="64">
                  <c:v>1980</c:v>
                </c:pt>
                <c:pt idx="65">
                  <c:v>1980</c:v>
                </c:pt>
                <c:pt idx="66">
                  <c:v>1980</c:v>
                </c:pt>
                <c:pt idx="67">
                  <c:v>1980</c:v>
                </c:pt>
                <c:pt idx="68">
                  <c:v>1980</c:v>
                </c:pt>
                <c:pt idx="69">
                  <c:v>1980</c:v>
                </c:pt>
                <c:pt idx="70">
                  <c:v>1980</c:v>
                </c:pt>
                <c:pt idx="71">
                  <c:v>1980</c:v>
                </c:pt>
                <c:pt idx="72">
                  <c:v>1981</c:v>
                </c:pt>
                <c:pt idx="73">
                  <c:v>1981</c:v>
                </c:pt>
                <c:pt idx="74">
                  <c:v>1981</c:v>
                </c:pt>
                <c:pt idx="75">
                  <c:v>1981</c:v>
                </c:pt>
                <c:pt idx="76">
                  <c:v>1981</c:v>
                </c:pt>
                <c:pt idx="77">
                  <c:v>1981</c:v>
                </c:pt>
                <c:pt idx="78">
                  <c:v>1981</c:v>
                </c:pt>
                <c:pt idx="79">
                  <c:v>1981</c:v>
                </c:pt>
                <c:pt idx="80">
                  <c:v>1981</c:v>
                </c:pt>
                <c:pt idx="81">
                  <c:v>1981</c:v>
                </c:pt>
                <c:pt idx="82">
                  <c:v>1981</c:v>
                </c:pt>
                <c:pt idx="83">
                  <c:v>1981</c:v>
                </c:pt>
                <c:pt idx="84">
                  <c:v>1982</c:v>
                </c:pt>
                <c:pt idx="85">
                  <c:v>1982</c:v>
                </c:pt>
                <c:pt idx="86">
                  <c:v>1982</c:v>
                </c:pt>
                <c:pt idx="87">
                  <c:v>1982</c:v>
                </c:pt>
                <c:pt idx="88">
                  <c:v>1982</c:v>
                </c:pt>
                <c:pt idx="89">
                  <c:v>1982</c:v>
                </c:pt>
                <c:pt idx="90">
                  <c:v>1982</c:v>
                </c:pt>
                <c:pt idx="91">
                  <c:v>1982</c:v>
                </c:pt>
                <c:pt idx="92">
                  <c:v>1982</c:v>
                </c:pt>
                <c:pt idx="93">
                  <c:v>1982</c:v>
                </c:pt>
                <c:pt idx="94">
                  <c:v>1982</c:v>
                </c:pt>
                <c:pt idx="95">
                  <c:v>1982</c:v>
                </c:pt>
                <c:pt idx="96">
                  <c:v>1983</c:v>
                </c:pt>
                <c:pt idx="97">
                  <c:v>1983</c:v>
                </c:pt>
                <c:pt idx="98">
                  <c:v>1983</c:v>
                </c:pt>
                <c:pt idx="99">
                  <c:v>1983</c:v>
                </c:pt>
                <c:pt idx="100">
                  <c:v>1983</c:v>
                </c:pt>
                <c:pt idx="101">
                  <c:v>1983</c:v>
                </c:pt>
                <c:pt idx="102">
                  <c:v>1983</c:v>
                </c:pt>
                <c:pt idx="103">
                  <c:v>1983</c:v>
                </c:pt>
                <c:pt idx="104">
                  <c:v>1983</c:v>
                </c:pt>
                <c:pt idx="105">
                  <c:v>1983</c:v>
                </c:pt>
                <c:pt idx="106">
                  <c:v>1983</c:v>
                </c:pt>
                <c:pt idx="107">
                  <c:v>1983</c:v>
                </c:pt>
                <c:pt idx="108">
                  <c:v>1984</c:v>
                </c:pt>
                <c:pt idx="109">
                  <c:v>1984</c:v>
                </c:pt>
                <c:pt idx="110">
                  <c:v>1984</c:v>
                </c:pt>
                <c:pt idx="111">
                  <c:v>1984</c:v>
                </c:pt>
                <c:pt idx="112">
                  <c:v>1984</c:v>
                </c:pt>
                <c:pt idx="113">
                  <c:v>1984</c:v>
                </c:pt>
                <c:pt idx="114">
                  <c:v>1984</c:v>
                </c:pt>
                <c:pt idx="115">
                  <c:v>1984</c:v>
                </c:pt>
                <c:pt idx="116">
                  <c:v>1984</c:v>
                </c:pt>
                <c:pt idx="117">
                  <c:v>1984</c:v>
                </c:pt>
                <c:pt idx="118">
                  <c:v>1984</c:v>
                </c:pt>
                <c:pt idx="119">
                  <c:v>1984</c:v>
                </c:pt>
                <c:pt idx="120">
                  <c:v>1985</c:v>
                </c:pt>
                <c:pt idx="121">
                  <c:v>1985</c:v>
                </c:pt>
                <c:pt idx="122">
                  <c:v>1985</c:v>
                </c:pt>
                <c:pt idx="123">
                  <c:v>1985</c:v>
                </c:pt>
                <c:pt idx="124">
                  <c:v>1985</c:v>
                </c:pt>
                <c:pt idx="125">
                  <c:v>1985</c:v>
                </c:pt>
                <c:pt idx="126">
                  <c:v>1985</c:v>
                </c:pt>
                <c:pt idx="127">
                  <c:v>1985</c:v>
                </c:pt>
                <c:pt idx="128">
                  <c:v>1985</c:v>
                </c:pt>
                <c:pt idx="129">
                  <c:v>1985</c:v>
                </c:pt>
                <c:pt idx="130">
                  <c:v>1985</c:v>
                </c:pt>
                <c:pt idx="131">
                  <c:v>1985</c:v>
                </c:pt>
                <c:pt idx="132">
                  <c:v>1986</c:v>
                </c:pt>
                <c:pt idx="133">
                  <c:v>1986</c:v>
                </c:pt>
                <c:pt idx="134">
                  <c:v>1986</c:v>
                </c:pt>
                <c:pt idx="135">
                  <c:v>1986</c:v>
                </c:pt>
                <c:pt idx="136">
                  <c:v>1986</c:v>
                </c:pt>
                <c:pt idx="137">
                  <c:v>1986</c:v>
                </c:pt>
                <c:pt idx="138">
                  <c:v>1986</c:v>
                </c:pt>
                <c:pt idx="139">
                  <c:v>1986</c:v>
                </c:pt>
                <c:pt idx="140">
                  <c:v>1986</c:v>
                </c:pt>
                <c:pt idx="141">
                  <c:v>1986</c:v>
                </c:pt>
                <c:pt idx="142">
                  <c:v>1986</c:v>
                </c:pt>
                <c:pt idx="143">
                  <c:v>1986</c:v>
                </c:pt>
                <c:pt idx="144">
                  <c:v>1987</c:v>
                </c:pt>
                <c:pt idx="145">
                  <c:v>1987</c:v>
                </c:pt>
                <c:pt idx="146">
                  <c:v>1987</c:v>
                </c:pt>
                <c:pt idx="147">
                  <c:v>1987</c:v>
                </c:pt>
                <c:pt idx="148">
                  <c:v>1987</c:v>
                </c:pt>
                <c:pt idx="149">
                  <c:v>1987</c:v>
                </c:pt>
                <c:pt idx="150">
                  <c:v>1987</c:v>
                </c:pt>
                <c:pt idx="151">
                  <c:v>1987</c:v>
                </c:pt>
                <c:pt idx="152">
                  <c:v>1987</c:v>
                </c:pt>
                <c:pt idx="153">
                  <c:v>1987</c:v>
                </c:pt>
                <c:pt idx="154">
                  <c:v>1987</c:v>
                </c:pt>
                <c:pt idx="155">
                  <c:v>1987</c:v>
                </c:pt>
                <c:pt idx="156">
                  <c:v>1988</c:v>
                </c:pt>
                <c:pt idx="157">
                  <c:v>1988</c:v>
                </c:pt>
                <c:pt idx="158">
                  <c:v>1988</c:v>
                </c:pt>
                <c:pt idx="159">
                  <c:v>1988</c:v>
                </c:pt>
                <c:pt idx="160">
                  <c:v>1988</c:v>
                </c:pt>
                <c:pt idx="161">
                  <c:v>1988</c:v>
                </c:pt>
                <c:pt idx="162">
                  <c:v>1988</c:v>
                </c:pt>
                <c:pt idx="163">
                  <c:v>1988</c:v>
                </c:pt>
                <c:pt idx="164">
                  <c:v>1988</c:v>
                </c:pt>
                <c:pt idx="165">
                  <c:v>1988</c:v>
                </c:pt>
                <c:pt idx="166">
                  <c:v>1988</c:v>
                </c:pt>
                <c:pt idx="167">
                  <c:v>1988</c:v>
                </c:pt>
                <c:pt idx="168">
                  <c:v>1989</c:v>
                </c:pt>
                <c:pt idx="169">
                  <c:v>1989</c:v>
                </c:pt>
                <c:pt idx="170">
                  <c:v>1989</c:v>
                </c:pt>
                <c:pt idx="171">
                  <c:v>1989</c:v>
                </c:pt>
                <c:pt idx="172">
                  <c:v>1989</c:v>
                </c:pt>
                <c:pt idx="173">
                  <c:v>1989</c:v>
                </c:pt>
                <c:pt idx="174">
                  <c:v>1989</c:v>
                </c:pt>
                <c:pt idx="175">
                  <c:v>1989</c:v>
                </c:pt>
                <c:pt idx="176">
                  <c:v>1989</c:v>
                </c:pt>
                <c:pt idx="177">
                  <c:v>1989</c:v>
                </c:pt>
                <c:pt idx="178">
                  <c:v>1989</c:v>
                </c:pt>
                <c:pt idx="179">
                  <c:v>1989</c:v>
                </c:pt>
                <c:pt idx="180">
                  <c:v>1990</c:v>
                </c:pt>
                <c:pt idx="181">
                  <c:v>1990</c:v>
                </c:pt>
                <c:pt idx="182">
                  <c:v>1990</c:v>
                </c:pt>
                <c:pt idx="183">
                  <c:v>1990</c:v>
                </c:pt>
                <c:pt idx="184">
                  <c:v>1990</c:v>
                </c:pt>
                <c:pt idx="185">
                  <c:v>1990</c:v>
                </c:pt>
                <c:pt idx="186">
                  <c:v>1990</c:v>
                </c:pt>
                <c:pt idx="187">
                  <c:v>1990</c:v>
                </c:pt>
                <c:pt idx="188">
                  <c:v>1990</c:v>
                </c:pt>
                <c:pt idx="189">
                  <c:v>1990</c:v>
                </c:pt>
                <c:pt idx="190">
                  <c:v>1990</c:v>
                </c:pt>
                <c:pt idx="191">
                  <c:v>1990</c:v>
                </c:pt>
                <c:pt idx="192">
                  <c:v>1991</c:v>
                </c:pt>
                <c:pt idx="193">
                  <c:v>1991</c:v>
                </c:pt>
                <c:pt idx="194">
                  <c:v>1991</c:v>
                </c:pt>
                <c:pt idx="195">
                  <c:v>1991</c:v>
                </c:pt>
                <c:pt idx="196">
                  <c:v>1991</c:v>
                </c:pt>
                <c:pt idx="197">
                  <c:v>1991</c:v>
                </c:pt>
                <c:pt idx="198">
                  <c:v>1991</c:v>
                </c:pt>
                <c:pt idx="199">
                  <c:v>1991</c:v>
                </c:pt>
                <c:pt idx="200">
                  <c:v>1991</c:v>
                </c:pt>
                <c:pt idx="201">
                  <c:v>1991</c:v>
                </c:pt>
                <c:pt idx="202">
                  <c:v>1991</c:v>
                </c:pt>
                <c:pt idx="203">
                  <c:v>1991</c:v>
                </c:pt>
                <c:pt idx="204">
                  <c:v>1992</c:v>
                </c:pt>
                <c:pt idx="205">
                  <c:v>1992</c:v>
                </c:pt>
                <c:pt idx="206">
                  <c:v>1992</c:v>
                </c:pt>
                <c:pt idx="207">
                  <c:v>1992</c:v>
                </c:pt>
                <c:pt idx="208">
                  <c:v>1992</c:v>
                </c:pt>
                <c:pt idx="209">
                  <c:v>1992</c:v>
                </c:pt>
                <c:pt idx="210">
                  <c:v>1992</c:v>
                </c:pt>
                <c:pt idx="211">
                  <c:v>1992</c:v>
                </c:pt>
                <c:pt idx="212">
                  <c:v>1992</c:v>
                </c:pt>
                <c:pt idx="213">
                  <c:v>1992</c:v>
                </c:pt>
                <c:pt idx="214">
                  <c:v>1992</c:v>
                </c:pt>
                <c:pt idx="215">
                  <c:v>1992</c:v>
                </c:pt>
                <c:pt idx="216">
                  <c:v>1993</c:v>
                </c:pt>
                <c:pt idx="217">
                  <c:v>1993</c:v>
                </c:pt>
                <c:pt idx="218">
                  <c:v>1993</c:v>
                </c:pt>
                <c:pt idx="219">
                  <c:v>1993</c:v>
                </c:pt>
                <c:pt idx="220">
                  <c:v>1993</c:v>
                </c:pt>
                <c:pt idx="221">
                  <c:v>1993</c:v>
                </c:pt>
                <c:pt idx="222">
                  <c:v>1993</c:v>
                </c:pt>
                <c:pt idx="223">
                  <c:v>1993</c:v>
                </c:pt>
                <c:pt idx="224">
                  <c:v>1993</c:v>
                </c:pt>
                <c:pt idx="225">
                  <c:v>1993</c:v>
                </c:pt>
                <c:pt idx="226">
                  <c:v>1993</c:v>
                </c:pt>
                <c:pt idx="227">
                  <c:v>1993</c:v>
                </c:pt>
                <c:pt idx="228">
                  <c:v>1994</c:v>
                </c:pt>
                <c:pt idx="229">
                  <c:v>1994</c:v>
                </c:pt>
                <c:pt idx="230">
                  <c:v>1994</c:v>
                </c:pt>
                <c:pt idx="231">
                  <c:v>1994</c:v>
                </c:pt>
                <c:pt idx="232">
                  <c:v>1994</c:v>
                </c:pt>
                <c:pt idx="233">
                  <c:v>1994</c:v>
                </c:pt>
                <c:pt idx="234">
                  <c:v>1994</c:v>
                </c:pt>
                <c:pt idx="235">
                  <c:v>1994</c:v>
                </c:pt>
                <c:pt idx="236">
                  <c:v>1994</c:v>
                </c:pt>
                <c:pt idx="237">
                  <c:v>1994</c:v>
                </c:pt>
                <c:pt idx="238">
                  <c:v>1994</c:v>
                </c:pt>
                <c:pt idx="239">
                  <c:v>1994</c:v>
                </c:pt>
                <c:pt idx="240">
                  <c:v>1995</c:v>
                </c:pt>
                <c:pt idx="241">
                  <c:v>1995</c:v>
                </c:pt>
                <c:pt idx="242">
                  <c:v>1995</c:v>
                </c:pt>
                <c:pt idx="243">
                  <c:v>1995</c:v>
                </c:pt>
                <c:pt idx="244">
                  <c:v>1995</c:v>
                </c:pt>
                <c:pt idx="245">
                  <c:v>1995</c:v>
                </c:pt>
                <c:pt idx="246">
                  <c:v>1995</c:v>
                </c:pt>
                <c:pt idx="247">
                  <c:v>1995</c:v>
                </c:pt>
                <c:pt idx="248">
                  <c:v>1995</c:v>
                </c:pt>
                <c:pt idx="249">
                  <c:v>1995</c:v>
                </c:pt>
                <c:pt idx="250">
                  <c:v>1995</c:v>
                </c:pt>
                <c:pt idx="251">
                  <c:v>1995</c:v>
                </c:pt>
                <c:pt idx="252">
                  <c:v>1996</c:v>
                </c:pt>
                <c:pt idx="253">
                  <c:v>1996</c:v>
                </c:pt>
                <c:pt idx="254">
                  <c:v>1996</c:v>
                </c:pt>
                <c:pt idx="255">
                  <c:v>1996</c:v>
                </c:pt>
                <c:pt idx="256">
                  <c:v>1996</c:v>
                </c:pt>
                <c:pt idx="257">
                  <c:v>1996</c:v>
                </c:pt>
                <c:pt idx="258">
                  <c:v>1996</c:v>
                </c:pt>
                <c:pt idx="259">
                  <c:v>1996</c:v>
                </c:pt>
                <c:pt idx="260">
                  <c:v>1996</c:v>
                </c:pt>
                <c:pt idx="261">
                  <c:v>1996</c:v>
                </c:pt>
                <c:pt idx="262">
                  <c:v>1996</c:v>
                </c:pt>
                <c:pt idx="263">
                  <c:v>1996</c:v>
                </c:pt>
                <c:pt idx="264">
                  <c:v>1997</c:v>
                </c:pt>
                <c:pt idx="265">
                  <c:v>1997</c:v>
                </c:pt>
                <c:pt idx="266">
                  <c:v>1997</c:v>
                </c:pt>
                <c:pt idx="267">
                  <c:v>1997</c:v>
                </c:pt>
                <c:pt idx="268">
                  <c:v>1997</c:v>
                </c:pt>
                <c:pt idx="269">
                  <c:v>1997</c:v>
                </c:pt>
                <c:pt idx="270">
                  <c:v>1997</c:v>
                </c:pt>
                <c:pt idx="271">
                  <c:v>1997</c:v>
                </c:pt>
                <c:pt idx="272">
                  <c:v>1997</c:v>
                </c:pt>
                <c:pt idx="273">
                  <c:v>1997</c:v>
                </c:pt>
                <c:pt idx="274">
                  <c:v>1997</c:v>
                </c:pt>
                <c:pt idx="275">
                  <c:v>1997</c:v>
                </c:pt>
                <c:pt idx="276">
                  <c:v>1998</c:v>
                </c:pt>
                <c:pt idx="277">
                  <c:v>1998</c:v>
                </c:pt>
                <c:pt idx="278">
                  <c:v>1998</c:v>
                </c:pt>
                <c:pt idx="279">
                  <c:v>1998</c:v>
                </c:pt>
                <c:pt idx="280">
                  <c:v>1998</c:v>
                </c:pt>
                <c:pt idx="281">
                  <c:v>1998</c:v>
                </c:pt>
                <c:pt idx="282">
                  <c:v>1998</c:v>
                </c:pt>
                <c:pt idx="283">
                  <c:v>1998</c:v>
                </c:pt>
                <c:pt idx="284">
                  <c:v>1998</c:v>
                </c:pt>
                <c:pt idx="285">
                  <c:v>1998</c:v>
                </c:pt>
                <c:pt idx="286">
                  <c:v>1998</c:v>
                </c:pt>
                <c:pt idx="287">
                  <c:v>1998</c:v>
                </c:pt>
                <c:pt idx="288">
                  <c:v>1999</c:v>
                </c:pt>
                <c:pt idx="289">
                  <c:v>1999</c:v>
                </c:pt>
                <c:pt idx="290">
                  <c:v>1999</c:v>
                </c:pt>
                <c:pt idx="291">
                  <c:v>1999</c:v>
                </c:pt>
                <c:pt idx="292">
                  <c:v>1999</c:v>
                </c:pt>
                <c:pt idx="293">
                  <c:v>1999</c:v>
                </c:pt>
                <c:pt idx="294">
                  <c:v>1999</c:v>
                </c:pt>
                <c:pt idx="295">
                  <c:v>1999</c:v>
                </c:pt>
                <c:pt idx="296">
                  <c:v>1999</c:v>
                </c:pt>
                <c:pt idx="297">
                  <c:v>1999</c:v>
                </c:pt>
                <c:pt idx="298">
                  <c:v>1999</c:v>
                </c:pt>
                <c:pt idx="299">
                  <c:v>1999</c:v>
                </c:pt>
                <c:pt idx="300">
                  <c:v>2000</c:v>
                </c:pt>
                <c:pt idx="301">
                  <c:v>2000</c:v>
                </c:pt>
                <c:pt idx="302">
                  <c:v>2000</c:v>
                </c:pt>
                <c:pt idx="303">
                  <c:v>2000</c:v>
                </c:pt>
                <c:pt idx="304">
                  <c:v>2000</c:v>
                </c:pt>
                <c:pt idx="305">
                  <c:v>2000</c:v>
                </c:pt>
                <c:pt idx="306">
                  <c:v>2000</c:v>
                </c:pt>
                <c:pt idx="307">
                  <c:v>2000</c:v>
                </c:pt>
                <c:pt idx="308">
                  <c:v>2000</c:v>
                </c:pt>
                <c:pt idx="309">
                  <c:v>2000</c:v>
                </c:pt>
                <c:pt idx="310">
                  <c:v>2000</c:v>
                </c:pt>
                <c:pt idx="311">
                  <c:v>2000</c:v>
                </c:pt>
                <c:pt idx="312">
                  <c:v>2001</c:v>
                </c:pt>
                <c:pt idx="313">
                  <c:v>2001</c:v>
                </c:pt>
                <c:pt idx="314">
                  <c:v>2001</c:v>
                </c:pt>
                <c:pt idx="315">
                  <c:v>2001</c:v>
                </c:pt>
                <c:pt idx="316">
                  <c:v>2001</c:v>
                </c:pt>
                <c:pt idx="317">
                  <c:v>2001</c:v>
                </c:pt>
                <c:pt idx="318">
                  <c:v>2001</c:v>
                </c:pt>
                <c:pt idx="319">
                  <c:v>2001</c:v>
                </c:pt>
                <c:pt idx="320">
                  <c:v>2001</c:v>
                </c:pt>
                <c:pt idx="321">
                  <c:v>2001</c:v>
                </c:pt>
                <c:pt idx="322">
                  <c:v>2001</c:v>
                </c:pt>
                <c:pt idx="323">
                  <c:v>2001</c:v>
                </c:pt>
                <c:pt idx="324">
                  <c:v>2002</c:v>
                </c:pt>
                <c:pt idx="325">
                  <c:v>2002</c:v>
                </c:pt>
                <c:pt idx="326">
                  <c:v>2002</c:v>
                </c:pt>
                <c:pt idx="327">
                  <c:v>2002</c:v>
                </c:pt>
                <c:pt idx="328">
                  <c:v>2002</c:v>
                </c:pt>
                <c:pt idx="329">
                  <c:v>2002</c:v>
                </c:pt>
                <c:pt idx="330">
                  <c:v>2002</c:v>
                </c:pt>
                <c:pt idx="331">
                  <c:v>2002</c:v>
                </c:pt>
                <c:pt idx="332">
                  <c:v>2002</c:v>
                </c:pt>
                <c:pt idx="333">
                  <c:v>2002</c:v>
                </c:pt>
                <c:pt idx="334">
                  <c:v>2002</c:v>
                </c:pt>
                <c:pt idx="335">
                  <c:v>2002</c:v>
                </c:pt>
                <c:pt idx="336">
                  <c:v>2003</c:v>
                </c:pt>
                <c:pt idx="337">
                  <c:v>2003</c:v>
                </c:pt>
                <c:pt idx="338">
                  <c:v>2003</c:v>
                </c:pt>
                <c:pt idx="339">
                  <c:v>2003</c:v>
                </c:pt>
                <c:pt idx="340">
                  <c:v>2003</c:v>
                </c:pt>
                <c:pt idx="341">
                  <c:v>2003</c:v>
                </c:pt>
                <c:pt idx="342">
                  <c:v>2003</c:v>
                </c:pt>
                <c:pt idx="343">
                  <c:v>2003</c:v>
                </c:pt>
                <c:pt idx="344">
                  <c:v>2003</c:v>
                </c:pt>
                <c:pt idx="345">
                  <c:v>2003</c:v>
                </c:pt>
                <c:pt idx="346">
                  <c:v>2003</c:v>
                </c:pt>
                <c:pt idx="347">
                  <c:v>2003</c:v>
                </c:pt>
                <c:pt idx="348">
                  <c:v>2004</c:v>
                </c:pt>
                <c:pt idx="349">
                  <c:v>2004</c:v>
                </c:pt>
                <c:pt idx="350">
                  <c:v>2004</c:v>
                </c:pt>
                <c:pt idx="351">
                  <c:v>2004</c:v>
                </c:pt>
                <c:pt idx="352">
                  <c:v>2004</c:v>
                </c:pt>
                <c:pt idx="353">
                  <c:v>2004</c:v>
                </c:pt>
                <c:pt idx="354">
                  <c:v>2004</c:v>
                </c:pt>
                <c:pt idx="355">
                  <c:v>2004</c:v>
                </c:pt>
                <c:pt idx="356">
                  <c:v>2004</c:v>
                </c:pt>
                <c:pt idx="357">
                  <c:v>2004</c:v>
                </c:pt>
                <c:pt idx="358">
                  <c:v>2004</c:v>
                </c:pt>
                <c:pt idx="359">
                  <c:v>2004</c:v>
                </c:pt>
                <c:pt idx="360">
                  <c:v>2005</c:v>
                </c:pt>
                <c:pt idx="361">
                  <c:v>2005</c:v>
                </c:pt>
                <c:pt idx="362">
                  <c:v>2005</c:v>
                </c:pt>
                <c:pt idx="363">
                  <c:v>2005</c:v>
                </c:pt>
                <c:pt idx="364">
                  <c:v>2005</c:v>
                </c:pt>
                <c:pt idx="365">
                  <c:v>2005</c:v>
                </c:pt>
                <c:pt idx="366">
                  <c:v>2005</c:v>
                </c:pt>
                <c:pt idx="367">
                  <c:v>2005</c:v>
                </c:pt>
                <c:pt idx="368">
                  <c:v>2005</c:v>
                </c:pt>
                <c:pt idx="369">
                  <c:v>2005</c:v>
                </c:pt>
                <c:pt idx="370">
                  <c:v>2005</c:v>
                </c:pt>
                <c:pt idx="371">
                  <c:v>2005</c:v>
                </c:pt>
                <c:pt idx="372">
                  <c:v>2006</c:v>
                </c:pt>
                <c:pt idx="373">
                  <c:v>2006</c:v>
                </c:pt>
                <c:pt idx="374">
                  <c:v>2006</c:v>
                </c:pt>
                <c:pt idx="375">
                  <c:v>2006</c:v>
                </c:pt>
                <c:pt idx="376">
                  <c:v>2006</c:v>
                </c:pt>
                <c:pt idx="377">
                  <c:v>2006</c:v>
                </c:pt>
                <c:pt idx="378">
                  <c:v>2006</c:v>
                </c:pt>
                <c:pt idx="379">
                  <c:v>2006</c:v>
                </c:pt>
                <c:pt idx="380">
                  <c:v>2006</c:v>
                </c:pt>
                <c:pt idx="381">
                  <c:v>2006</c:v>
                </c:pt>
                <c:pt idx="382">
                  <c:v>2006</c:v>
                </c:pt>
                <c:pt idx="383">
                  <c:v>2006</c:v>
                </c:pt>
                <c:pt idx="384">
                  <c:v>2007</c:v>
                </c:pt>
                <c:pt idx="385">
                  <c:v>2007</c:v>
                </c:pt>
                <c:pt idx="386">
                  <c:v>2007</c:v>
                </c:pt>
                <c:pt idx="387">
                  <c:v>2007</c:v>
                </c:pt>
                <c:pt idx="388">
                  <c:v>2007</c:v>
                </c:pt>
                <c:pt idx="389">
                  <c:v>2007</c:v>
                </c:pt>
                <c:pt idx="390">
                  <c:v>2007</c:v>
                </c:pt>
                <c:pt idx="391">
                  <c:v>2007</c:v>
                </c:pt>
                <c:pt idx="392">
                  <c:v>2007</c:v>
                </c:pt>
                <c:pt idx="393">
                  <c:v>2007</c:v>
                </c:pt>
                <c:pt idx="394">
                  <c:v>2007</c:v>
                </c:pt>
                <c:pt idx="395">
                  <c:v>2007</c:v>
                </c:pt>
                <c:pt idx="396">
                  <c:v>2008</c:v>
                </c:pt>
                <c:pt idx="397">
                  <c:v>2008</c:v>
                </c:pt>
                <c:pt idx="398">
                  <c:v>2008</c:v>
                </c:pt>
                <c:pt idx="399">
                  <c:v>2008</c:v>
                </c:pt>
                <c:pt idx="400">
                  <c:v>2008</c:v>
                </c:pt>
                <c:pt idx="401">
                  <c:v>2008</c:v>
                </c:pt>
                <c:pt idx="402">
                  <c:v>2008</c:v>
                </c:pt>
                <c:pt idx="403">
                  <c:v>2008</c:v>
                </c:pt>
                <c:pt idx="404">
                  <c:v>2008</c:v>
                </c:pt>
                <c:pt idx="405">
                  <c:v>2008</c:v>
                </c:pt>
                <c:pt idx="406">
                  <c:v>2008</c:v>
                </c:pt>
                <c:pt idx="407">
                  <c:v>2008</c:v>
                </c:pt>
                <c:pt idx="408">
                  <c:v>2009</c:v>
                </c:pt>
                <c:pt idx="409">
                  <c:v>2009</c:v>
                </c:pt>
                <c:pt idx="410">
                  <c:v>2009</c:v>
                </c:pt>
                <c:pt idx="411">
                  <c:v>2009</c:v>
                </c:pt>
                <c:pt idx="412">
                  <c:v>2009</c:v>
                </c:pt>
                <c:pt idx="413">
                  <c:v>2009</c:v>
                </c:pt>
                <c:pt idx="414">
                  <c:v>2009</c:v>
                </c:pt>
                <c:pt idx="415">
                  <c:v>2009</c:v>
                </c:pt>
                <c:pt idx="416">
                  <c:v>2009</c:v>
                </c:pt>
                <c:pt idx="417">
                  <c:v>2009</c:v>
                </c:pt>
                <c:pt idx="418">
                  <c:v>2009</c:v>
                </c:pt>
                <c:pt idx="419">
                  <c:v>2009</c:v>
                </c:pt>
                <c:pt idx="420">
                  <c:v>2010</c:v>
                </c:pt>
                <c:pt idx="421">
                  <c:v>2010</c:v>
                </c:pt>
                <c:pt idx="422">
                  <c:v>2010</c:v>
                </c:pt>
                <c:pt idx="423">
                  <c:v>2010</c:v>
                </c:pt>
                <c:pt idx="424">
                  <c:v>2010</c:v>
                </c:pt>
                <c:pt idx="425">
                  <c:v>2010</c:v>
                </c:pt>
                <c:pt idx="426">
                  <c:v>2010</c:v>
                </c:pt>
                <c:pt idx="427">
                  <c:v>2010</c:v>
                </c:pt>
                <c:pt idx="428">
                  <c:v>2010</c:v>
                </c:pt>
                <c:pt idx="429">
                  <c:v>2010</c:v>
                </c:pt>
                <c:pt idx="430">
                  <c:v>2010</c:v>
                </c:pt>
                <c:pt idx="431">
                  <c:v>2010</c:v>
                </c:pt>
                <c:pt idx="432">
                  <c:v>2011</c:v>
                </c:pt>
                <c:pt idx="433">
                  <c:v>2011</c:v>
                </c:pt>
                <c:pt idx="434">
                  <c:v>2011</c:v>
                </c:pt>
                <c:pt idx="435">
                  <c:v>2011</c:v>
                </c:pt>
                <c:pt idx="436">
                  <c:v>2011</c:v>
                </c:pt>
                <c:pt idx="437">
                  <c:v>2011</c:v>
                </c:pt>
                <c:pt idx="438">
                  <c:v>2011</c:v>
                </c:pt>
                <c:pt idx="439">
                  <c:v>2011</c:v>
                </c:pt>
                <c:pt idx="440">
                  <c:v>2011</c:v>
                </c:pt>
                <c:pt idx="441">
                  <c:v>2011</c:v>
                </c:pt>
                <c:pt idx="442">
                  <c:v>2011</c:v>
                </c:pt>
                <c:pt idx="443">
                  <c:v>2011</c:v>
                </c:pt>
                <c:pt idx="444">
                  <c:v>2012</c:v>
                </c:pt>
                <c:pt idx="445">
                  <c:v>2012</c:v>
                </c:pt>
                <c:pt idx="446">
                  <c:v>2012</c:v>
                </c:pt>
                <c:pt idx="447">
                  <c:v>2012</c:v>
                </c:pt>
                <c:pt idx="448">
                  <c:v>2012</c:v>
                </c:pt>
                <c:pt idx="449">
                  <c:v>2012</c:v>
                </c:pt>
                <c:pt idx="450">
                  <c:v>2012</c:v>
                </c:pt>
                <c:pt idx="451">
                  <c:v>2012</c:v>
                </c:pt>
                <c:pt idx="452">
                  <c:v>2012</c:v>
                </c:pt>
                <c:pt idx="453">
                  <c:v>2012</c:v>
                </c:pt>
                <c:pt idx="454">
                  <c:v>2012</c:v>
                </c:pt>
                <c:pt idx="455">
                  <c:v>2012</c:v>
                </c:pt>
                <c:pt idx="456">
                  <c:v>2013</c:v>
                </c:pt>
                <c:pt idx="457">
                  <c:v>2013</c:v>
                </c:pt>
                <c:pt idx="458">
                  <c:v>2013</c:v>
                </c:pt>
                <c:pt idx="459">
                  <c:v>2013</c:v>
                </c:pt>
                <c:pt idx="460">
                  <c:v>2013</c:v>
                </c:pt>
                <c:pt idx="461">
                  <c:v>2013</c:v>
                </c:pt>
                <c:pt idx="462">
                  <c:v>2013</c:v>
                </c:pt>
                <c:pt idx="463">
                  <c:v>2013</c:v>
                </c:pt>
                <c:pt idx="464">
                  <c:v>2013</c:v>
                </c:pt>
                <c:pt idx="465">
                  <c:v>2013</c:v>
                </c:pt>
                <c:pt idx="466">
                  <c:v>2013</c:v>
                </c:pt>
                <c:pt idx="467">
                  <c:v>2013</c:v>
                </c:pt>
                <c:pt idx="468">
                  <c:v>2014</c:v>
                </c:pt>
                <c:pt idx="469">
                  <c:v>2014</c:v>
                </c:pt>
                <c:pt idx="470">
                  <c:v>2014</c:v>
                </c:pt>
                <c:pt idx="471">
                  <c:v>2014</c:v>
                </c:pt>
                <c:pt idx="472">
                  <c:v>2014</c:v>
                </c:pt>
                <c:pt idx="473">
                  <c:v>2014</c:v>
                </c:pt>
                <c:pt idx="474">
                  <c:v>2014</c:v>
                </c:pt>
                <c:pt idx="475">
                  <c:v>2014</c:v>
                </c:pt>
                <c:pt idx="476">
                  <c:v>2014</c:v>
                </c:pt>
                <c:pt idx="477">
                  <c:v>2014</c:v>
                </c:pt>
                <c:pt idx="478">
                  <c:v>2014</c:v>
                </c:pt>
                <c:pt idx="479">
                  <c:v>2014</c:v>
                </c:pt>
                <c:pt idx="480">
                  <c:v>2015</c:v>
                </c:pt>
                <c:pt idx="481">
                  <c:v>2015</c:v>
                </c:pt>
                <c:pt idx="482">
                  <c:v>2015</c:v>
                </c:pt>
                <c:pt idx="483">
                  <c:v>2015</c:v>
                </c:pt>
                <c:pt idx="484">
                  <c:v>2015</c:v>
                </c:pt>
                <c:pt idx="485">
                  <c:v>2015</c:v>
                </c:pt>
                <c:pt idx="486">
                  <c:v>2015</c:v>
                </c:pt>
                <c:pt idx="487">
                  <c:v>2015</c:v>
                </c:pt>
                <c:pt idx="488">
                  <c:v>2015</c:v>
                </c:pt>
                <c:pt idx="489">
                  <c:v>2015</c:v>
                </c:pt>
                <c:pt idx="490">
                  <c:v>2015</c:v>
                </c:pt>
                <c:pt idx="491">
                  <c:v>2015</c:v>
                </c:pt>
              </c:numCache>
            </c:numRef>
          </c:cat>
          <c:val>
            <c:numRef>
              <c:f>WEURO!$GQ$359:$GQ$850</c:f>
              <c:numCache>
                <c:formatCode>0.00</c:formatCode>
                <c:ptCount val="492"/>
                <c:pt idx="0">
                  <c:v>18.947459886999145</c:v>
                </c:pt>
                <c:pt idx="1">
                  <c:v>18.947459886999145</c:v>
                </c:pt>
                <c:pt idx="2">
                  <c:v>18.947459886999145</c:v>
                </c:pt>
                <c:pt idx="3">
                  <c:v>18.947459886999145</c:v>
                </c:pt>
                <c:pt idx="4">
                  <c:v>18.947459886999145</c:v>
                </c:pt>
                <c:pt idx="5">
                  <c:v>18.947459886999145</c:v>
                </c:pt>
                <c:pt idx="6">
                  <c:v>18.920770378228344</c:v>
                </c:pt>
                <c:pt idx="7">
                  <c:v>18.920770378228344</c:v>
                </c:pt>
                <c:pt idx="8">
                  <c:v>18.920770378228344</c:v>
                </c:pt>
                <c:pt idx="9">
                  <c:v>18.920770378228344</c:v>
                </c:pt>
                <c:pt idx="10">
                  <c:v>18.920770378228344</c:v>
                </c:pt>
                <c:pt idx="11">
                  <c:v>18.920770378228344</c:v>
                </c:pt>
                <c:pt idx="12">
                  <c:v>18.817565513562798</c:v>
                </c:pt>
                <c:pt idx="13">
                  <c:v>18.817565513562798</c:v>
                </c:pt>
                <c:pt idx="14">
                  <c:v>18.817565513562798</c:v>
                </c:pt>
                <c:pt idx="15">
                  <c:v>18.817565513562798</c:v>
                </c:pt>
                <c:pt idx="16">
                  <c:v>18.817565513562798</c:v>
                </c:pt>
                <c:pt idx="17">
                  <c:v>18.817565513562798</c:v>
                </c:pt>
                <c:pt idx="18">
                  <c:v>18.817565513562798</c:v>
                </c:pt>
                <c:pt idx="19">
                  <c:v>18.817565513562798</c:v>
                </c:pt>
                <c:pt idx="20">
                  <c:v>18.817565513562798</c:v>
                </c:pt>
                <c:pt idx="21">
                  <c:v>18.817565513562798</c:v>
                </c:pt>
                <c:pt idx="22">
                  <c:v>18.817565513562798</c:v>
                </c:pt>
                <c:pt idx="23">
                  <c:v>18.817565513562798</c:v>
                </c:pt>
                <c:pt idx="24">
                  <c:v>18.597495897873685</c:v>
                </c:pt>
                <c:pt idx="25">
                  <c:v>18.597495897873685</c:v>
                </c:pt>
                <c:pt idx="26">
                  <c:v>18.597495897873685</c:v>
                </c:pt>
                <c:pt idx="27">
                  <c:v>18.597495897873685</c:v>
                </c:pt>
                <c:pt idx="28">
                  <c:v>18.597495897873685</c:v>
                </c:pt>
                <c:pt idx="29">
                  <c:v>18.597495897873685</c:v>
                </c:pt>
                <c:pt idx="30">
                  <c:v>18.597495897873685</c:v>
                </c:pt>
                <c:pt idx="31">
                  <c:v>18.597495897873685</c:v>
                </c:pt>
                <c:pt idx="32">
                  <c:v>18.597495897873685</c:v>
                </c:pt>
                <c:pt idx="33">
                  <c:v>18.597495897873685</c:v>
                </c:pt>
                <c:pt idx="34">
                  <c:v>18.597495897873685</c:v>
                </c:pt>
                <c:pt idx="35">
                  <c:v>18.597495897873685</c:v>
                </c:pt>
                <c:pt idx="36">
                  <c:v>18.322067360337442</c:v>
                </c:pt>
                <c:pt idx="37">
                  <c:v>18.322067360337442</c:v>
                </c:pt>
                <c:pt idx="38">
                  <c:v>18.322067360337442</c:v>
                </c:pt>
                <c:pt idx="39">
                  <c:v>18.322067360337442</c:v>
                </c:pt>
                <c:pt idx="40">
                  <c:v>18.322067360337442</c:v>
                </c:pt>
                <c:pt idx="41">
                  <c:v>18.322067360337442</c:v>
                </c:pt>
                <c:pt idx="42">
                  <c:v>18.322067360337442</c:v>
                </c:pt>
                <c:pt idx="43">
                  <c:v>18.322067360337442</c:v>
                </c:pt>
                <c:pt idx="44">
                  <c:v>18.322067360337442</c:v>
                </c:pt>
                <c:pt idx="45">
                  <c:v>18.322067360337442</c:v>
                </c:pt>
                <c:pt idx="46">
                  <c:v>18.322067360337442</c:v>
                </c:pt>
                <c:pt idx="47">
                  <c:v>18.322067360337442</c:v>
                </c:pt>
                <c:pt idx="48">
                  <c:v>18.314202753257806</c:v>
                </c:pt>
                <c:pt idx="49">
                  <c:v>18.314202753257806</c:v>
                </c:pt>
                <c:pt idx="50">
                  <c:v>18.314202753257806</c:v>
                </c:pt>
                <c:pt idx="51">
                  <c:v>18.461213900009458</c:v>
                </c:pt>
                <c:pt idx="52">
                  <c:v>18.461213900009458</c:v>
                </c:pt>
                <c:pt idx="53">
                  <c:v>18.461213900009458</c:v>
                </c:pt>
                <c:pt idx="54">
                  <c:v>18.461213900009458</c:v>
                </c:pt>
                <c:pt idx="55">
                  <c:v>18.461213900009458</c:v>
                </c:pt>
                <c:pt idx="56">
                  <c:v>18.461213900009458</c:v>
                </c:pt>
                <c:pt idx="57">
                  <c:v>18.461213900009458</c:v>
                </c:pt>
                <c:pt idx="58">
                  <c:v>18.461213900009458</c:v>
                </c:pt>
                <c:pt idx="59">
                  <c:v>18.461213900009458</c:v>
                </c:pt>
                <c:pt idx="60">
                  <c:v>18.27721629902722</c:v>
                </c:pt>
                <c:pt idx="61">
                  <c:v>18.27721629902722</c:v>
                </c:pt>
                <c:pt idx="62">
                  <c:v>18.27721629902722</c:v>
                </c:pt>
                <c:pt idx="63">
                  <c:v>18.27721629902722</c:v>
                </c:pt>
                <c:pt idx="64">
                  <c:v>18.27721629902722</c:v>
                </c:pt>
                <c:pt idx="65">
                  <c:v>18.27721629902722</c:v>
                </c:pt>
                <c:pt idx="66">
                  <c:v>18.27721629902722</c:v>
                </c:pt>
                <c:pt idx="67">
                  <c:v>18.27721629902722</c:v>
                </c:pt>
                <c:pt idx="68">
                  <c:v>18.27721629902722</c:v>
                </c:pt>
                <c:pt idx="69">
                  <c:v>18.27721629902722</c:v>
                </c:pt>
                <c:pt idx="70">
                  <c:v>18.27721629902722</c:v>
                </c:pt>
                <c:pt idx="71">
                  <c:v>18.27721629902722</c:v>
                </c:pt>
                <c:pt idx="72">
                  <c:v>19.692781723055845</c:v>
                </c:pt>
                <c:pt idx="73">
                  <c:v>19.692781723055845</c:v>
                </c:pt>
                <c:pt idx="74">
                  <c:v>19.692781723055845</c:v>
                </c:pt>
                <c:pt idx="75">
                  <c:v>19.692781723055845</c:v>
                </c:pt>
                <c:pt idx="76">
                  <c:v>19.692781723055845</c:v>
                </c:pt>
                <c:pt idx="77">
                  <c:v>19.692781723055845</c:v>
                </c:pt>
                <c:pt idx="78">
                  <c:v>19.692781723055845</c:v>
                </c:pt>
                <c:pt idx="79">
                  <c:v>19.692781723055845</c:v>
                </c:pt>
                <c:pt idx="80">
                  <c:v>19.692781723055845</c:v>
                </c:pt>
                <c:pt idx="81">
                  <c:v>20.303740300903108</c:v>
                </c:pt>
                <c:pt idx="82">
                  <c:v>20.303740300903108</c:v>
                </c:pt>
                <c:pt idx="83">
                  <c:v>20.303740300903108</c:v>
                </c:pt>
                <c:pt idx="84">
                  <c:v>20.307762078198497</c:v>
                </c:pt>
                <c:pt idx="85">
                  <c:v>20.307762078198497</c:v>
                </c:pt>
                <c:pt idx="86">
                  <c:v>20.307762078198497</c:v>
                </c:pt>
                <c:pt idx="87">
                  <c:v>20.307762078198497</c:v>
                </c:pt>
                <c:pt idx="88">
                  <c:v>20.307762078198497</c:v>
                </c:pt>
                <c:pt idx="89">
                  <c:v>20.307762078198497</c:v>
                </c:pt>
                <c:pt idx="90">
                  <c:v>20.307762078198497</c:v>
                </c:pt>
                <c:pt idx="91">
                  <c:v>20.307762078198497</c:v>
                </c:pt>
                <c:pt idx="92">
                  <c:v>20.307762078198497</c:v>
                </c:pt>
                <c:pt idx="93">
                  <c:v>20.307762078198497</c:v>
                </c:pt>
                <c:pt idx="94">
                  <c:v>20.307762078198497</c:v>
                </c:pt>
                <c:pt idx="95">
                  <c:v>20.307762078198497</c:v>
                </c:pt>
                <c:pt idx="96">
                  <c:v>23.795949297620961</c:v>
                </c:pt>
                <c:pt idx="97">
                  <c:v>23.795949297620961</c:v>
                </c:pt>
                <c:pt idx="98">
                  <c:v>23.795949297620961</c:v>
                </c:pt>
                <c:pt idx="99">
                  <c:v>23.795949297620961</c:v>
                </c:pt>
                <c:pt idx="100">
                  <c:v>23.795949297620961</c:v>
                </c:pt>
                <c:pt idx="101">
                  <c:v>23.795949297620961</c:v>
                </c:pt>
                <c:pt idx="102">
                  <c:v>23.795949297620961</c:v>
                </c:pt>
                <c:pt idx="103">
                  <c:v>23.795949297620961</c:v>
                </c:pt>
                <c:pt idx="104">
                  <c:v>23.795949297620961</c:v>
                </c:pt>
                <c:pt idx="105">
                  <c:v>23.795949297620961</c:v>
                </c:pt>
                <c:pt idx="106">
                  <c:v>23.795949297620961</c:v>
                </c:pt>
                <c:pt idx="107">
                  <c:v>23.795949297620961</c:v>
                </c:pt>
                <c:pt idx="108">
                  <c:v>23.31228500881225</c:v>
                </c:pt>
                <c:pt idx="109">
                  <c:v>23.31228500881225</c:v>
                </c:pt>
                <c:pt idx="110">
                  <c:v>23.31228500881225</c:v>
                </c:pt>
                <c:pt idx="111">
                  <c:v>23.31228500881225</c:v>
                </c:pt>
                <c:pt idx="112">
                  <c:v>23.31228500881225</c:v>
                </c:pt>
                <c:pt idx="113">
                  <c:v>23.329891458871998</c:v>
                </c:pt>
                <c:pt idx="114">
                  <c:v>23.329891458871998</c:v>
                </c:pt>
                <c:pt idx="115">
                  <c:v>23.329891458871998</c:v>
                </c:pt>
                <c:pt idx="116">
                  <c:v>23.744151357981185</c:v>
                </c:pt>
                <c:pt idx="117">
                  <c:v>23.744151357981185</c:v>
                </c:pt>
                <c:pt idx="118">
                  <c:v>23.744151357981185</c:v>
                </c:pt>
                <c:pt idx="119">
                  <c:v>23.744151357981185</c:v>
                </c:pt>
                <c:pt idx="120">
                  <c:v>23.554468950444544</c:v>
                </c:pt>
                <c:pt idx="121">
                  <c:v>23.554468950444544</c:v>
                </c:pt>
                <c:pt idx="122">
                  <c:v>23.554468950444544</c:v>
                </c:pt>
                <c:pt idx="123">
                  <c:v>23.554468950444544</c:v>
                </c:pt>
                <c:pt idx="124">
                  <c:v>23.554468950444544</c:v>
                </c:pt>
                <c:pt idx="125">
                  <c:v>23.554468950444544</c:v>
                </c:pt>
                <c:pt idx="126">
                  <c:v>23.554468950444544</c:v>
                </c:pt>
                <c:pt idx="127">
                  <c:v>23.554468950444544</c:v>
                </c:pt>
                <c:pt idx="128">
                  <c:v>23.554468950444544</c:v>
                </c:pt>
                <c:pt idx="129">
                  <c:v>23.554468950444544</c:v>
                </c:pt>
                <c:pt idx="130">
                  <c:v>23.554468950444544</c:v>
                </c:pt>
                <c:pt idx="131">
                  <c:v>23.554468950444544</c:v>
                </c:pt>
                <c:pt idx="132">
                  <c:v>23.413936042810661</c:v>
                </c:pt>
                <c:pt idx="133">
                  <c:v>23.413936042810661</c:v>
                </c:pt>
                <c:pt idx="134">
                  <c:v>23.413936042810661</c:v>
                </c:pt>
                <c:pt idx="135">
                  <c:v>23.413936042810661</c:v>
                </c:pt>
                <c:pt idx="136">
                  <c:v>23.413936042810661</c:v>
                </c:pt>
                <c:pt idx="137">
                  <c:v>23.413936042810661</c:v>
                </c:pt>
                <c:pt idx="138">
                  <c:v>23.413936042810661</c:v>
                </c:pt>
                <c:pt idx="139">
                  <c:v>23.413936042810661</c:v>
                </c:pt>
                <c:pt idx="140">
                  <c:v>23.413936042810661</c:v>
                </c:pt>
                <c:pt idx="141">
                  <c:v>23.413936042810661</c:v>
                </c:pt>
                <c:pt idx="142">
                  <c:v>23.413936042810661</c:v>
                </c:pt>
                <c:pt idx="143">
                  <c:v>23.413936042810661</c:v>
                </c:pt>
                <c:pt idx="144">
                  <c:v>23.230939417471049</c:v>
                </c:pt>
                <c:pt idx="145">
                  <c:v>23.230939417471049</c:v>
                </c:pt>
                <c:pt idx="146">
                  <c:v>23.230939417471049</c:v>
                </c:pt>
                <c:pt idx="147">
                  <c:v>23.230939417471049</c:v>
                </c:pt>
                <c:pt idx="148">
                  <c:v>23.230939417471049</c:v>
                </c:pt>
                <c:pt idx="149">
                  <c:v>23.230939417471049</c:v>
                </c:pt>
                <c:pt idx="150">
                  <c:v>23.230939417471049</c:v>
                </c:pt>
                <c:pt idx="151">
                  <c:v>23.230939417471049</c:v>
                </c:pt>
                <c:pt idx="152">
                  <c:v>23.230939417471049</c:v>
                </c:pt>
                <c:pt idx="153">
                  <c:v>23.230939417471049</c:v>
                </c:pt>
                <c:pt idx="154">
                  <c:v>23.230939417471049</c:v>
                </c:pt>
                <c:pt idx="155">
                  <c:v>23.230939417471049</c:v>
                </c:pt>
                <c:pt idx="156">
                  <c:v>23.211972877913674</c:v>
                </c:pt>
                <c:pt idx="157">
                  <c:v>24.31829331416208</c:v>
                </c:pt>
                <c:pt idx="158">
                  <c:v>24.31829331416208</c:v>
                </c:pt>
                <c:pt idx="159">
                  <c:v>24.31829331416208</c:v>
                </c:pt>
                <c:pt idx="160">
                  <c:v>24.31829331416208</c:v>
                </c:pt>
                <c:pt idx="161">
                  <c:v>24.31829331416208</c:v>
                </c:pt>
                <c:pt idx="162">
                  <c:v>24.31829331416208</c:v>
                </c:pt>
                <c:pt idx="163">
                  <c:v>24.31829331416208</c:v>
                </c:pt>
                <c:pt idx="164">
                  <c:v>24.31829331416208</c:v>
                </c:pt>
                <c:pt idx="165">
                  <c:v>24.31829331416208</c:v>
                </c:pt>
                <c:pt idx="166">
                  <c:v>24.31829331416208</c:v>
                </c:pt>
                <c:pt idx="167">
                  <c:v>24.31829331416208</c:v>
                </c:pt>
                <c:pt idx="168">
                  <c:v>24.34658716058831</c:v>
                </c:pt>
                <c:pt idx="169">
                  <c:v>24.34658716058831</c:v>
                </c:pt>
                <c:pt idx="170">
                  <c:v>24.34658716058831</c:v>
                </c:pt>
                <c:pt idx="171">
                  <c:v>24.34658716058831</c:v>
                </c:pt>
                <c:pt idx="172">
                  <c:v>24.34658716058831</c:v>
                </c:pt>
                <c:pt idx="173">
                  <c:v>24.34658716058831</c:v>
                </c:pt>
                <c:pt idx="174">
                  <c:v>24.34658716058831</c:v>
                </c:pt>
                <c:pt idx="175">
                  <c:v>24.34658716058831</c:v>
                </c:pt>
                <c:pt idx="176">
                  <c:v>24.34658716058831</c:v>
                </c:pt>
                <c:pt idx="177">
                  <c:v>24.34658716058831</c:v>
                </c:pt>
                <c:pt idx="178">
                  <c:v>24.34658716058831</c:v>
                </c:pt>
                <c:pt idx="179">
                  <c:v>24.34658716058831</c:v>
                </c:pt>
                <c:pt idx="180">
                  <c:v>24.93261538787911</c:v>
                </c:pt>
                <c:pt idx="181">
                  <c:v>24.93261538787911</c:v>
                </c:pt>
                <c:pt idx="182">
                  <c:v>24.93261538787911</c:v>
                </c:pt>
                <c:pt idx="183">
                  <c:v>24.93261538787911</c:v>
                </c:pt>
                <c:pt idx="184">
                  <c:v>24.93261538787911</c:v>
                </c:pt>
                <c:pt idx="185">
                  <c:v>24.93261538787911</c:v>
                </c:pt>
                <c:pt idx="186">
                  <c:v>24.93261538787911</c:v>
                </c:pt>
                <c:pt idx="187">
                  <c:v>24.93261538787911</c:v>
                </c:pt>
                <c:pt idx="188">
                  <c:v>24.93261538787911</c:v>
                </c:pt>
                <c:pt idx="189">
                  <c:v>24.93261538787911</c:v>
                </c:pt>
                <c:pt idx="190">
                  <c:v>24.93261538787911</c:v>
                </c:pt>
                <c:pt idx="191">
                  <c:v>24.93261538787911</c:v>
                </c:pt>
                <c:pt idx="192">
                  <c:v>25.011736343001584</c:v>
                </c:pt>
                <c:pt idx="193">
                  <c:v>25.011736343001584</c:v>
                </c:pt>
                <c:pt idx="194">
                  <c:v>25.011736343001584</c:v>
                </c:pt>
                <c:pt idx="195">
                  <c:v>25.011736343001584</c:v>
                </c:pt>
                <c:pt idx="196">
                  <c:v>25.011736343001584</c:v>
                </c:pt>
                <c:pt idx="197">
                  <c:v>25.011736343001584</c:v>
                </c:pt>
                <c:pt idx="198">
                  <c:v>25.011736343001584</c:v>
                </c:pt>
                <c:pt idx="199">
                  <c:v>25.011736343001584</c:v>
                </c:pt>
                <c:pt idx="200">
                  <c:v>25.011736343001584</c:v>
                </c:pt>
                <c:pt idx="201">
                  <c:v>25.011736343001584</c:v>
                </c:pt>
                <c:pt idx="202">
                  <c:v>25.011736343001584</c:v>
                </c:pt>
                <c:pt idx="203">
                  <c:v>25.011736343001584</c:v>
                </c:pt>
                <c:pt idx="204">
                  <c:v>24.844725011976195</c:v>
                </c:pt>
                <c:pt idx="205">
                  <c:v>24.844725011976195</c:v>
                </c:pt>
                <c:pt idx="206">
                  <c:v>24.844725011976195</c:v>
                </c:pt>
                <c:pt idx="207">
                  <c:v>24.844725011976195</c:v>
                </c:pt>
                <c:pt idx="208">
                  <c:v>24.844725011976195</c:v>
                </c:pt>
                <c:pt idx="209">
                  <c:v>24.844725011976195</c:v>
                </c:pt>
                <c:pt idx="210">
                  <c:v>24.893008244489078</c:v>
                </c:pt>
                <c:pt idx="211">
                  <c:v>24.893008244489078</c:v>
                </c:pt>
                <c:pt idx="212">
                  <c:v>21.125777871173835</c:v>
                </c:pt>
                <c:pt idx="213">
                  <c:v>21.125777871173835</c:v>
                </c:pt>
                <c:pt idx="214">
                  <c:v>21.125777871173835</c:v>
                </c:pt>
                <c:pt idx="215">
                  <c:v>21.125777871173835</c:v>
                </c:pt>
                <c:pt idx="216">
                  <c:v>21.069219642190145</c:v>
                </c:pt>
                <c:pt idx="217">
                  <c:v>21.069219642190145</c:v>
                </c:pt>
                <c:pt idx="218">
                  <c:v>21.069219642190145</c:v>
                </c:pt>
                <c:pt idx="219">
                  <c:v>24.922623048281245</c:v>
                </c:pt>
                <c:pt idx="220">
                  <c:v>24.922623048281245</c:v>
                </c:pt>
                <c:pt idx="221">
                  <c:v>24.922623048281245</c:v>
                </c:pt>
                <c:pt idx="222">
                  <c:v>24.922623048281245</c:v>
                </c:pt>
                <c:pt idx="223">
                  <c:v>24.922623048281245</c:v>
                </c:pt>
                <c:pt idx="224">
                  <c:v>24.922623048281245</c:v>
                </c:pt>
                <c:pt idx="225">
                  <c:v>24.922623048281245</c:v>
                </c:pt>
                <c:pt idx="226">
                  <c:v>24.922623048281245</c:v>
                </c:pt>
                <c:pt idx="227">
                  <c:v>24.922623048281245</c:v>
                </c:pt>
                <c:pt idx="228">
                  <c:v>24.744997132958389</c:v>
                </c:pt>
                <c:pt idx="229">
                  <c:v>24.744997132958389</c:v>
                </c:pt>
                <c:pt idx="230">
                  <c:v>24.744997132958389</c:v>
                </c:pt>
                <c:pt idx="231">
                  <c:v>24.744997132958389</c:v>
                </c:pt>
                <c:pt idx="232">
                  <c:v>24.713897055573351</c:v>
                </c:pt>
                <c:pt idx="233">
                  <c:v>24.713897055573351</c:v>
                </c:pt>
                <c:pt idx="234">
                  <c:v>24.740025835609636</c:v>
                </c:pt>
                <c:pt idx="235">
                  <c:v>24.740025835609636</c:v>
                </c:pt>
                <c:pt idx="236">
                  <c:v>24.740025835609636</c:v>
                </c:pt>
                <c:pt idx="237">
                  <c:v>24.818557761353578</c:v>
                </c:pt>
                <c:pt idx="238">
                  <c:v>24.818557761353578</c:v>
                </c:pt>
                <c:pt idx="239">
                  <c:v>24.818557761353578</c:v>
                </c:pt>
                <c:pt idx="240">
                  <c:v>24.698164356786879</c:v>
                </c:pt>
                <c:pt idx="241">
                  <c:v>24.950411717177602</c:v>
                </c:pt>
                <c:pt idx="242">
                  <c:v>24.950411717177602</c:v>
                </c:pt>
                <c:pt idx="243">
                  <c:v>24.950411717177602</c:v>
                </c:pt>
                <c:pt idx="244">
                  <c:v>24.950411717177602</c:v>
                </c:pt>
                <c:pt idx="245">
                  <c:v>25.683528533077158</c:v>
                </c:pt>
                <c:pt idx="246">
                  <c:v>25.683528533077158</c:v>
                </c:pt>
                <c:pt idx="247">
                  <c:v>25.683528533077158</c:v>
                </c:pt>
                <c:pt idx="248">
                  <c:v>25.683528533077158</c:v>
                </c:pt>
                <c:pt idx="249">
                  <c:v>25.683528533077158</c:v>
                </c:pt>
                <c:pt idx="250">
                  <c:v>25.683528533077158</c:v>
                </c:pt>
                <c:pt idx="251">
                  <c:v>25.683528533077158</c:v>
                </c:pt>
                <c:pt idx="252">
                  <c:v>25.366809133278363</c:v>
                </c:pt>
                <c:pt idx="253">
                  <c:v>25.366809133278363</c:v>
                </c:pt>
                <c:pt idx="254">
                  <c:v>25.366809133278363</c:v>
                </c:pt>
                <c:pt idx="255">
                  <c:v>25.366809133278363</c:v>
                </c:pt>
                <c:pt idx="256">
                  <c:v>25.366809133278363</c:v>
                </c:pt>
                <c:pt idx="257">
                  <c:v>25.366809133278363</c:v>
                </c:pt>
                <c:pt idx="258">
                  <c:v>25.366809133278363</c:v>
                </c:pt>
                <c:pt idx="259">
                  <c:v>25.366809133278363</c:v>
                </c:pt>
                <c:pt idx="260">
                  <c:v>25.366809133278363</c:v>
                </c:pt>
                <c:pt idx="261">
                  <c:v>25.366809133278363</c:v>
                </c:pt>
                <c:pt idx="262">
                  <c:v>25.366809133278363</c:v>
                </c:pt>
                <c:pt idx="263">
                  <c:v>25.366809133278363</c:v>
                </c:pt>
                <c:pt idx="264">
                  <c:v>25.258949236531734</c:v>
                </c:pt>
                <c:pt idx="265">
                  <c:v>25.258949236531734</c:v>
                </c:pt>
                <c:pt idx="266">
                  <c:v>25.258949236531734</c:v>
                </c:pt>
                <c:pt idx="267">
                  <c:v>25.258949236531734</c:v>
                </c:pt>
                <c:pt idx="268">
                  <c:v>25.258949236531734</c:v>
                </c:pt>
                <c:pt idx="269">
                  <c:v>25.258949236531734</c:v>
                </c:pt>
                <c:pt idx="270">
                  <c:v>25.258949236531734</c:v>
                </c:pt>
                <c:pt idx="271">
                  <c:v>25.258949236531734</c:v>
                </c:pt>
                <c:pt idx="272">
                  <c:v>25.258949236531734</c:v>
                </c:pt>
                <c:pt idx="273">
                  <c:v>25.258949236531734</c:v>
                </c:pt>
                <c:pt idx="274">
                  <c:v>25.258949236531734</c:v>
                </c:pt>
                <c:pt idx="275">
                  <c:v>25.258949236531734</c:v>
                </c:pt>
                <c:pt idx="276">
                  <c:v>25.577164848881772</c:v>
                </c:pt>
                <c:pt idx="277">
                  <c:v>25.577164848881772</c:v>
                </c:pt>
                <c:pt idx="278">
                  <c:v>25.577164848881772</c:v>
                </c:pt>
                <c:pt idx="279">
                  <c:v>25.577164848881772</c:v>
                </c:pt>
                <c:pt idx="280">
                  <c:v>25.577164848881772</c:v>
                </c:pt>
                <c:pt idx="281">
                  <c:v>25.577164848881772</c:v>
                </c:pt>
                <c:pt idx="282">
                  <c:v>25.577164848881772</c:v>
                </c:pt>
                <c:pt idx="283">
                  <c:v>25.577164848881772</c:v>
                </c:pt>
                <c:pt idx="284">
                  <c:v>25.577164848881772</c:v>
                </c:pt>
                <c:pt idx="285">
                  <c:v>25.577164848881772</c:v>
                </c:pt>
                <c:pt idx="286">
                  <c:v>25.577164848881772</c:v>
                </c:pt>
                <c:pt idx="287">
                  <c:v>25.577164848881772</c:v>
                </c:pt>
                <c:pt idx="288">
                  <c:v>24.218942673281983</c:v>
                </c:pt>
                <c:pt idx="289">
                  <c:v>24.244974703463374</c:v>
                </c:pt>
                <c:pt idx="290">
                  <c:v>24.244974703463374</c:v>
                </c:pt>
                <c:pt idx="291">
                  <c:v>24.244974703463374</c:v>
                </c:pt>
                <c:pt idx="292">
                  <c:v>24.244974703463374</c:v>
                </c:pt>
                <c:pt idx="293">
                  <c:v>24.244974703463374</c:v>
                </c:pt>
                <c:pt idx="294">
                  <c:v>24.244974703463374</c:v>
                </c:pt>
                <c:pt idx="295">
                  <c:v>24.244974703463374</c:v>
                </c:pt>
                <c:pt idx="296">
                  <c:v>24.244974703463374</c:v>
                </c:pt>
                <c:pt idx="297">
                  <c:v>24.244974703463374</c:v>
                </c:pt>
                <c:pt idx="298">
                  <c:v>24.244974703463374</c:v>
                </c:pt>
                <c:pt idx="299">
                  <c:v>24.244974703463374</c:v>
                </c:pt>
                <c:pt idx="300">
                  <c:v>24.082504820816634</c:v>
                </c:pt>
                <c:pt idx="301">
                  <c:v>24.082504820816634</c:v>
                </c:pt>
                <c:pt idx="302">
                  <c:v>24.082504820816634</c:v>
                </c:pt>
                <c:pt idx="303">
                  <c:v>24.082504820816634</c:v>
                </c:pt>
                <c:pt idx="304">
                  <c:v>24.082504820816634</c:v>
                </c:pt>
                <c:pt idx="305">
                  <c:v>24.082504820816634</c:v>
                </c:pt>
                <c:pt idx="306">
                  <c:v>24.082504820816634</c:v>
                </c:pt>
                <c:pt idx="307">
                  <c:v>24.082504820816634</c:v>
                </c:pt>
                <c:pt idx="308">
                  <c:v>24.082504820816634</c:v>
                </c:pt>
                <c:pt idx="309">
                  <c:v>24.082504820816634</c:v>
                </c:pt>
                <c:pt idx="310">
                  <c:v>24.082504820816634</c:v>
                </c:pt>
                <c:pt idx="311">
                  <c:v>24.082504820816634</c:v>
                </c:pt>
                <c:pt idx="312">
                  <c:v>23.958298515868204</c:v>
                </c:pt>
                <c:pt idx="313">
                  <c:v>22.817609590047713</c:v>
                </c:pt>
                <c:pt idx="314">
                  <c:v>22.817609590047713</c:v>
                </c:pt>
                <c:pt idx="315">
                  <c:v>22.817609590047713</c:v>
                </c:pt>
                <c:pt idx="316">
                  <c:v>22.817609590047713</c:v>
                </c:pt>
                <c:pt idx="317">
                  <c:v>22.817609590047713</c:v>
                </c:pt>
                <c:pt idx="318">
                  <c:v>22.817609590047713</c:v>
                </c:pt>
                <c:pt idx="319">
                  <c:v>22.817609590047713</c:v>
                </c:pt>
                <c:pt idx="320">
                  <c:v>22.870894441360257</c:v>
                </c:pt>
                <c:pt idx="321">
                  <c:v>22.870894441360257</c:v>
                </c:pt>
                <c:pt idx="322">
                  <c:v>22.870894441360257</c:v>
                </c:pt>
                <c:pt idx="323">
                  <c:v>22.870894441360257</c:v>
                </c:pt>
                <c:pt idx="324">
                  <c:v>22.457361778730618</c:v>
                </c:pt>
                <c:pt idx="325">
                  <c:v>22.529764138134183</c:v>
                </c:pt>
                <c:pt idx="326">
                  <c:v>22.529764138134183</c:v>
                </c:pt>
                <c:pt idx="327">
                  <c:v>22.529764138134183</c:v>
                </c:pt>
                <c:pt idx="328">
                  <c:v>22.529764138134183</c:v>
                </c:pt>
                <c:pt idx="329">
                  <c:v>22.529764138134183</c:v>
                </c:pt>
                <c:pt idx="330">
                  <c:v>22.529764138134183</c:v>
                </c:pt>
                <c:pt idx="331">
                  <c:v>22.529764138134183</c:v>
                </c:pt>
                <c:pt idx="332">
                  <c:v>22.529764138134183</c:v>
                </c:pt>
                <c:pt idx="333">
                  <c:v>22.529764138134183</c:v>
                </c:pt>
                <c:pt idx="334">
                  <c:v>22.529764138134183</c:v>
                </c:pt>
                <c:pt idx="335">
                  <c:v>22.529764138134183</c:v>
                </c:pt>
                <c:pt idx="336">
                  <c:v>23.041975420367951</c:v>
                </c:pt>
                <c:pt idx="337">
                  <c:v>23.041975420367951</c:v>
                </c:pt>
                <c:pt idx="338">
                  <c:v>23.041975420367951</c:v>
                </c:pt>
                <c:pt idx="339">
                  <c:v>23.041975420367951</c:v>
                </c:pt>
                <c:pt idx="340">
                  <c:v>23.041975420367951</c:v>
                </c:pt>
                <c:pt idx="341">
                  <c:v>23.041975420367951</c:v>
                </c:pt>
                <c:pt idx="342">
                  <c:v>23.041975420367951</c:v>
                </c:pt>
                <c:pt idx="343">
                  <c:v>23.041975420367951</c:v>
                </c:pt>
                <c:pt idx="344">
                  <c:v>23.041975420367951</c:v>
                </c:pt>
                <c:pt idx="345">
                  <c:v>23.041975420367951</c:v>
                </c:pt>
                <c:pt idx="346">
                  <c:v>23.041975420367951</c:v>
                </c:pt>
                <c:pt idx="347">
                  <c:v>23.041975420367951</c:v>
                </c:pt>
                <c:pt idx="348">
                  <c:v>22.519984722372843</c:v>
                </c:pt>
                <c:pt idx="349">
                  <c:v>22.519984722372843</c:v>
                </c:pt>
                <c:pt idx="350">
                  <c:v>22.519984722372843</c:v>
                </c:pt>
                <c:pt idx="351">
                  <c:v>22.519984722372843</c:v>
                </c:pt>
                <c:pt idx="352">
                  <c:v>22.519984722372843</c:v>
                </c:pt>
                <c:pt idx="353">
                  <c:v>22.519984722372843</c:v>
                </c:pt>
                <c:pt idx="354">
                  <c:v>22.519984722372843</c:v>
                </c:pt>
                <c:pt idx="355">
                  <c:v>22.519984722372843</c:v>
                </c:pt>
                <c:pt idx="356">
                  <c:v>22.519984722372843</c:v>
                </c:pt>
                <c:pt idx="357">
                  <c:v>22.519984722372843</c:v>
                </c:pt>
                <c:pt idx="358">
                  <c:v>22.519984722372843</c:v>
                </c:pt>
                <c:pt idx="359">
                  <c:v>22.519984722372843</c:v>
                </c:pt>
                <c:pt idx="360">
                  <c:v>22.018549627077892</c:v>
                </c:pt>
                <c:pt idx="361">
                  <c:v>22.018549627077892</c:v>
                </c:pt>
                <c:pt idx="362">
                  <c:v>22.018549627077892</c:v>
                </c:pt>
                <c:pt idx="363">
                  <c:v>22.018549627077892</c:v>
                </c:pt>
                <c:pt idx="364">
                  <c:v>22.018549627077892</c:v>
                </c:pt>
                <c:pt idx="365">
                  <c:v>22.018549627077892</c:v>
                </c:pt>
                <c:pt idx="366">
                  <c:v>22.018549627077892</c:v>
                </c:pt>
                <c:pt idx="367">
                  <c:v>22.018549627077892</c:v>
                </c:pt>
                <c:pt idx="368">
                  <c:v>22.018549627077892</c:v>
                </c:pt>
                <c:pt idx="369">
                  <c:v>22.018549627077892</c:v>
                </c:pt>
                <c:pt idx="370">
                  <c:v>22.018549627077892</c:v>
                </c:pt>
                <c:pt idx="371">
                  <c:v>22.018549627077892</c:v>
                </c:pt>
                <c:pt idx="372">
                  <c:v>21.629493144019289</c:v>
                </c:pt>
                <c:pt idx="373">
                  <c:v>21.629493144019289</c:v>
                </c:pt>
                <c:pt idx="374">
                  <c:v>21.629493144019289</c:v>
                </c:pt>
                <c:pt idx="375">
                  <c:v>21.629493144019289</c:v>
                </c:pt>
                <c:pt idx="376">
                  <c:v>21.629493144019289</c:v>
                </c:pt>
                <c:pt idx="377">
                  <c:v>21.629493144019289</c:v>
                </c:pt>
                <c:pt idx="378">
                  <c:v>21.629493144019289</c:v>
                </c:pt>
                <c:pt idx="379">
                  <c:v>21.629493144019289</c:v>
                </c:pt>
                <c:pt idx="380">
                  <c:v>21.629493144019289</c:v>
                </c:pt>
                <c:pt idx="381">
                  <c:v>21.629493144019289</c:v>
                </c:pt>
                <c:pt idx="382">
                  <c:v>21.629493144019289</c:v>
                </c:pt>
                <c:pt idx="383">
                  <c:v>21.629493144019289</c:v>
                </c:pt>
                <c:pt idx="384">
                  <c:v>21.209349405058902</c:v>
                </c:pt>
                <c:pt idx="385">
                  <c:v>21.209349405058902</c:v>
                </c:pt>
                <c:pt idx="386">
                  <c:v>21.209349405058902</c:v>
                </c:pt>
                <c:pt idx="387">
                  <c:v>21.209349405058902</c:v>
                </c:pt>
                <c:pt idx="388">
                  <c:v>21.209349405058902</c:v>
                </c:pt>
                <c:pt idx="389">
                  <c:v>21.209349405058902</c:v>
                </c:pt>
                <c:pt idx="390">
                  <c:v>21.209349405058902</c:v>
                </c:pt>
                <c:pt idx="391">
                  <c:v>21.209349405058902</c:v>
                </c:pt>
                <c:pt idx="392">
                  <c:v>21.209349405058902</c:v>
                </c:pt>
                <c:pt idx="393">
                  <c:v>21.209349405058902</c:v>
                </c:pt>
                <c:pt idx="394">
                  <c:v>21.209349405058902</c:v>
                </c:pt>
                <c:pt idx="395">
                  <c:v>21.209349405058902</c:v>
                </c:pt>
                <c:pt idx="396">
                  <c:v>20.85327153608112</c:v>
                </c:pt>
                <c:pt idx="397">
                  <c:v>20.85327153608112</c:v>
                </c:pt>
                <c:pt idx="398">
                  <c:v>20.85327153608112</c:v>
                </c:pt>
                <c:pt idx="399">
                  <c:v>20.85327153608112</c:v>
                </c:pt>
                <c:pt idx="400">
                  <c:v>20.85327153608112</c:v>
                </c:pt>
                <c:pt idx="401">
                  <c:v>20.85327153608112</c:v>
                </c:pt>
                <c:pt idx="402">
                  <c:v>20.85327153608112</c:v>
                </c:pt>
                <c:pt idx="403">
                  <c:v>20.85327153608112</c:v>
                </c:pt>
                <c:pt idx="404">
                  <c:v>20.85327153608112</c:v>
                </c:pt>
                <c:pt idx="405">
                  <c:v>20.85327153608112</c:v>
                </c:pt>
                <c:pt idx="406">
                  <c:v>20.835334673681842</c:v>
                </c:pt>
                <c:pt idx="407">
                  <c:v>20.835334673681842</c:v>
                </c:pt>
                <c:pt idx="408">
                  <c:v>17.17597156133084</c:v>
                </c:pt>
                <c:pt idx="409">
                  <c:v>17.17597156133084</c:v>
                </c:pt>
                <c:pt idx="410">
                  <c:v>17.17597156133084</c:v>
                </c:pt>
                <c:pt idx="411">
                  <c:v>17.17597156133084</c:v>
                </c:pt>
                <c:pt idx="412">
                  <c:v>17.17597156133084</c:v>
                </c:pt>
                <c:pt idx="413">
                  <c:v>17.17597156133084</c:v>
                </c:pt>
                <c:pt idx="414">
                  <c:v>17.17597156133084</c:v>
                </c:pt>
                <c:pt idx="415">
                  <c:v>17.17597156133084</c:v>
                </c:pt>
                <c:pt idx="416">
                  <c:v>17.17597156133084</c:v>
                </c:pt>
                <c:pt idx="417">
                  <c:v>17.17597156133084</c:v>
                </c:pt>
                <c:pt idx="418">
                  <c:v>17.17597156133084</c:v>
                </c:pt>
                <c:pt idx="419">
                  <c:v>17.17597156133084</c:v>
                </c:pt>
                <c:pt idx="420">
                  <c:v>16.640781911973821</c:v>
                </c:pt>
                <c:pt idx="421">
                  <c:v>16.640781911973821</c:v>
                </c:pt>
                <c:pt idx="422">
                  <c:v>16.640781911973821</c:v>
                </c:pt>
                <c:pt idx="423">
                  <c:v>16.640781911973821</c:v>
                </c:pt>
                <c:pt idx="424">
                  <c:v>16.640781911973821</c:v>
                </c:pt>
                <c:pt idx="425">
                  <c:v>16.640781911973821</c:v>
                </c:pt>
                <c:pt idx="426">
                  <c:v>16.640781911973821</c:v>
                </c:pt>
                <c:pt idx="427">
                  <c:v>16.640781911973821</c:v>
                </c:pt>
                <c:pt idx="428">
                  <c:v>16.640781911973821</c:v>
                </c:pt>
                <c:pt idx="429">
                  <c:v>16.640781911973821</c:v>
                </c:pt>
                <c:pt idx="430">
                  <c:v>16.640781911973821</c:v>
                </c:pt>
                <c:pt idx="431">
                  <c:v>16.640781911973821</c:v>
                </c:pt>
                <c:pt idx="432">
                  <c:v>16.37143331604614</c:v>
                </c:pt>
                <c:pt idx="433">
                  <c:v>16.37143331604614</c:v>
                </c:pt>
                <c:pt idx="434">
                  <c:v>16.37143331604614</c:v>
                </c:pt>
                <c:pt idx="435">
                  <c:v>16.37143331604614</c:v>
                </c:pt>
                <c:pt idx="436">
                  <c:v>16.37143331604614</c:v>
                </c:pt>
                <c:pt idx="437">
                  <c:v>16.37143331604614</c:v>
                </c:pt>
                <c:pt idx="438">
                  <c:v>16.37143331604614</c:v>
                </c:pt>
                <c:pt idx="439">
                  <c:v>16.37143331604614</c:v>
                </c:pt>
                <c:pt idx="440">
                  <c:v>16.37143331604614</c:v>
                </c:pt>
                <c:pt idx="441">
                  <c:v>16.37143331604614</c:v>
                </c:pt>
                <c:pt idx="442">
                  <c:v>16.37143331604614</c:v>
                </c:pt>
                <c:pt idx="443">
                  <c:v>16.37143331604614</c:v>
                </c:pt>
                <c:pt idx="444">
                  <c:v>15.914819942901667</c:v>
                </c:pt>
                <c:pt idx="445">
                  <c:v>15.914819942901667</c:v>
                </c:pt>
                <c:pt idx="446">
                  <c:v>15.914819942901667</c:v>
                </c:pt>
                <c:pt idx="447">
                  <c:v>15.914819942901667</c:v>
                </c:pt>
                <c:pt idx="448">
                  <c:v>15.914819942901667</c:v>
                </c:pt>
                <c:pt idx="449">
                  <c:v>15.914819942901667</c:v>
                </c:pt>
                <c:pt idx="450">
                  <c:v>15.914819942901667</c:v>
                </c:pt>
                <c:pt idx="451">
                  <c:v>15.914819942901667</c:v>
                </c:pt>
                <c:pt idx="452">
                  <c:v>15.914819942901667</c:v>
                </c:pt>
                <c:pt idx="453">
                  <c:v>15.914819942901667</c:v>
                </c:pt>
                <c:pt idx="454">
                  <c:v>15.914819942901667</c:v>
                </c:pt>
                <c:pt idx="455">
                  <c:v>15.914819942901667</c:v>
                </c:pt>
                <c:pt idx="456">
                  <c:v>15.509640347945053</c:v>
                </c:pt>
                <c:pt idx="457">
                  <c:v>15.509640347945053</c:v>
                </c:pt>
                <c:pt idx="458">
                  <c:v>15.509640347945053</c:v>
                </c:pt>
                <c:pt idx="459">
                  <c:v>15.509640347945053</c:v>
                </c:pt>
                <c:pt idx="460">
                  <c:v>15.509640347945053</c:v>
                </c:pt>
                <c:pt idx="461">
                  <c:v>15.509640347945053</c:v>
                </c:pt>
                <c:pt idx="462">
                  <c:v>15.509640347945053</c:v>
                </c:pt>
                <c:pt idx="463">
                  <c:v>15.509640347945053</c:v>
                </c:pt>
                <c:pt idx="464">
                  <c:v>15.509640347945053</c:v>
                </c:pt>
                <c:pt idx="465">
                  <c:v>15.509640347945053</c:v>
                </c:pt>
                <c:pt idx="466">
                  <c:v>15.509640347945053</c:v>
                </c:pt>
                <c:pt idx="467">
                  <c:v>15.509640347945053</c:v>
                </c:pt>
                <c:pt idx="468">
                  <c:v>15.270938282977708</c:v>
                </c:pt>
                <c:pt idx="469">
                  <c:v>15.270938282977708</c:v>
                </c:pt>
                <c:pt idx="470">
                  <c:v>15.270938282977708</c:v>
                </c:pt>
                <c:pt idx="471">
                  <c:v>15.270938282977708</c:v>
                </c:pt>
                <c:pt idx="472">
                  <c:v>15.270938282977708</c:v>
                </c:pt>
                <c:pt idx="473">
                  <c:v>15.270938282977708</c:v>
                </c:pt>
                <c:pt idx="474">
                  <c:v>15.270938282977708</c:v>
                </c:pt>
                <c:pt idx="475">
                  <c:v>15.270938282977708</c:v>
                </c:pt>
                <c:pt idx="476">
                  <c:v>15.270938282977708</c:v>
                </c:pt>
                <c:pt idx="477">
                  <c:v>15.270938282977708</c:v>
                </c:pt>
                <c:pt idx="478">
                  <c:v>15.270938282977708</c:v>
                </c:pt>
                <c:pt idx="479">
                  <c:v>15.270938282977708</c:v>
                </c:pt>
                <c:pt idx="480">
                  <c:v>15.131572710361601</c:v>
                </c:pt>
                <c:pt idx="481">
                  <c:v>15.131572710361601</c:v>
                </c:pt>
                <c:pt idx="482">
                  <c:v>15.131572710361601</c:v>
                </c:pt>
                <c:pt idx="483">
                  <c:v>15.131572710361601</c:v>
                </c:pt>
                <c:pt idx="484">
                  <c:v>15.131572710361601</c:v>
                </c:pt>
                <c:pt idx="485">
                  <c:v>15.131572710361601</c:v>
                </c:pt>
                <c:pt idx="486">
                  <c:v>15.131572710361601</c:v>
                </c:pt>
                <c:pt idx="487">
                  <c:v>15.131572710361601</c:v>
                </c:pt>
                <c:pt idx="488">
                  <c:v>15.131572710361601</c:v>
                </c:pt>
                <c:pt idx="489">
                  <c:v>15.131572710361601</c:v>
                </c:pt>
                <c:pt idx="490">
                  <c:v>15.131572710361601</c:v>
                </c:pt>
                <c:pt idx="491">
                  <c:v>15.131572710361601</c:v>
                </c:pt>
              </c:numCache>
            </c:numRef>
          </c:val>
          <c:smooth val="0"/>
          <c:extLst xmlns:c16r2="http://schemas.microsoft.com/office/drawing/2015/06/chart">
            <c:ext xmlns:c16="http://schemas.microsoft.com/office/drawing/2014/chart" uri="{C3380CC4-5D6E-409C-BE32-E72D297353CC}">
              <c16:uniqueId val="{00000000-51C8-45F3-97E8-381DE74FAB6B}"/>
            </c:ext>
          </c:extLst>
        </c:ser>
        <c:ser>
          <c:idx val="0"/>
          <c:order val="1"/>
          <c:spPr>
            <a:ln w="28575">
              <a:solidFill>
                <a:schemeClr val="accent6">
                  <a:lumMod val="75000"/>
                </a:schemeClr>
              </a:solidFill>
            </a:ln>
          </c:spPr>
          <c:marker>
            <c:symbol val="none"/>
          </c:marker>
          <c:cat>
            <c:numRef>
              <c:f>USD!$GT$359:$GT$850</c:f>
              <c:numCache>
                <c:formatCode>General</c:formatCode>
                <c:ptCount val="492"/>
                <c:pt idx="0">
                  <c:v>1975</c:v>
                </c:pt>
                <c:pt idx="1">
                  <c:v>1975</c:v>
                </c:pt>
                <c:pt idx="2">
                  <c:v>1975</c:v>
                </c:pt>
                <c:pt idx="3">
                  <c:v>1975</c:v>
                </c:pt>
                <c:pt idx="4">
                  <c:v>1975</c:v>
                </c:pt>
                <c:pt idx="5">
                  <c:v>1975</c:v>
                </c:pt>
                <c:pt idx="6">
                  <c:v>1975</c:v>
                </c:pt>
                <c:pt idx="7">
                  <c:v>1975</c:v>
                </c:pt>
                <c:pt idx="8">
                  <c:v>1975</c:v>
                </c:pt>
                <c:pt idx="9">
                  <c:v>1975</c:v>
                </c:pt>
                <c:pt idx="10">
                  <c:v>1975</c:v>
                </c:pt>
                <c:pt idx="11">
                  <c:v>1975</c:v>
                </c:pt>
                <c:pt idx="12">
                  <c:v>1976</c:v>
                </c:pt>
                <c:pt idx="13">
                  <c:v>1976</c:v>
                </c:pt>
                <c:pt idx="14">
                  <c:v>1976</c:v>
                </c:pt>
                <c:pt idx="15">
                  <c:v>1976</c:v>
                </c:pt>
                <c:pt idx="16">
                  <c:v>1976</c:v>
                </c:pt>
                <c:pt idx="17">
                  <c:v>1976</c:v>
                </c:pt>
                <c:pt idx="18">
                  <c:v>1976</c:v>
                </c:pt>
                <c:pt idx="19">
                  <c:v>1976</c:v>
                </c:pt>
                <c:pt idx="20">
                  <c:v>1976</c:v>
                </c:pt>
                <c:pt idx="21">
                  <c:v>1976</c:v>
                </c:pt>
                <c:pt idx="22">
                  <c:v>1976</c:v>
                </c:pt>
                <c:pt idx="23">
                  <c:v>1976</c:v>
                </c:pt>
                <c:pt idx="24">
                  <c:v>1977</c:v>
                </c:pt>
                <c:pt idx="25">
                  <c:v>1977</c:v>
                </c:pt>
                <c:pt idx="26">
                  <c:v>1977</c:v>
                </c:pt>
                <c:pt idx="27">
                  <c:v>1977</c:v>
                </c:pt>
                <c:pt idx="28">
                  <c:v>1977</c:v>
                </c:pt>
                <c:pt idx="29">
                  <c:v>1977</c:v>
                </c:pt>
                <c:pt idx="30">
                  <c:v>1977</c:v>
                </c:pt>
                <c:pt idx="31">
                  <c:v>1977</c:v>
                </c:pt>
                <c:pt idx="32">
                  <c:v>1977</c:v>
                </c:pt>
                <c:pt idx="33">
                  <c:v>1977</c:v>
                </c:pt>
                <c:pt idx="34">
                  <c:v>1977</c:v>
                </c:pt>
                <c:pt idx="35">
                  <c:v>1977</c:v>
                </c:pt>
                <c:pt idx="36">
                  <c:v>1978</c:v>
                </c:pt>
                <c:pt idx="37">
                  <c:v>1978</c:v>
                </c:pt>
                <c:pt idx="38">
                  <c:v>1978</c:v>
                </c:pt>
                <c:pt idx="39">
                  <c:v>1978</c:v>
                </c:pt>
                <c:pt idx="40">
                  <c:v>1978</c:v>
                </c:pt>
                <c:pt idx="41">
                  <c:v>1978</c:v>
                </c:pt>
                <c:pt idx="42">
                  <c:v>1978</c:v>
                </c:pt>
                <c:pt idx="43">
                  <c:v>1978</c:v>
                </c:pt>
                <c:pt idx="44">
                  <c:v>1978</c:v>
                </c:pt>
                <c:pt idx="45">
                  <c:v>1978</c:v>
                </c:pt>
                <c:pt idx="46">
                  <c:v>1978</c:v>
                </c:pt>
                <c:pt idx="47">
                  <c:v>1978</c:v>
                </c:pt>
                <c:pt idx="48">
                  <c:v>1979</c:v>
                </c:pt>
                <c:pt idx="49">
                  <c:v>1979</c:v>
                </c:pt>
                <c:pt idx="50">
                  <c:v>1979</c:v>
                </c:pt>
                <c:pt idx="51">
                  <c:v>1979</c:v>
                </c:pt>
                <c:pt idx="52">
                  <c:v>1979</c:v>
                </c:pt>
                <c:pt idx="53">
                  <c:v>1979</c:v>
                </c:pt>
                <c:pt idx="54">
                  <c:v>1979</c:v>
                </c:pt>
                <c:pt idx="55">
                  <c:v>1979</c:v>
                </c:pt>
                <c:pt idx="56">
                  <c:v>1979</c:v>
                </c:pt>
                <c:pt idx="57">
                  <c:v>1979</c:v>
                </c:pt>
                <c:pt idx="58">
                  <c:v>1979</c:v>
                </c:pt>
                <c:pt idx="59">
                  <c:v>1979</c:v>
                </c:pt>
                <c:pt idx="60">
                  <c:v>1980</c:v>
                </c:pt>
                <c:pt idx="61">
                  <c:v>1980</c:v>
                </c:pt>
                <c:pt idx="62">
                  <c:v>1980</c:v>
                </c:pt>
                <c:pt idx="63">
                  <c:v>1980</c:v>
                </c:pt>
                <c:pt idx="64">
                  <c:v>1980</c:v>
                </c:pt>
                <c:pt idx="65">
                  <c:v>1980</c:v>
                </c:pt>
                <c:pt idx="66">
                  <c:v>1980</c:v>
                </c:pt>
                <c:pt idx="67">
                  <c:v>1980</c:v>
                </c:pt>
                <c:pt idx="68">
                  <c:v>1980</c:v>
                </c:pt>
                <c:pt idx="69">
                  <c:v>1980</c:v>
                </c:pt>
                <c:pt idx="70">
                  <c:v>1980</c:v>
                </c:pt>
                <c:pt idx="71">
                  <c:v>1980</c:v>
                </c:pt>
                <c:pt idx="72">
                  <c:v>1981</c:v>
                </c:pt>
                <c:pt idx="73">
                  <c:v>1981</c:v>
                </c:pt>
                <c:pt idx="74">
                  <c:v>1981</c:v>
                </c:pt>
                <c:pt idx="75">
                  <c:v>1981</c:v>
                </c:pt>
                <c:pt idx="76">
                  <c:v>1981</c:v>
                </c:pt>
                <c:pt idx="77">
                  <c:v>1981</c:v>
                </c:pt>
                <c:pt idx="78">
                  <c:v>1981</c:v>
                </c:pt>
                <c:pt idx="79">
                  <c:v>1981</c:v>
                </c:pt>
                <c:pt idx="80">
                  <c:v>1981</c:v>
                </c:pt>
                <c:pt idx="81">
                  <c:v>1981</c:v>
                </c:pt>
                <c:pt idx="82">
                  <c:v>1981</c:v>
                </c:pt>
                <c:pt idx="83">
                  <c:v>1981</c:v>
                </c:pt>
                <c:pt idx="84">
                  <c:v>1982</c:v>
                </c:pt>
                <c:pt idx="85">
                  <c:v>1982</c:v>
                </c:pt>
                <c:pt idx="86">
                  <c:v>1982</c:v>
                </c:pt>
                <c:pt idx="87">
                  <c:v>1982</c:v>
                </c:pt>
                <c:pt idx="88">
                  <c:v>1982</c:v>
                </c:pt>
                <c:pt idx="89">
                  <c:v>1982</c:v>
                </c:pt>
                <c:pt idx="90">
                  <c:v>1982</c:v>
                </c:pt>
                <c:pt idx="91">
                  <c:v>1982</c:v>
                </c:pt>
                <c:pt idx="92">
                  <c:v>1982</c:v>
                </c:pt>
                <c:pt idx="93">
                  <c:v>1982</c:v>
                </c:pt>
                <c:pt idx="94">
                  <c:v>1982</c:v>
                </c:pt>
                <c:pt idx="95">
                  <c:v>1982</c:v>
                </c:pt>
                <c:pt idx="96">
                  <c:v>1983</c:v>
                </c:pt>
                <c:pt idx="97">
                  <c:v>1983</c:v>
                </c:pt>
                <c:pt idx="98">
                  <c:v>1983</c:v>
                </c:pt>
                <c:pt idx="99">
                  <c:v>1983</c:v>
                </c:pt>
                <c:pt idx="100">
                  <c:v>1983</c:v>
                </c:pt>
                <c:pt idx="101">
                  <c:v>1983</c:v>
                </c:pt>
                <c:pt idx="102">
                  <c:v>1983</c:v>
                </c:pt>
                <c:pt idx="103">
                  <c:v>1983</c:v>
                </c:pt>
                <c:pt idx="104">
                  <c:v>1983</c:v>
                </c:pt>
                <c:pt idx="105">
                  <c:v>1983</c:v>
                </c:pt>
                <c:pt idx="106">
                  <c:v>1983</c:v>
                </c:pt>
                <c:pt idx="107">
                  <c:v>1983</c:v>
                </c:pt>
                <c:pt idx="108">
                  <c:v>1984</c:v>
                </c:pt>
                <c:pt idx="109">
                  <c:v>1984</c:v>
                </c:pt>
                <c:pt idx="110">
                  <c:v>1984</c:v>
                </c:pt>
                <c:pt idx="111">
                  <c:v>1984</c:v>
                </c:pt>
                <c:pt idx="112">
                  <c:v>1984</c:v>
                </c:pt>
                <c:pt idx="113">
                  <c:v>1984</c:v>
                </c:pt>
                <c:pt idx="114">
                  <c:v>1984</c:v>
                </c:pt>
                <c:pt idx="115">
                  <c:v>1984</c:v>
                </c:pt>
                <c:pt idx="116">
                  <c:v>1984</c:v>
                </c:pt>
                <c:pt idx="117">
                  <c:v>1984</c:v>
                </c:pt>
                <c:pt idx="118">
                  <c:v>1984</c:v>
                </c:pt>
                <c:pt idx="119">
                  <c:v>1984</c:v>
                </c:pt>
                <c:pt idx="120">
                  <c:v>1985</c:v>
                </c:pt>
                <c:pt idx="121">
                  <c:v>1985</c:v>
                </c:pt>
                <c:pt idx="122">
                  <c:v>1985</c:v>
                </c:pt>
                <c:pt idx="123">
                  <c:v>1985</c:v>
                </c:pt>
                <c:pt idx="124">
                  <c:v>1985</c:v>
                </c:pt>
                <c:pt idx="125">
                  <c:v>1985</c:v>
                </c:pt>
                <c:pt idx="126">
                  <c:v>1985</c:v>
                </c:pt>
                <c:pt idx="127">
                  <c:v>1985</c:v>
                </c:pt>
                <c:pt idx="128">
                  <c:v>1985</c:v>
                </c:pt>
                <c:pt idx="129">
                  <c:v>1985</c:v>
                </c:pt>
                <c:pt idx="130">
                  <c:v>1985</c:v>
                </c:pt>
                <c:pt idx="131">
                  <c:v>1985</c:v>
                </c:pt>
                <c:pt idx="132">
                  <c:v>1986</c:v>
                </c:pt>
                <c:pt idx="133">
                  <c:v>1986</c:v>
                </c:pt>
                <c:pt idx="134">
                  <c:v>1986</c:v>
                </c:pt>
                <c:pt idx="135">
                  <c:v>1986</c:v>
                </c:pt>
                <c:pt idx="136">
                  <c:v>1986</c:v>
                </c:pt>
                <c:pt idx="137">
                  <c:v>1986</c:v>
                </c:pt>
                <c:pt idx="138">
                  <c:v>1986</c:v>
                </c:pt>
                <c:pt idx="139">
                  <c:v>1986</c:v>
                </c:pt>
                <c:pt idx="140">
                  <c:v>1986</c:v>
                </c:pt>
                <c:pt idx="141">
                  <c:v>1986</c:v>
                </c:pt>
                <c:pt idx="142">
                  <c:v>1986</c:v>
                </c:pt>
                <c:pt idx="143">
                  <c:v>1986</c:v>
                </c:pt>
                <c:pt idx="144">
                  <c:v>1987</c:v>
                </c:pt>
                <c:pt idx="145">
                  <c:v>1987</c:v>
                </c:pt>
                <c:pt idx="146">
                  <c:v>1987</c:v>
                </c:pt>
                <c:pt idx="147">
                  <c:v>1987</c:v>
                </c:pt>
                <c:pt idx="148">
                  <c:v>1987</c:v>
                </c:pt>
                <c:pt idx="149">
                  <c:v>1987</c:v>
                </c:pt>
                <c:pt idx="150">
                  <c:v>1987</c:v>
                </c:pt>
                <c:pt idx="151">
                  <c:v>1987</c:v>
                </c:pt>
                <c:pt idx="152">
                  <c:v>1987</c:v>
                </c:pt>
                <c:pt idx="153">
                  <c:v>1987</c:v>
                </c:pt>
                <c:pt idx="154">
                  <c:v>1987</c:v>
                </c:pt>
                <c:pt idx="155">
                  <c:v>1987</c:v>
                </c:pt>
                <c:pt idx="156">
                  <c:v>1988</c:v>
                </c:pt>
                <c:pt idx="157">
                  <c:v>1988</c:v>
                </c:pt>
                <c:pt idx="158">
                  <c:v>1988</c:v>
                </c:pt>
                <c:pt idx="159">
                  <c:v>1988</c:v>
                </c:pt>
                <c:pt idx="160">
                  <c:v>1988</c:v>
                </c:pt>
                <c:pt idx="161">
                  <c:v>1988</c:v>
                </c:pt>
                <c:pt idx="162">
                  <c:v>1988</c:v>
                </c:pt>
                <c:pt idx="163">
                  <c:v>1988</c:v>
                </c:pt>
                <c:pt idx="164">
                  <c:v>1988</c:v>
                </c:pt>
                <c:pt idx="165">
                  <c:v>1988</c:v>
                </c:pt>
                <c:pt idx="166">
                  <c:v>1988</c:v>
                </c:pt>
                <c:pt idx="167">
                  <c:v>1988</c:v>
                </c:pt>
                <c:pt idx="168">
                  <c:v>1989</c:v>
                </c:pt>
                <c:pt idx="169">
                  <c:v>1989</c:v>
                </c:pt>
                <c:pt idx="170">
                  <c:v>1989</c:v>
                </c:pt>
                <c:pt idx="171">
                  <c:v>1989</c:v>
                </c:pt>
                <c:pt idx="172">
                  <c:v>1989</c:v>
                </c:pt>
                <c:pt idx="173">
                  <c:v>1989</c:v>
                </c:pt>
                <c:pt idx="174">
                  <c:v>1989</c:v>
                </c:pt>
                <c:pt idx="175">
                  <c:v>1989</c:v>
                </c:pt>
                <c:pt idx="176">
                  <c:v>1989</c:v>
                </c:pt>
                <c:pt idx="177">
                  <c:v>1989</c:v>
                </c:pt>
                <c:pt idx="178">
                  <c:v>1989</c:v>
                </c:pt>
                <c:pt idx="179">
                  <c:v>1989</c:v>
                </c:pt>
                <c:pt idx="180">
                  <c:v>1990</c:v>
                </c:pt>
                <c:pt idx="181">
                  <c:v>1990</c:v>
                </c:pt>
                <c:pt idx="182">
                  <c:v>1990</c:v>
                </c:pt>
                <c:pt idx="183">
                  <c:v>1990</c:v>
                </c:pt>
                <c:pt idx="184">
                  <c:v>1990</c:v>
                </c:pt>
                <c:pt idx="185">
                  <c:v>1990</c:v>
                </c:pt>
                <c:pt idx="186">
                  <c:v>1990</c:v>
                </c:pt>
                <c:pt idx="187">
                  <c:v>1990</c:v>
                </c:pt>
                <c:pt idx="188">
                  <c:v>1990</c:v>
                </c:pt>
                <c:pt idx="189">
                  <c:v>1990</c:v>
                </c:pt>
                <c:pt idx="190">
                  <c:v>1990</c:v>
                </c:pt>
                <c:pt idx="191">
                  <c:v>1990</c:v>
                </c:pt>
                <c:pt idx="192">
                  <c:v>1991</c:v>
                </c:pt>
                <c:pt idx="193">
                  <c:v>1991</c:v>
                </c:pt>
                <c:pt idx="194">
                  <c:v>1991</c:v>
                </c:pt>
                <c:pt idx="195">
                  <c:v>1991</c:v>
                </c:pt>
                <c:pt idx="196">
                  <c:v>1991</c:v>
                </c:pt>
                <c:pt idx="197">
                  <c:v>1991</c:v>
                </c:pt>
                <c:pt idx="198">
                  <c:v>1991</c:v>
                </c:pt>
                <c:pt idx="199">
                  <c:v>1991</c:v>
                </c:pt>
                <c:pt idx="200">
                  <c:v>1991</c:v>
                </c:pt>
                <c:pt idx="201">
                  <c:v>1991</c:v>
                </c:pt>
                <c:pt idx="202">
                  <c:v>1991</c:v>
                </c:pt>
                <c:pt idx="203">
                  <c:v>1991</c:v>
                </c:pt>
                <c:pt idx="204">
                  <c:v>1992</c:v>
                </c:pt>
                <c:pt idx="205">
                  <c:v>1992</c:v>
                </c:pt>
                <c:pt idx="206">
                  <c:v>1992</c:v>
                </c:pt>
                <c:pt idx="207">
                  <c:v>1992</c:v>
                </c:pt>
                <c:pt idx="208">
                  <c:v>1992</c:v>
                </c:pt>
                <c:pt idx="209">
                  <c:v>1992</c:v>
                </c:pt>
                <c:pt idx="210">
                  <c:v>1992</c:v>
                </c:pt>
                <c:pt idx="211">
                  <c:v>1992</c:v>
                </c:pt>
                <c:pt idx="212">
                  <c:v>1992</c:v>
                </c:pt>
                <c:pt idx="213">
                  <c:v>1992</c:v>
                </c:pt>
                <c:pt idx="214">
                  <c:v>1992</c:v>
                </c:pt>
                <c:pt idx="215">
                  <c:v>1992</c:v>
                </c:pt>
                <c:pt idx="216">
                  <c:v>1993</c:v>
                </c:pt>
                <c:pt idx="217">
                  <c:v>1993</c:v>
                </c:pt>
                <c:pt idx="218">
                  <c:v>1993</c:v>
                </c:pt>
                <c:pt idx="219">
                  <c:v>1993</c:v>
                </c:pt>
                <c:pt idx="220">
                  <c:v>1993</c:v>
                </c:pt>
                <c:pt idx="221">
                  <c:v>1993</c:v>
                </c:pt>
                <c:pt idx="222">
                  <c:v>1993</c:v>
                </c:pt>
                <c:pt idx="223">
                  <c:v>1993</c:v>
                </c:pt>
                <c:pt idx="224">
                  <c:v>1993</c:v>
                </c:pt>
                <c:pt idx="225">
                  <c:v>1993</c:v>
                </c:pt>
                <c:pt idx="226">
                  <c:v>1993</c:v>
                </c:pt>
                <c:pt idx="227">
                  <c:v>1993</c:v>
                </c:pt>
                <c:pt idx="228">
                  <c:v>1994</c:v>
                </c:pt>
                <c:pt idx="229">
                  <c:v>1994</c:v>
                </c:pt>
                <c:pt idx="230">
                  <c:v>1994</c:v>
                </c:pt>
                <c:pt idx="231">
                  <c:v>1994</c:v>
                </c:pt>
                <c:pt idx="232">
                  <c:v>1994</c:v>
                </c:pt>
                <c:pt idx="233">
                  <c:v>1994</c:v>
                </c:pt>
                <c:pt idx="234">
                  <c:v>1994</c:v>
                </c:pt>
                <c:pt idx="235">
                  <c:v>1994</c:v>
                </c:pt>
                <c:pt idx="236">
                  <c:v>1994</c:v>
                </c:pt>
                <c:pt idx="237">
                  <c:v>1994</c:v>
                </c:pt>
                <c:pt idx="238">
                  <c:v>1994</c:v>
                </c:pt>
                <c:pt idx="239">
                  <c:v>1994</c:v>
                </c:pt>
                <c:pt idx="240">
                  <c:v>1995</c:v>
                </c:pt>
                <c:pt idx="241">
                  <c:v>1995</c:v>
                </c:pt>
                <c:pt idx="242">
                  <c:v>1995</c:v>
                </c:pt>
                <c:pt idx="243">
                  <c:v>1995</c:v>
                </c:pt>
                <c:pt idx="244">
                  <c:v>1995</c:v>
                </c:pt>
                <c:pt idx="245">
                  <c:v>1995</c:v>
                </c:pt>
                <c:pt idx="246">
                  <c:v>1995</c:v>
                </c:pt>
                <c:pt idx="247">
                  <c:v>1995</c:v>
                </c:pt>
                <c:pt idx="248">
                  <c:v>1995</c:v>
                </c:pt>
                <c:pt idx="249">
                  <c:v>1995</c:v>
                </c:pt>
                <c:pt idx="250">
                  <c:v>1995</c:v>
                </c:pt>
                <c:pt idx="251">
                  <c:v>1995</c:v>
                </c:pt>
                <c:pt idx="252">
                  <c:v>1996</c:v>
                </c:pt>
                <c:pt idx="253">
                  <c:v>1996</c:v>
                </c:pt>
                <c:pt idx="254">
                  <c:v>1996</c:v>
                </c:pt>
                <c:pt idx="255">
                  <c:v>1996</c:v>
                </c:pt>
                <c:pt idx="256">
                  <c:v>1996</c:v>
                </c:pt>
                <c:pt idx="257">
                  <c:v>1996</c:v>
                </c:pt>
                <c:pt idx="258">
                  <c:v>1996</c:v>
                </c:pt>
                <c:pt idx="259">
                  <c:v>1996</c:v>
                </c:pt>
                <c:pt idx="260">
                  <c:v>1996</c:v>
                </c:pt>
                <c:pt idx="261">
                  <c:v>1996</c:v>
                </c:pt>
                <c:pt idx="262">
                  <c:v>1996</c:v>
                </c:pt>
                <c:pt idx="263">
                  <c:v>1996</c:v>
                </c:pt>
                <c:pt idx="264">
                  <c:v>1997</c:v>
                </c:pt>
                <c:pt idx="265">
                  <c:v>1997</c:v>
                </c:pt>
                <c:pt idx="266">
                  <c:v>1997</c:v>
                </c:pt>
                <c:pt idx="267">
                  <c:v>1997</c:v>
                </c:pt>
                <c:pt idx="268">
                  <c:v>1997</c:v>
                </c:pt>
                <c:pt idx="269">
                  <c:v>1997</c:v>
                </c:pt>
                <c:pt idx="270">
                  <c:v>1997</c:v>
                </c:pt>
                <c:pt idx="271">
                  <c:v>1997</c:v>
                </c:pt>
                <c:pt idx="272">
                  <c:v>1997</c:v>
                </c:pt>
                <c:pt idx="273">
                  <c:v>1997</c:v>
                </c:pt>
                <c:pt idx="274">
                  <c:v>1997</c:v>
                </c:pt>
                <c:pt idx="275">
                  <c:v>1997</c:v>
                </c:pt>
                <c:pt idx="276">
                  <c:v>1998</c:v>
                </c:pt>
                <c:pt idx="277">
                  <c:v>1998</c:v>
                </c:pt>
                <c:pt idx="278">
                  <c:v>1998</c:v>
                </c:pt>
                <c:pt idx="279">
                  <c:v>1998</c:v>
                </c:pt>
                <c:pt idx="280">
                  <c:v>1998</c:v>
                </c:pt>
                <c:pt idx="281">
                  <c:v>1998</c:v>
                </c:pt>
                <c:pt idx="282">
                  <c:v>1998</c:v>
                </c:pt>
                <c:pt idx="283">
                  <c:v>1998</c:v>
                </c:pt>
                <c:pt idx="284">
                  <c:v>1998</c:v>
                </c:pt>
                <c:pt idx="285">
                  <c:v>1998</c:v>
                </c:pt>
                <c:pt idx="286">
                  <c:v>1998</c:v>
                </c:pt>
                <c:pt idx="287">
                  <c:v>1998</c:v>
                </c:pt>
                <c:pt idx="288">
                  <c:v>1999</c:v>
                </c:pt>
                <c:pt idx="289">
                  <c:v>1999</c:v>
                </c:pt>
                <c:pt idx="290">
                  <c:v>1999</c:v>
                </c:pt>
                <c:pt idx="291">
                  <c:v>1999</c:v>
                </c:pt>
                <c:pt idx="292">
                  <c:v>1999</c:v>
                </c:pt>
                <c:pt idx="293">
                  <c:v>1999</c:v>
                </c:pt>
                <c:pt idx="294">
                  <c:v>1999</c:v>
                </c:pt>
                <c:pt idx="295">
                  <c:v>1999</c:v>
                </c:pt>
                <c:pt idx="296">
                  <c:v>1999</c:v>
                </c:pt>
                <c:pt idx="297">
                  <c:v>1999</c:v>
                </c:pt>
                <c:pt idx="298">
                  <c:v>1999</c:v>
                </c:pt>
                <c:pt idx="299">
                  <c:v>1999</c:v>
                </c:pt>
                <c:pt idx="300">
                  <c:v>2000</c:v>
                </c:pt>
                <c:pt idx="301">
                  <c:v>2000</c:v>
                </c:pt>
                <c:pt idx="302">
                  <c:v>2000</c:v>
                </c:pt>
                <c:pt idx="303">
                  <c:v>2000</c:v>
                </c:pt>
                <c:pt idx="304">
                  <c:v>2000</c:v>
                </c:pt>
                <c:pt idx="305">
                  <c:v>2000</c:v>
                </c:pt>
                <c:pt idx="306">
                  <c:v>2000</c:v>
                </c:pt>
                <c:pt idx="307">
                  <c:v>2000</c:v>
                </c:pt>
                <c:pt idx="308">
                  <c:v>2000</c:v>
                </c:pt>
                <c:pt idx="309">
                  <c:v>2000</c:v>
                </c:pt>
                <c:pt idx="310">
                  <c:v>2000</c:v>
                </c:pt>
                <c:pt idx="311">
                  <c:v>2000</c:v>
                </c:pt>
                <c:pt idx="312">
                  <c:v>2001</c:v>
                </c:pt>
                <c:pt idx="313">
                  <c:v>2001</c:v>
                </c:pt>
                <c:pt idx="314">
                  <c:v>2001</c:v>
                </c:pt>
                <c:pt idx="315">
                  <c:v>2001</c:v>
                </c:pt>
                <c:pt idx="316">
                  <c:v>2001</c:v>
                </c:pt>
                <c:pt idx="317">
                  <c:v>2001</c:v>
                </c:pt>
                <c:pt idx="318">
                  <c:v>2001</c:v>
                </c:pt>
                <c:pt idx="319">
                  <c:v>2001</c:v>
                </c:pt>
                <c:pt idx="320">
                  <c:v>2001</c:v>
                </c:pt>
                <c:pt idx="321">
                  <c:v>2001</c:v>
                </c:pt>
                <c:pt idx="322">
                  <c:v>2001</c:v>
                </c:pt>
                <c:pt idx="323">
                  <c:v>2001</c:v>
                </c:pt>
                <c:pt idx="324">
                  <c:v>2002</c:v>
                </c:pt>
                <c:pt idx="325">
                  <c:v>2002</c:v>
                </c:pt>
                <c:pt idx="326">
                  <c:v>2002</c:v>
                </c:pt>
                <c:pt idx="327">
                  <c:v>2002</c:v>
                </c:pt>
                <c:pt idx="328">
                  <c:v>2002</c:v>
                </c:pt>
                <c:pt idx="329">
                  <c:v>2002</c:v>
                </c:pt>
                <c:pt idx="330">
                  <c:v>2002</c:v>
                </c:pt>
                <c:pt idx="331">
                  <c:v>2002</c:v>
                </c:pt>
                <c:pt idx="332">
                  <c:v>2002</c:v>
                </c:pt>
                <c:pt idx="333">
                  <c:v>2002</c:v>
                </c:pt>
                <c:pt idx="334">
                  <c:v>2002</c:v>
                </c:pt>
                <c:pt idx="335">
                  <c:v>2002</c:v>
                </c:pt>
                <c:pt idx="336">
                  <c:v>2003</c:v>
                </c:pt>
                <c:pt idx="337">
                  <c:v>2003</c:v>
                </c:pt>
                <c:pt idx="338">
                  <c:v>2003</c:v>
                </c:pt>
                <c:pt idx="339">
                  <c:v>2003</c:v>
                </c:pt>
                <c:pt idx="340">
                  <c:v>2003</c:v>
                </c:pt>
                <c:pt idx="341">
                  <c:v>2003</c:v>
                </c:pt>
                <c:pt idx="342">
                  <c:v>2003</c:v>
                </c:pt>
                <c:pt idx="343">
                  <c:v>2003</c:v>
                </c:pt>
                <c:pt idx="344">
                  <c:v>2003</c:v>
                </c:pt>
                <c:pt idx="345">
                  <c:v>2003</c:v>
                </c:pt>
                <c:pt idx="346">
                  <c:v>2003</c:v>
                </c:pt>
                <c:pt idx="347">
                  <c:v>2003</c:v>
                </c:pt>
                <c:pt idx="348">
                  <c:v>2004</c:v>
                </c:pt>
                <c:pt idx="349">
                  <c:v>2004</c:v>
                </c:pt>
                <c:pt idx="350">
                  <c:v>2004</c:v>
                </c:pt>
                <c:pt idx="351">
                  <c:v>2004</c:v>
                </c:pt>
                <c:pt idx="352">
                  <c:v>2004</c:v>
                </c:pt>
                <c:pt idx="353">
                  <c:v>2004</c:v>
                </c:pt>
                <c:pt idx="354">
                  <c:v>2004</c:v>
                </c:pt>
                <c:pt idx="355">
                  <c:v>2004</c:v>
                </c:pt>
                <c:pt idx="356">
                  <c:v>2004</c:v>
                </c:pt>
                <c:pt idx="357">
                  <c:v>2004</c:v>
                </c:pt>
                <c:pt idx="358">
                  <c:v>2004</c:v>
                </c:pt>
                <c:pt idx="359">
                  <c:v>2004</c:v>
                </c:pt>
                <c:pt idx="360">
                  <c:v>2005</c:v>
                </c:pt>
                <c:pt idx="361">
                  <c:v>2005</c:v>
                </c:pt>
                <c:pt idx="362">
                  <c:v>2005</c:v>
                </c:pt>
                <c:pt idx="363">
                  <c:v>2005</c:v>
                </c:pt>
                <c:pt idx="364">
                  <c:v>2005</c:v>
                </c:pt>
                <c:pt idx="365">
                  <c:v>2005</c:v>
                </c:pt>
                <c:pt idx="366">
                  <c:v>2005</c:v>
                </c:pt>
                <c:pt idx="367">
                  <c:v>2005</c:v>
                </c:pt>
                <c:pt idx="368">
                  <c:v>2005</c:v>
                </c:pt>
                <c:pt idx="369">
                  <c:v>2005</c:v>
                </c:pt>
                <c:pt idx="370">
                  <c:v>2005</c:v>
                </c:pt>
                <c:pt idx="371">
                  <c:v>2005</c:v>
                </c:pt>
                <c:pt idx="372">
                  <c:v>2006</c:v>
                </c:pt>
                <c:pt idx="373">
                  <c:v>2006</c:v>
                </c:pt>
                <c:pt idx="374">
                  <c:v>2006</c:v>
                </c:pt>
                <c:pt idx="375">
                  <c:v>2006</c:v>
                </c:pt>
                <c:pt idx="376">
                  <c:v>2006</c:v>
                </c:pt>
                <c:pt idx="377">
                  <c:v>2006</c:v>
                </c:pt>
                <c:pt idx="378">
                  <c:v>2006</c:v>
                </c:pt>
                <c:pt idx="379">
                  <c:v>2006</c:v>
                </c:pt>
                <c:pt idx="380">
                  <c:v>2006</c:v>
                </c:pt>
                <c:pt idx="381">
                  <c:v>2006</c:v>
                </c:pt>
                <c:pt idx="382">
                  <c:v>2006</c:v>
                </c:pt>
                <c:pt idx="383">
                  <c:v>2006</c:v>
                </c:pt>
                <c:pt idx="384">
                  <c:v>2007</c:v>
                </c:pt>
                <c:pt idx="385">
                  <c:v>2007</c:v>
                </c:pt>
                <c:pt idx="386">
                  <c:v>2007</c:v>
                </c:pt>
                <c:pt idx="387">
                  <c:v>2007</c:v>
                </c:pt>
                <c:pt idx="388">
                  <c:v>2007</c:v>
                </c:pt>
                <c:pt idx="389">
                  <c:v>2007</c:v>
                </c:pt>
                <c:pt idx="390">
                  <c:v>2007</c:v>
                </c:pt>
                <c:pt idx="391">
                  <c:v>2007</c:v>
                </c:pt>
                <c:pt idx="392">
                  <c:v>2007</c:v>
                </c:pt>
                <c:pt idx="393">
                  <c:v>2007</c:v>
                </c:pt>
                <c:pt idx="394">
                  <c:v>2007</c:v>
                </c:pt>
                <c:pt idx="395">
                  <c:v>2007</c:v>
                </c:pt>
                <c:pt idx="396">
                  <c:v>2008</c:v>
                </c:pt>
                <c:pt idx="397">
                  <c:v>2008</c:v>
                </c:pt>
                <c:pt idx="398">
                  <c:v>2008</c:v>
                </c:pt>
                <c:pt idx="399">
                  <c:v>2008</c:v>
                </c:pt>
                <c:pt idx="400">
                  <c:v>2008</c:v>
                </c:pt>
                <c:pt idx="401">
                  <c:v>2008</c:v>
                </c:pt>
                <c:pt idx="402">
                  <c:v>2008</c:v>
                </c:pt>
                <c:pt idx="403">
                  <c:v>2008</c:v>
                </c:pt>
                <c:pt idx="404">
                  <c:v>2008</c:v>
                </c:pt>
                <c:pt idx="405">
                  <c:v>2008</c:v>
                </c:pt>
                <c:pt idx="406">
                  <c:v>2008</c:v>
                </c:pt>
                <c:pt idx="407">
                  <c:v>2008</c:v>
                </c:pt>
                <c:pt idx="408">
                  <c:v>2009</c:v>
                </c:pt>
                <c:pt idx="409">
                  <c:v>2009</c:v>
                </c:pt>
                <c:pt idx="410">
                  <c:v>2009</c:v>
                </c:pt>
                <c:pt idx="411">
                  <c:v>2009</c:v>
                </c:pt>
                <c:pt idx="412">
                  <c:v>2009</c:v>
                </c:pt>
                <c:pt idx="413">
                  <c:v>2009</c:v>
                </c:pt>
                <c:pt idx="414">
                  <c:v>2009</c:v>
                </c:pt>
                <c:pt idx="415">
                  <c:v>2009</c:v>
                </c:pt>
                <c:pt idx="416">
                  <c:v>2009</c:v>
                </c:pt>
                <c:pt idx="417">
                  <c:v>2009</c:v>
                </c:pt>
                <c:pt idx="418">
                  <c:v>2009</c:v>
                </c:pt>
                <c:pt idx="419">
                  <c:v>2009</c:v>
                </c:pt>
                <c:pt idx="420">
                  <c:v>2010</c:v>
                </c:pt>
                <c:pt idx="421">
                  <c:v>2010</c:v>
                </c:pt>
                <c:pt idx="422">
                  <c:v>2010</c:v>
                </c:pt>
                <c:pt idx="423">
                  <c:v>2010</c:v>
                </c:pt>
                <c:pt idx="424">
                  <c:v>2010</c:v>
                </c:pt>
                <c:pt idx="425">
                  <c:v>2010</c:v>
                </c:pt>
                <c:pt idx="426">
                  <c:v>2010</c:v>
                </c:pt>
                <c:pt idx="427">
                  <c:v>2010</c:v>
                </c:pt>
                <c:pt idx="428">
                  <c:v>2010</c:v>
                </c:pt>
                <c:pt idx="429">
                  <c:v>2010</c:v>
                </c:pt>
                <c:pt idx="430">
                  <c:v>2010</c:v>
                </c:pt>
                <c:pt idx="431">
                  <c:v>2010</c:v>
                </c:pt>
                <c:pt idx="432">
                  <c:v>2011</c:v>
                </c:pt>
                <c:pt idx="433">
                  <c:v>2011</c:v>
                </c:pt>
                <c:pt idx="434">
                  <c:v>2011</c:v>
                </c:pt>
                <c:pt idx="435">
                  <c:v>2011</c:v>
                </c:pt>
                <c:pt idx="436">
                  <c:v>2011</c:v>
                </c:pt>
                <c:pt idx="437">
                  <c:v>2011</c:v>
                </c:pt>
                <c:pt idx="438">
                  <c:v>2011</c:v>
                </c:pt>
                <c:pt idx="439">
                  <c:v>2011</c:v>
                </c:pt>
                <c:pt idx="440">
                  <c:v>2011</c:v>
                </c:pt>
                <c:pt idx="441">
                  <c:v>2011</c:v>
                </c:pt>
                <c:pt idx="442">
                  <c:v>2011</c:v>
                </c:pt>
                <c:pt idx="443">
                  <c:v>2011</c:v>
                </c:pt>
                <c:pt idx="444">
                  <c:v>2012</c:v>
                </c:pt>
                <c:pt idx="445">
                  <c:v>2012</c:v>
                </c:pt>
                <c:pt idx="446">
                  <c:v>2012</c:v>
                </c:pt>
                <c:pt idx="447">
                  <c:v>2012</c:v>
                </c:pt>
                <c:pt idx="448">
                  <c:v>2012</c:v>
                </c:pt>
                <c:pt idx="449">
                  <c:v>2012</c:v>
                </c:pt>
                <c:pt idx="450">
                  <c:v>2012</c:v>
                </c:pt>
                <c:pt idx="451">
                  <c:v>2012</c:v>
                </c:pt>
                <c:pt idx="452">
                  <c:v>2012</c:v>
                </c:pt>
                <c:pt idx="453">
                  <c:v>2012</c:v>
                </c:pt>
                <c:pt idx="454">
                  <c:v>2012</c:v>
                </c:pt>
                <c:pt idx="455">
                  <c:v>2012</c:v>
                </c:pt>
                <c:pt idx="456">
                  <c:v>2013</c:v>
                </c:pt>
                <c:pt idx="457">
                  <c:v>2013</c:v>
                </c:pt>
                <c:pt idx="458">
                  <c:v>2013</c:v>
                </c:pt>
                <c:pt idx="459">
                  <c:v>2013</c:v>
                </c:pt>
                <c:pt idx="460">
                  <c:v>2013</c:v>
                </c:pt>
                <c:pt idx="461">
                  <c:v>2013</c:v>
                </c:pt>
                <c:pt idx="462">
                  <c:v>2013</c:v>
                </c:pt>
                <c:pt idx="463">
                  <c:v>2013</c:v>
                </c:pt>
                <c:pt idx="464">
                  <c:v>2013</c:v>
                </c:pt>
                <c:pt idx="465">
                  <c:v>2013</c:v>
                </c:pt>
                <c:pt idx="466">
                  <c:v>2013</c:v>
                </c:pt>
                <c:pt idx="467">
                  <c:v>2013</c:v>
                </c:pt>
                <c:pt idx="468">
                  <c:v>2014</c:v>
                </c:pt>
                <c:pt idx="469">
                  <c:v>2014</c:v>
                </c:pt>
                <c:pt idx="470">
                  <c:v>2014</c:v>
                </c:pt>
                <c:pt idx="471">
                  <c:v>2014</c:v>
                </c:pt>
                <c:pt idx="472">
                  <c:v>2014</c:v>
                </c:pt>
                <c:pt idx="473">
                  <c:v>2014</c:v>
                </c:pt>
                <c:pt idx="474">
                  <c:v>2014</c:v>
                </c:pt>
                <c:pt idx="475">
                  <c:v>2014</c:v>
                </c:pt>
                <c:pt idx="476">
                  <c:v>2014</c:v>
                </c:pt>
                <c:pt idx="477">
                  <c:v>2014</c:v>
                </c:pt>
                <c:pt idx="478">
                  <c:v>2014</c:v>
                </c:pt>
                <c:pt idx="479">
                  <c:v>2014</c:v>
                </c:pt>
                <c:pt idx="480">
                  <c:v>2015</c:v>
                </c:pt>
                <c:pt idx="481">
                  <c:v>2015</c:v>
                </c:pt>
                <c:pt idx="482">
                  <c:v>2015</c:v>
                </c:pt>
                <c:pt idx="483">
                  <c:v>2015</c:v>
                </c:pt>
                <c:pt idx="484">
                  <c:v>2015</c:v>
                </c:pt>
                <c:pt idx="485">
                  <c:v>2015</c:v>
                </c:pt>
                <c:pt idx="486">
                  <c:v>2015</c:v>
                </c:pt>
                <c:pt idx="487">
                  <c:v>2015</c:v>
                </c:pt>
                <c:pt idx="488">
                  <c:v>2015</c:v>
                </c:pt>
                <c:pt idx="489">
                  <c:v>2015</c:v>
                </c:pt>
                <c:pt idx="490">
                  <c:v>2015</c:v>
                </c:pt>
                <c:pt idx="491">
                  <c:v>2015</c:v>
                </c:pt>
              </c:numCache>
            </c:numRef>
          </c:cat>
          <c:val>
            <c:numRef>
              <c:f>WUSD!$GQ$359:$GQ$850</c:f>
              <c:numCache>
                <c:formatCode>0.00</c:formatCode>
                <c:ptCount val="492"/>
                <c:pt idx="0">
                  <c:v>60.086361862918899</c:v>
                </c:pt>
                <c:pt idx="1">
                  <c:v>60.086361862918899</c:v>
                </c:pt>
                <c:pt idx="2">
                  <c:v>60.05773624473283</c:v>
                </c:pt>
                <c:pt idx="3">
                  <c:v>57.314870044669256</c:v>
                </c:pt>
                <c:pt idx="4">
                  <c:v>57.314870044669256</c:v>
                </c:pt>
                <c:pt idx="5">
                  <c:v>57.314870044669256</c:v>
                </c:pt>
                <c:pt idx="6">
                  <c:v>57.324234825618156</c:v>
                </c:pt>
                <c:pt idx="7">
                  <c:v>57.324234825618156</c:v>
                </c:pt>
                <c:pt idx="8">
                  <c:v>57.120787252772502</c:v>
                </c:pt>
                <c:pt idx="9">
                  <c:v>57.120787252772502</c:v>
                </c:pt>
                <c:pt idx="10">
                  <c:v>56.990515971066557</c:v>
                </c:pt>
                <c:pt idx="11">
                  <c:v>56.990515971066557</c:v>
                </c:pt>
                <c:pt idx="12">
                  <c:v>57.244057670496787</c:v>
                </c:pt>
                <c:pt idx="13">
                  <c:v>57.260161358787713</c:v>
                </c:pt>
                <c:pt idx="14">
                  <c:v>57.385412267717065</c:v>
                </c:pt>
                <c:pt idx="15">
                  <c:v>57.385412267717065</c:v>
                </c:pt>
                <c:pt idx="16">
                  <c:v>57.385412267717065</c:v>
                </c:pt>
                <c:pt idx="17">
                  <c:v>57.571546264837004</c:v>
                </c:pt>
                <c:pt idx="18">
                  <c:v>57.540904299720154</c:v>
                </c:pt>
                <c:pt idx="19">
                  <c:v>57.540904299720154</c:v>
                </c:pt>
                <c:pt idx="20">
                  <c:v>56.534197919242999</c:v>
                </c:pt>
                <c:pt idx="21">
                  <c:v>56.534197919242999</c:v>
                </c:pt>
                <c:pt idx="22">
                  <c:v>56.534197919242999</c:v>
                </c:pt>
                <c:pt idx="23">
                  <c:v>56.534197919242999</c:v>
                </c:pt>
                <c:pt idx="24">
                  <c:v>56.819462975031556</c:v>
                </c:pt>
                <c:pt idx="25">
                  <c:v>56.819462975031556</c:v>
                </c:pt>
                <c:pt idx="26">
                  <c:v>56.819462975031556</c:v>
                </c:pt>
                <c:pt idx="27">
                  <c:v>56.819462975031556</c:v>
                </c:pt>
                <c:pt idx="28">
                  <c:v>56.802619282961544</c:v>
                </c:pt>
                <c:pt idx="29">
                  <c:v>56.802619282961544</c:v>
                </c:pt>
                <c:pt idx="30">
                  <c:v>56.802619282961544</c:v>
                </c:pt>
                <c:pt idx="31">
                  <c:v>56.802619282961544</c:v>
                </c:pt>
                <c:pt idx="32">
                  <c:v>56.802619282961544</c:v>
                </c:pt>
                <c:pt idx="33">
                  <c:v>56.802619282961544</c:v>
                </c:pt>
                <c:pt idx="34">
                  <c:v>56.802619282961544</c:v>
                </c:pt>
                <c:pt idx="35">
                  <c:v>49.056094211671933</c:v>
                </c:pt>
                <c:pt idx="36">
                  <c:v>49.501441352169792</c:v>
                </c:pt>
                <c:pt idx="37">
                  <c:v>49.792656508892755</c:v>
                </c:pt>
                <c:pt idx="38">
                  <c:v>49.792656508892755</c:v>
                </c:pt>
                <c:pt idx="39">
                  <c:v>49.792656508892755</c:v>
                </c:pt>
                <c:pt idx="40">
                  <c:v>49.792656508892755</c:v>
                </c:pt>
                <c:pt idx="41">
                  <c:v>49.792656508892755</c:v>
                </c:pt>
                <c:pt idx="42">
                  <c:v>49.792656508892755</c:v>
                </c:pt>
                <c:pt idx="43">
                  <c:v>49.792656508892755</c:v>
                </c:pt>
                <c:pt idx="44">
                  <c:v>49.792656508892755</c:v>
                </c:pt>
                <c:pt idx="45">
                  <c:v>49.792656508892755</c:v>
                </c:pt>
                <c:pt idx="46">
                  <c:v>49.884795184393006</c:v>
                </c:pt>
                <c:pt idx="47">
                  <c:v>49.884795184393006</c:v>
                </c:pt>
                <c:pt idx="48">
                  <c:v>51.541877682443392</c:v>
                </c:pt>
                <c:pt idx="49">
                  <c:v>51.541877682443392</c:v>
                </c:pt>
                <c:pt idx="50">
                  <c:v>54.643353795123453</c:v>
                </c:pt>
                <c:pt idx="51">
                  <c:v>54.643353795123453</c:v>
                </c:pt>
                <c:pt idx="52">
                  <c:v>54.681765543651927</c:v>
                </c:pt>
                <c:pt idx="53">
                  <c:v>54.681765543651927</c:v>
                </c:pt>
                <c:pt idx="54">
                  <c:v>54.681765543651927</c:v>
                </c:pt>
                <c:pt idx="55">
                  <c:v>54.681765543651927</c:v>
                </c:pt>
                <c:pt idx="56">
                  <c:v>54.681765543651927</c:v>
                </c:pt>
                <c:pt idx="57">
                  <c:v>54.773507701106105</c:v>
                </c:pt>
                <c:pt idx="58">
                  <c:v>54.773507701106105</c:v>
                </c:pt>
                <c:pt idx="59">
                  <c:v>54.699819537590599</c:v>
                </c:pt>
                <c:pt idx="60">
                  <c:v>54.839033865942042</c:v>
                </c:pt>
                <c:pt idx="61">
                  <c:v>54.839033865942042</c:v>
                </c:pt>
                <c:pt idx="62">
                  <c:v>54.88648302240852</c:v>
                </c:pt>
                <c:pt idx="63">
                  <c:v>54.88648302240852</c:v>
                </c:pt>
                <c:pt idx="64">
                  <c:v>54.88648302240852</c:v>
                </c:pt>
                <c:pt idx="65">
                  <c:v>54.88648302240852</c:v>
                </c:pt>
                <c:pt idx="66">
                  <c:v>54.961942566878655</c:v>
                </c:pt>
                <c:pt idx="67">
                  <c:v>54.961942566878655</c:v>
                </c:pt>
                <c:pt idx="68">
                  <c:v>54.961942566878655</c:v>
                </c:pt>
                <c:pt idx="69">
                  <c:v>54.961942566878655</c:v>
                </c:pt>
                <c:pt idx="70">
                  <c:v>54.961942566878655</c:v>
                </c:pt>
                <c:pt idx="71">
                  <c:v>54.961942566878655</c:v>
                </c:pt>
                <c:pt idx="72">
                  <c:v>53.689439903616176</c:v>
                </c:pt>
                <c:pt idx="73">
                  <c:v>53.689439903616176</c:v>
                </c:pt>
                <c:pt idx="74">
                  <c:v>52.588759417488383</c:v>
                </c:pt>
                <c:pt idx="75">
                  <c:v>53.565815619042645</c:v>
                </c:pt>
                <c:pt idx="76">
                  <c:v>53.565815619042645</c:v>
                </c:pt>
                <c:pt idx="77">
                  <c:v>53.565815619042645</c:v>
                </c:pt>
                <c:pt idx="78">
                  <c:v>53.565815619042645</c:v>
                </c:pt>
                <c:pt idx="79">
                  <c:v>53.565815619042645</c:v>
                </c:pt>
                <c:pt idx="80">
                  <c:v>53.565815619042645</c:v>
                </c:pt>
                <c:pt idx="81">
                  <c:v>52.954857041195389</c:v>
                </c:pt>
                <c:pt idx="82">
                  <c:v>52.954857041195389</c:v>
                </c:pt>
                <c:pt idx="83">
                  <c:v>52.954857041195389</c:v>
                </c:pt>
                <c:pt idx="84">
                  <c:v>52.757593838824576</c:v>
                </c:pt>
                <c:pt idx="85">
                  <c:v>52.757593838824576</c:v>
                </c:pt>
                <c:pt idx="86">
                  <c:v>50.2718400509616</c:v>
                </c:pt>
                <c:pt idx="87">
                  <c:v>50.2718400509616</c:v>
                </c:pt>
                <c:pt idx="88">
                  <c:v>50.2718400509616</c:v>
                </c:pt>
                <c:pt idx="89">
                  <c:v>50.2718400509616</c:v>
                </c:pt>
                <c:pt idx="90">
                  <c:v>49.984916915215031</c:v>
                </c:pt>
                <c:pt idx="91">
                  <c:v>49.984916915215031</c:v>
                </c:pt>
                <c:pt idx="92">
                  <c:v>49.984916915215031</c:v>
                </c:pt>
                <c:pt idx="93">
                  <c:v>49.984916915215031</c:v>
                </c:pt>
                <c:pt idx="94">
                  <c:v>49.984916915215031</c:v>
                </c:pt>
                <c:pt idx="95">
                  <c:v>49.896990078373705</c:v>
                </c:pt>
                <c:pt idx="96">
                  <c:v>47.366575076927539</c:v>
                </c:pt>
                <c:pt idx="97">
                  <c:v>47.366575076927539</c:v>
                </c:pt>
                <c:pt idx="98">
                  <c:v>47.366575076927539</c:v>
                </c:pt>
                <c:pt idx="99">
                  <c:v>46.965881655770836</c:v>
                </c:pt>
                <c:pt idx="100">
                  <c:v>46.965881655770836</c:v>
                </c:pt>
                <c:pt idx="101">
                  <c:v>46.965881655770836</c:v>
                </c:pt>
                <c:pt idx="102">
                  <c:v>46.965881655770836</c:v>
                </c:pt>
                <c:pt idx="103">
                  <c:v>46.965881655770836</c:v>
                </c:pt>
                <c:pt idx="104">
                  <c:v>46.911880290841559</c:v>
                </c:pt>
                <c:pt idx="105">
                  <c:v>46.274073999969382</c:v>
                </c:pt>
                <c:pt idx="106">
                  <c:v>46.325010639828534</c:v>
                </c:pt>
                <c:pt idx="107">
                  <c:v>45.269978667676128</c:v>
                </c:pt>
                <c:pt idx="108">
                  <c:v>46.199849708650454</c:v>
                </c:pt>
                <c:pt idx="109">
                  <c:v>46.199849708650454</c:v>
                </c:pt>
                <c:pt idx="110">
                  <c:v>46.199849708650454</c:v>
                </c:pt>
                <c:pt idx="111">
                  <c:v>46.199849708650454</c:v>
                </c:pt>
                <c:pt idx="112">
                  <c:v>45.35623734720501</c:v>
                </c:pt>
                <c:pt idx="113">
                  <c:v>45.41316539072254</c:v>
                </c:pt>
                <c:pt idx="114">
                  <c:v>45.41316539072254</c:v>
                </c:pt>
                <c:pt idx="115">
                  <c:v>45.41316539072254</c:v>
                </c:pt>
                <c:pt idx="116">
                  <c:v>44.99890549161335</c:v>
                </c:pt>
                <c:pt idx="117">
                  <c:v>45.365313294062815</c:v>
                </c:pt>
                <c:pt idx="118">
                  <c:v>45.365313294062815</c:v>
                </c:pt>
                <c:pt idx="119">
                  <c:v>45.365313294062815</c:v>
                </c:pt>
                <c:pt idx="120">
                  <c:v>45.767356307707132</c:v>
                </c:pt>
                <c:pt idx="121">
                  <c:v>45.701962753019494</c:v>
                </c:pt>
                <c:pt idx="122">
                  <c:v>46.097034648460081</c:v>
                </c:pt>
                <c:pt idx="123">
                  <c:v>46.097034648460081</c:v>
                </c:pt>
                <c:pt idx="124">
                  <c:v>46.097034648460081</c:v>
                </c:pt>
                <c:pt idx="125">
                  <c:v>47.085895167471477</c:v>
                </c:pt>
                <c:pt idx="126">
                  <c:v>47.085895167471477</c:v>
                </c:pt>
                <c:pt idx="127">
                  <c:v>47.085895167471477</c:v>
                </c:pt>
                <c:pt idx="128">
                  <c:v>47.085895167471477</c:v>
                </c:pt>
                <c:pt idx="129">
                  <c:v>47.298305929227318</c:v>
                </c:pt>
                <c:pt idx="130">
                  <c:v>47.298305929227318</c:v>
                </c:pt>
                <c:pt idx="131">
                  <c:v>47.363699483914964</c:v>
                </c:pt>
                <c:pt idx="132">
                  <c:v>47.42286144027446</c:v>
                </c:pt>
                <c:pt idx="133">
                  <c:v>47.42286144027446</c:v>
                </c:pt>
                <c:pt idx="134">
                  <c:v>50.57355558299281</c:v>
                </c:pt>
                <c:pt idx="135">
                  <c:v>49.60151996060236</c:v>
                </c:pt>
                <c:pt idx="136">
                  <c:v>49.542673091327615</c:v>
                </c:pt>
                <c:pt idx="137">
                  <c:v>49.542673091327615</c:v>
                </c:pt>
                <c:pt idx="138">
                  <c:v>49.651544018938864</c:v>
                </c:pt>
                <c:pt idx="139">
                  <c:v>49.686216597935676</c:v>
                </c:pt>
                <c:pt idx="140">
                  <c:v>46.320535149688943</c:v>
                </c:pt>
                <c:pt idx="141">
                  <c:v>46.320535149688943</c:v>
                </c:pt>
                <c:pt idx="142">
                  <c:v>46.320535149688943</c:v>
                </c:pt>
                <c:pt idx="143">
                  <c:v>45.662773115352365</c:v>
                </c:pt>
                <c:pt idx="144">
                  <c:v>46.28820367177692</c:v>
                </c:pt>
                <c:pt idx="145">
                  <c:v>45.924265563101116</c:v>
                </c:pt>
                <c:pt idx="146">
                  <c:v>45.924265563101116</c:v>
                </c:pt>
                <c:pt idx="147">
                  <c:v>45.777128405696864</c:v>
                </c:pt>
                <c:pt idx="148">
                  <c:v>45.777128405696864</c:v>
                </c:pt>
                <c:pt idx="149">
                  <c:v>45.777128405696864</c:v>
                </c:pt>
                <c:pt idx="150">
                  <c:v>45.709626607884083</c:v>
                </c:pt>
                <c:pt idx="151">
                  <c:v>45.709626607884083</c:v>
                </c:pt>
                <c:pt idx="152">
                  <c:v>45.709626607884083</c:v>
                </c:pt>
                <c:pt idx="153">
                  <c:v>45.769144624811076</c:v>
                </c:pt>
                <c:pt idx="154">
                  <c:v>45.769144624811076</c:v>
                </c:pt>
                <c:pt idx="155">
                  <c:v>45.769144624811076</c:v>
                </c:pt>
                <c:pt idx="156">
                  <c:v>45.907722412698249</c:v>
                </c:pt>
                <c:pt idx="157">
                  <c:v>45.907722412698249</c:v>
                </c:pt>
                <c:pt idx="158">
                  <c:v>45.907722412698249</c:v>
                </c:pt>
                <c:pt idx="159">
                  <c:v>45.791988153359682</c:v>
                </c:pt>
                <c:pt idx="160">
                  <c:v>45.791988153359682</c:v>
                </c:pt>
                <c:pt idx="161">
                  <c:v>45.791988153359682</c:v>
                </c:pt>
                <c:pt idx="162">
                  <c:v>45.791988153359682</c:v>
                </c:pt>
                <c:pt idx="163">
                  <c:v>45.791988153359682</c:v>
                </c:pt>
                <c:pt idx="164">
                  <c:v>45.791988153359682</c:v>
                </c:pt>
                <c:pt idx="165">
                  <c:v>45.791988153359682</c:v>
                </c:pt>
                <c:pt idx="166">
                  <c:v>45.791988153359682</c:v>
                </c:pt>
                <c:pt idx="167">
                  <c:v>45.791988153359682</c:v>
                </c:pt>
                <c:pt idx="168">
                  <c:v>47.88418939012584</c:v>
                </c:pt>
                <c:pt idx="169">
                  <c:v>50.896566454206052</c:v>
                </c:pt>
                <c:pt idx="170">
                  <c:v>50.896566454206052</c:v>
                </c:pt>
                <c:pt idx="171">
                  <c:v>50.896566454206052</c:v>
                </c:pt>
                <c:pt idx="172">
                  <c:v>47.932240466193846</c:v>
                </c:pt>
                <c:pt idx="173">
                  <c:v>47.822928636660386</c:v>
                </c:pt>
                <c:pt idx="174">
                  <c:v>47.822928636660386</c:v>
                </c:pt>
                <c:pt idx="175">
                  <c:v>47.76147014974552</c:v>
                </c:pt>
                <c:pt idx="176">
                  <c:v>47.76147014974552</c:v>
                </c:pt>
                <c:pt idx="177">
                  <c:v>47.723394464832971</c:v>
                </c:pt>
                <c:pt idx="178">
                  <c:v>47.723394464832971</c:v>
                </c:pt>
                <c:pt idx="179">
                  <c:v>47.723394464832971</c:v>
                </c:pt>
                <c:pt idx="180">
                  <c:v>48.574622342400268</c:v>
                </c:pt>
                <c:pt idx="181">
                  <c:v>48.574622342400268</c:v>
                </c:pt>
                <c:pt idx="182">
                  <c:v>48.574622342400268</c:v>
                </c:pt>
                <c:pt idx="183">
                  <c:v>49.18554746750344</c:v>
                </c:pt>
                <c:pt idx="184">
                  <c:v>49.18554746750344</c:v>
                </c:pt>
                <c:pt idx="185">
                  <c:v>49.292834328400623</c:v>
                </c:pt>
                <c:pt idx="186">
                  <c:v>49.292834328400623</c:v>
                </c:pt>
                <c:pt idx="187">
                  <c:v>49.292834328400623</c:v>
                </c:pt>
                <c:pt idx="188">
                  <c:v>49.292834328400623</c:v>
                </c:pt>
                <c:pt idx="189">
                  <c:v>49.293899134903214</c:v>
                </c:pt>
                <c:pt idx="190">
                  <c:v>49.293899134903214</c:v>
                </c:pt>
                <c:pt idx="191">
                  <c:v>49.370356044669904</c:v>
                </c:pt>
                <c:pt idx="192">
                  <c:v>49.787552047105422</c:v>
                </c:pt>
                <c:pt idx="193">
                  <c:v>49.787552047105422</c:v>
                </c:pt>
                <c:pt idx="194">
                  <c:v>49.787552047105422</c:v>
                </c:pt>
                <c:pt idx="195">
                  <c:v>50.661978206334346</c:v>
                </c:pt>
                <c:pt idx="196">
                  <c:v>50.607466567168736</c:v>
                </c:pt>
                <c:pt idx="197">
                  <c:v>50.432122847107244</c:v>
                </c:pt>
                <c:pt idx="198">
                  <c:v>50.432122847107244</c:v>
                </c:pt>
                <c:pt idx="199">
                  <c:v>50.432122847107244</c:v>
                </c:pt>
                <c:pt idx="200">
                  <c:v>50.443480584831377</c:v>
                </c:pt>
                <c:pt idx="201">
                  <c:v>50.443480584831377</c:v>
                </c:pt>
                <c:pt idx="202">
                  <c:v>50.443480584831377</c:v>
                </c:pt>
                <c:pt idx="203">
                  <c:v>50.365363907484664</c:v>
                </c:pt>
                <c:pt idx="204">
                  <c:v>52.227922295119335</c:v>
                </c:pt>
                <c:pt idx="205">
                  <c:v>52.227922295119335</c:v>
                </c:pt>
                <c:pt idx="206">
                  <c:v>52.227922295119335</c:v>
                </c:pt>
                <c:pt idx="207">
                  <c:v>52.227922295119335</c:v>
                </c:pt>
                <c:pt idx="208">
                  <c:v>52.227922295119335</c:v>
                </c:pt>
                <c:pt idx="209">
                  <c:v>52.227922295119335</c:v>
                </c:pt>
                <c:pt idx="210">
                  <c:v>52.227922295119335</c:v>
                </c:pt>
                <c:pt idx="211">
                  <c:v>52.227922295119335</c:v>
                </c:pt>
                <c:pt idx="212">
                  <c:v>52.227922295119335</c:v>
                </c:pt>
                <c:pt idx="213">
                  <c:v>51.540257488827692</c:v>
                </c:pt>
                <c:pt idx="214">
                  <c:v>51.540257488827692</c:v>
                </c:pt>
                <c:pt idx="215">
                  <c:v>51.540257488827692</c:v>
                </c:pt>
                <c:pt idx="216">
                  <c:v>52.722774102558375</c:v>
                </c:pt>
                <c:pt idx="217">
                  <c:v>52.722774102558375</c:v>
                </c:pt>
                <c:pt idx="218">
                  <c:v>52.722774102558375</c:v>
                </c:pt>
                <c:pt idx="219">
                  <c:v>52.722774102558375</c:v>
                </c:pt>
                <c:pt idx="220">
                  <c:v>53.418197029256</c:v>
                </c:pt>
                <c:pt idx="221">
                  <c:v>53.418197029256</c:v>
                </c:pt>
                <c:pt idx="222">
                  <c:v>53.418197029256</c:v>
                </c:pt>
                <c:pt idx="223">
                  <c:v>53.475075728880661</c:v>
                </c:pt>
                <c:pt idx="224">
                  <c:v>53.475075728880661</c:v>
                </c:pt>
                <c:pt idx="225">
                  <c:v>53.654028332305067</c:v>
                </c:pt>
                <c:pt idx="226">
                  <c:v>53.654028332305067</c:v>
                </c:pt>
                <c:pt idx="227">
                  <c:v>53.905063846533743</c:v>
                </c:pt>
                <c:pt idx="228">
                  <c:v>55.081769301690422</c:v>
                </c:pt>
                <c:pt idx="229">
                  <c:v>54.401438674675518</c:v>
                </c:pt>
                <c:pt idx="230">
                  <c:v>54.333751048376818</c:v>
                </c:pt>
                <c:pt idx="231">
                  <c:v>54.145065469169538</c:v>
                </c:pt>
                <c:pt idx="232">
                  <c:v>54.145065469169538</c:v>
                </c:pt>
                <c:pt idx="233">
                  <c:v>54.239479902471452</c:v>
                </c:pt>
                <c:pt idx="234">
                  <c:v>57.188220701337514</c:v>
                </c:pt>
                <c:pt idx="235">
                  <c:v>57.188220701337514</c:v>
                </c:pt>
                <c:pt idx="236">
                  <c:v>57.237773155293311</c:v>
                </c:pt>
                <c:pt idx="237">
                  <c:v>57.237773155293311</c:v>
                </c:pt>
                <c:pt idx="238">
                  <c:v>57.237773155293311</c:v>
                </c:pt>
                <c:pt idx="239">
                  <c:v>57.237773155293311</c:v>
                </c:pt>
                <c:pt idx="240">
                  <c:v>55.870215705758994</c:v>
                </c:pt>
                <c:pt idx="241">
                  <c:v>55.870215705758994</c:v>
                </c:pt>
                <c:pt idx="242">
                  <c:v>55.906277816394315</c:v>
                </c:pt>
                <c:pt idx="243">
                  <c:v>55.906277816394315</c:v>
                </c:pt>
                <c:pt idx="244">
                  <c:v>55.906277816394315</c:v>
                </c:pt>
                <c:pt idx="245">
                  <c:v>55.173161000494751</c:v>
                </c:pt>
                <c:pt idx="246">
                  <c:v>55.173161000494751</c:v>
                </c:pt>
                <c:pt idx="247">
                  <c:v>55.173161000494751</c:v>
                </c:pt>
                <c:pt idx="248">
                  <c:v>55.173161000494751</c:v>
                </c:pt>
                <c:pt idx="249">
                  <c:v>55.255428386014181</c:v>
                </c:pt>
                <c:pt idx="250">
                  <c:v>55.285994400754831</c:v>
                </c:pt>
                <c:pt idx="251">
                  <c:v>55.322516566469893</c:v>
                </c:pt>
                <c:pt idx="252">
                  <c:v>56.132727384616445</c:v>
                </c:pt>
                <c:pt idx="253">
                  <c:v>56.178746374316027</c:v>
                </c:pt>
                <c:pt idx="254">
                  <c:v>57.011742146250519</c:v>
                </c:pt>
                <c:pt idx="255">
                  <c:v>59.306721919305552</c:v>
                </c:pt>
                <c:pt idx="256">
                  <c:v>59.306721919305552</c:v>
                </c:pt>
                <c:pt idx="257">
                  <c:v>59.280837999838241</c:v>
                </c:pt>
                <c:pt idx="258">
                  <c:v>60.143133728443821</c:v>
                </c:pt>
                <c:pt idx="259">
                  <c:v>62.30856111712346</c:v>
                </c:pt>
                <c:pt idx="260">
                  <c:v>62.30856111712346</c:v>
                </c:pt>
                <c:pt idx="261">
                  <c:v>62.35078174490706</c:v>
                </c:pt>
                <c:pt idx="262">
                  <c:v>62.785029246142287</c:v>
                </c:pt>
                <c:pt idx="263">
                  <c:v>62.785029246142287</c:v>
                </c:pt>
                <c:pt idx="264">
                  <c:v>63.29831770573189</c:v>
                </c:pt>
                <c:pt idx="265">
                  <c:v>63.29831770573189</c:v>
                </c:pt>
                <c:pt idx="266">
                  <c:v>63.29831770573189</c:v>
                </c:pt>
                <c:pt idx="267">
                  <c:v>63.29831770573189</c:v>
                </c:pt>
                <c:pt idx="268">
                  <c:v>63.29831770573189</c:v>
                </c:pt>
                <c:pt idx="269">
                  <c:v>63.29831770573189</c:v>
                </c:pt>
                <c:pt idx="270">
                  <c:v>62.744591097674295</c:v>
                </c:pt>
                <c:pt idx="271">
                  <c:v>59.169986878129443</c:v>
                </c:pt>
                <c:pt idx="272">
                  <c:v>59.169986878129443</c:v>
                </c:pt>
                <c:pt idx="273">
                  <c:v>59.015419190525201</c:v>
                </c:pt>
                <c:pt idx="274">
                  <c:v>59.292394932963056</c:v>
                </c:pt>
                <c:pt idx="275">
                  <c:v>57.309627224871505</c:v>
                </c:pt>
                <c:pt idx="276">
                  <c:v>58.409982416971019</c:v>
                </c:pt>
                <c:pt idx="277">
                  <c:v>59.554646547727394</c:v>
                </c:pt>
                <c:pt idx="278">
                  <c:v>59.554646547727394</c:v>
                </c:pt>
                <c:pt idx="279">
                  <c:v>59.554646547727394</c:v>
                </c:pt>
                <c:pt idx="280">
                  <c:v>59.554646547727394</c:v>
                </c:pt>
                <c:pt idx="281">
                  <c:v>59.525355348240574</c:v>
                </c:pt>
                <c:pt idx="282">
                  <c:v>61.312276397477717</c:v>
                </c:pt>
                <c:pt idx="283">
                  <c:v>61.069679799092825</c:v>
                </c:pt>
                <c:pt idx="284">
                  <c:v>59.043891037036424</c:v>
                </c:pt>
                <c:pt idx="285">
                  <c:v>59.028300401235221</c:v>
                </c:pt>
                <c:pt idx="286">
                  <c:v>59.028300401235221</c:v>
                </c:pt>
                <c:pt idx="287">
                  <c:v>59.028300401235221</c:v>
                </c:pt>
                <c:pt idx="288">
                  <c:v>59.450871432101579</c:v>
                </c:pt>
                <c:pt idx="289">
                  <c:v>56.871029306667864</c:v>
                </c:pt>
                <c:pt idx="290">
                  <c:v>56.871029306667864</c:v>
                </c:pt>
                <c:pt idx="291">
                  <c:v>58.795900943031398</c:v>
                </c:pt>
                <c:pt idx="292">
                  <c:v>58.795900943031398</c:v>
                </c:pt>
                <c:pt idx="293">
                  <c:v>58.795900943031398</c:v>
                </c:pt>
                <c:pt idx="294">
                  <c:v>58.795900943031398</c:v>
                </c:pt>
                <c:pt idx="295">
                  <c:v>58.795900943031398</c:v>
                </c:pt>
                <c:pt idx="296">
                  <c:v>61.528996244534625</c:v>
                </c:pt>
                <c:pt idx="297">
                  <c:v>61.528996244534625</c:v>
                </c:pt>
                <c:pt idx="298">
                  <c:v>61.457802973373774</c:v>
                </c:pt>
                <c:pt idx="299">
                  <c:v>63.570086368774156</c:v>
                </c:pt>
                <c:pt idx="300">
                  <c:v>63.937648566721009</c:v>
                </c:pt>
                <c:pt idx="301">
                  <c:v>63.43768436921836</c:v>
                </c:pt>
                <c:pt idx="302">
                  <c:v>63.603617430095539</c:v>
                </c:pt>
                <c:pt idx="303">
                  <c:v>63.603617430095539</c:v>
                </c:pt>
                <c:pt idx="304">
                  <c:v>63.603617430095539</c:v>
                </c:pt>
                <c:pt idx="305">
                  <c:v>63.603617430095539</c:v>
                </c:pt>
                <c:pt idx="306">
                  <c:v>63.603617430095539</c:v>
                </c:pt>
                <c:pt idx="307">
                  <c:v>63.603617430095539</c:v>
                </c:pt>
                <c:pt idx="308">
                  <c:v>63.603617430095539</c:v>
                </c:pt>
                <c:pt idx="309">
                  <c:v>63.603617430095539</c:v>
                </c:pt>
                <c:pt idx="310">
                  <c:v>63.603617430095539</c:v>
                </c:pt>
                <c:pt idx="311">
                  <c:v>63.603617430095539</c:v>
                </c:pt>
                <c:pt idx="312">
                  <c:v>63.902815650995471</c:v>
                </c:pt>
                <c:pt idx="313">
                  <c:v>63.902815650995471</c:v>
                </c:pt>
                <c:pt idx="314">
                  <c:v>63.902815650995471</c:v>
                </c:pt>
                <c:pt idx="315">
                  <c:v>63.97514813687625</c:v>
                </c:pt>
                <c:pt idx="316">
                  <c:v>63.97514813687625</c:v>
                </c:pt>
                <c:pt idx="317">
                  <c:v>63.97514813687625</c:v>
                </c:pt>
                <c:pt idx="318">
                  <c:v>63.97514813687625</c:v>
                </c:pt>
                <c:pt idx="319">
                  <c:v>63.994689919531226</c:v>
                </c:pt>
                <c:pt idx="320">
                  <c:v>63.941405068218671</c:v>
                </c:pt>
                <c:pt idx="321">
                  <c:v>63.941405068218671</c:v>
                </c:pt>
                <c:pt idx="322">
                  <c:v>63.941405068218671</c:v>
                </c:pt>
                <c:pt idx="323">
                  <c:v>63.110801763805277</c:v>
                </c:pt>
                <c:pt idx="324">
                  <c:v>63.775356404782571</c:v>
                </c:pt>
                <c:pt idx="325">
                  <c:v>63.702954045379002</c:v>
                </c:pt>
                <c:pt idx="326">
                  <c:v>63.702954045379002</c:v>
                </c:pt>
                <c:pt idx="327">
                  <c:v>63.702954045379002</c:v>
                </c:pt>
                <c:pt idx="328">
                  <c:v>63.733160421684985</c:v>
                </c:pt>
                <c:pt idx="329">
                  <c:v>61.787748334627977</c:v>
                </c:pt>
                <c:pt idx="330">
                  <c:v>61.787748334627977</c:v>
                </c:pt>
                <c:pt idx="331">
                  <c:v>61.787748334627977</c:v>
                </c:pt>
                <c:pt idx="332">
                  <c:v>62.054895927472401</c:v>
                </c:pt>
                <c:pt idx="333">
                  <c:v>62.054895927472401</c:v>
                </c:pt>
                <c:pt idx="334">
                  <c:v>62.054895927472401</c:v>
                </c:pt>
                <c:pt idx="335">
                  <c:v>62.7725976923711</c:v>
                </c:pt>
                <c:pt idx="336">
                  <c:v>60.994802934770895</c:v>
                </c:pt>
                <c:pt idx="337">
                  <c:v>60.994802934770895</c:v>
                </c:pt>
                <c:pt idx="338">
                  <c:v>60.994802934770895</c:v>
                </c:pt>
                <c:pt idx="339">
                  <c:v>60.994802934770895</c:v>
                </c:pt>
                <c:pt idx="340">
                  <c:v>60.994802934770895</c:v>
                </c:pt>
                <c:pt idx="341">
                  <c:v>60.994802934770895</c:v>
                </c:pt>
                <c:pt idx="342">
                  <c:v>60.994802934770895</c:v>
                </c:pt>
                <c:pt idx="343">
                  <c:v>58.637268466850593</c:v>
                </c:pt>
                <c:pt idx="344">
                  <c:v>58.903028469717391</c:v>
                </c:pt>
                <c:pt idx="345">
                  <c:v>58.903028469717391</c:v>
                </c:pt>
                <c:pt idx="346">
                  <c:v>58.815594070620193</c:v>
                </c:pt>
                <c:pt idx="347">
                  <c:v>58.815594070620193</c:v>
                </c:pt>
                <c:pt idx="348">
                  <c:v>59.449153987112105</c:v>
                </c:pt>
                <c:pt idx="349">
                  <c:v>59.449153987112105</c:v>
                </c:pt>
                <c:pt idx="350">
                  <c:v>59.449153987112105</c:v>
                </c:pt>
                <c:pt idx="351">
                  <c:v>59.449153987112105</c:v>
                </c:pt>
                <c:pt idx="352">
                  <c:v>59.449153987112105</c:v>
                </c:pt>
                <c:pt idx="353">
                  <c:v>59.449153987112105</c:v>
                </c:pt>
                <c:pt idx="354">
                  <c:v>59.449153987112105</c:v>
                </c:pt>
                <c:pt idx="355">
                  <c:v>59.449153987112105</c:v>
                </c:pt>
                <c:pt idx="356">
                  <c:v>59.449153987112105</c:v>
                </c:pt>
                <c:pt idx="357">
                  <c:v>59.449153987112105</c:v>
                </c:pt>
                <c:pt idx="358">
                  <c:v>59.533430976303613</c:v>
                </c:pt>
                <c:pt idx="359">
                  <c:v>59.533430976303613</c:v>
                </c:pt>
                <c:pt idx="360">
                  <c:v>60.229932756071058</c:v>
                </c:pt>
                <c:pt idx="361">
                  <c:v>60.229932756071058</c:v>
                </c:pt>
                <c:pt idx="362">
                  <c:v>60.229932756071058</c:v>
                </c:pt>
                <c:pt idx="363">
                  <c:v>60.229932756071058</c:v>
                </c:pt>
                <c:pt idx="364">
                  <c:v>60.229932756071058</c:v>
                </c:pt>
                <c:pt idx="365">
                  <c:v>60.261286422890862</c:v>
                </c:pt>
                <c:pt idx="366">
                  <c:v>60.261286422890862</c:v>
                </c:pt>
                <c:pt idx="367">
                  <c:v>60.261286422890862</c:v>
                </c:pt>
                <c:pt idx="368">
                  <c:v>60.261286422890862</c:v>
                </c:pt>
                <c:pt idx="369">
                  <c:v>60.261286422890862</c:v>
                </c:pt>
                <c:pt idx="370">
                  <c:v>60.261286422890862</c:v>
                </c:pt>
                <c:pt idx="371">
                  <c:v>60.261286422890862</c:v>
                </c:pt>
                <c:pt idx="372">
                  <c:v>60.820841846280224</c:v>
                </c:pt>
                <c:pt idx="373">
                  <c:v>60.820841846280224</c:v>
                </c:pt>
                <c:pt idx="374">
                  <c:v>60.820841846280224</c:v>
                </c:pt>
                <c:pt idx="375">
                  <c:v>60.820841846280224</c:v>
                </c:pt>
                <c:pt idx="376">
                  <c:v>60.820841846280224</c:v>
                </c:pt>
                <c:pt idx="377">
                  <c:v>60.820841846280224</c:v>
                </c:pt>
                <c:pt idx="378">
                  <c:v>60.820841846280224</c:v>
                </c:pt>
                <c:pt idx="379">
                  <c:v>60.820841846280224</c:v>
                </c:pt>
                <c:pt idx="380">
                  <c:v>60.820841846280224</c:v>
                </c:pt>
                <c:pt idx="381">
                  <c:v>60.820841846280224</c:v>
                </c:pt>
                <c:pt idx="382">
                  <c:v>60.820841846280224</c:v>
                </c:pt>
                <c:pt idx="383">
                  <c:v>60.820841846280224</c:v>
                </c:pt>
                <c:pt idx="384">
                  <c:v>61.220028659153471</c:v>
                </c:pt>
                <c:pt idx="385">
                  <c:v>61.220028659153471</c:v>
                </c:pt>
                <c:pt idx="386">
                  <c:v>61.220028659153471</c:v>
                </c:pt>
                <c:pt idx="387">
                  <c:v>61.220028659153471</c:v>
                </c:pt>
                <c:pt idx="388">
                  <c:v>61.220028659153471</c:v>
                </c:pt>
                <c:pt idx="389">
                  <c:v>61.220028659153471</c:v>
                </c:pt>
                <c:pt idx="390">
                  <c:v>61.220028659153471</c:v>
                </c:pt>
                <c:pt idx="391">
                  <c:v>61.220028659153471</c:v>
                </c:pt>
                <c:pt idx="392">
                  <c:v>61.220028659153471</c:v>
                </c:pt>
                <c:pt idx="393">
                  <c:v>61.220028659153471</c:v>
                </c:pt>
                <c:pt idx="394">
                  <c:v>61.220028659153471</c:v>
                </c:pt>
                <c:pt idx="395">
                  <c:v>61.220028659153471</c:v>
                </c:pt>
                <c:pt idx="396">
                  <c:v>61.566393499271634</c:v>
                </c:pt>
                <c:pt idx="397">
                  <c:v>61.566393499271634</c:v>
                </c:pt>
                <c:pt idx="398">
                  <c:v>61.566393499271634</c:v>
                </c:pt>
                <c:pt idx="399">
                  <c:v>61.566393499271634</c:v>
                </c:pt>
                <c:pt idx="400">
                  <c:v>61.566393499271634</c:v>
                </c:pt>
                <c:pt idx="401">
                  <c:v>61.566393499271634</c:v>
                </c:pt>
                <c:pt idx="402">
                  <c:v>61.566393499271634</c:v>
                </c:pt>
                <c:pt idx="403">
                  <c:v>61.566393499271634</c:v>
                </c:pt>
                <c:pt idx="404">
                  <c:v>62.837374042388859</c:v>
                </c:pt>
                <c:pt idx="405">
                  <c:v>65.387452291051417</c:v>
                </c:pt>
                <c:pt idx="406">
                  <c:v>65.387452291051417</c:v>
                </c:pt>
                <c:pt idx="407">
                  <c:v>65.387452291051417</c:v>
                </c:pt>
                <c:pt idx="408">
                  <c:v>66.774554810002087</c:v>
                </c:pt>
                <c:pt idx="409">
                  <c:v>66.851317126356136</c:v>
                </c:pt>
                <c:pt idx="410">
                  <c:v>66.851317126356136</c:v>
                </c:pt>
                <c:pt idx="411">
                  <c:v>66.884563749260522</c:v>
                </c:pt>
                <c:pt idx="412">
                  <c:v>66.884563749260522</c:v>
                </c:pt>
                <c:pt idx="413">
                  <c:v>66.884563749260522</c:v>
                </c:pt>
                <c:pt idx="414">
                  <c:v>66.884563749260522</c:v>
                </c:pt>
                <c:pt idx="415">
                  <c:v>66.884563749260522</c:v>
                </c:pt>
                <c:pt idx="416">
                  <c:v>66.884563749260522</c:v>
                </c:pt>
                <c:pt idx="417">
                  <c:v>66.884563749260522</c:v>
                </c:pt>
                <c:pt idx="418">
                  <c:v>66.884563749260522</c:v>
                </c:pt>
                <c:pt idx="419">
                  <c:v>66.884563749260522</c:v>
                </c:pt>
                <c:pt idx="420">
                  <c:v>67.655681727731292</c:v>
                </c:pt>
                <c:pt idx="421">
                  <c:v>67.655681727731292</c:v>
                </c:pt>
                <c:pt idx="422">
                  <c:v>67.655681727731292</c:v>
                </c:pt>
                <c:pt idx="423">
                  <c:v>67.655681727731292</c:v>
                </c:pt>
                <c:pt idx="424">
                  <c:v>67.655681727731292</c:v>
                </c:pt>
                <c:pt idx="425">
                  <c:v>67.655681727731292</c:v>
                </c:pt>
                <c:pt idx="426">
                  <c:v>67.655681727731292</c:v>
                </c:pt>
                <c:pt idx="427">
                  <c:v>67.655681727731292</c:v>
                </c:pt>
                <c:pt idx="428">
                  <c:v>67.655681727731292</c:v>
                </c:pt>
                <c:pt idx="429">
                  <c:v>67.655681727731292</c:v>
                </c:pt>
                <c:pt idx="430">
                  <c:v>67.655681727731292</c:v>
                </c:pt>
                <c:pt idx="431">
                  <c:v>67.655681727731292</c:v>
                </c:pt>
                <c:pt idx="432">
                  <c:v>67.921138758618525</c:v>
                </c:pt>
                <c:pt idx="433">
                  <c:v>67.921138758618525</c:v>
                </c:pt>
                <c:pt idx="434">
                  <c:v>67.921138758618525</c:v>
                </c:pt>
                <c:pt idx="435">
                  <c:v>67.921138758618525</c:v>
                </c:pt>
                <c:pt idx="436">
                  <c:v>67.921138758618525</c:v>
                </c:pt>
                <c:pt idx="437">
                  <c:v>66.989131661973389</c:v>
                </c:pt>
                <c:pt idx="438">
                  <c:v>66.989131661973389</c:v>
                </c:pt>
                <c:pt idx="439">
                  <c:v>66.989131661973389</c:v>
                </c:pt>
                <c:pt idx="440">
                  <c:v>66.989131661973389</c:v>
                </c:pt>
                <c:pt idx="441">
                  <c:v>66.989131661973389</c:v>
                </c:pt>
                <c:pt idx="442">
                  <c:v>66.989131661973389</c:v>
                </c:pt>
                <c:pt idx="443">
                  <c:v>66.989131661973389</c:v>
                </c:pt>
                <c:pt idx="444">
                  <c:v>67.48802418299438</c:v>
                </c:pt>
                <c:pt idx="445">
                  <c:v>67.48802418299438</c:v>
                </c:pt>
                <c:pt idx="446">
                  <c:v>67.48802418299438</c:v>
                </c:pt>
                <c:pt idx="447">
                  <c:v>67.48802418299438</c:v>
                </c:pt>
                <c:pt idx="448">
                  <c:v>67.48802418299438</c:v>
                </c:pt>
                <c:pt idx="449">
                  <c:v>67.48802418299438</c:v>
                </c:pt>
                <c:pt idx="450">
                  <c:v>67.48802418299438</c:v>
                </c:pt>
                <c:pt idx="451">
                  <c:v>67.48802418299438</c:v>
                </c:pt>
                <c:pt idx="452">
                  <c:v>67.48802418299438</c:v>
                </c:pt>
                <c:pt idx="453">
                  <c:v>67.48802418299438</c:v>
                </c:pt>
                <c:pt idx="454">
                  <c:v>67.48802418299438</c:v>
                </c:pt>
                <c:pt idx="455">
                  <c:v>67.48802418299438</c:v>
                </c:pt>
                <c:pt idx="456">
                  <c:v>68.616276464407434</c:v>
                </c:pt>
                <c:pt idx="457">
                  <c:v>68.616276464407434</c:v>
                </c:pt>
                <c:pt idx="458">
                  <c:v>68.616276464407434</c:v>
                </c:pt>
                <c:pt idx="459">
                  <c:v>68.616276464407434</c:v>
                </c:pt>
                <c:pt idx="460">
                  <c:v>68.616276464407434</c:v>
                </c:pt>
                <c:pt idx="461">
                  <c:v>68.616276464407434</c:v>
                </c:pt>
                <c:pt idx="462">
                  <c:v>68.616276464407434</c:v>
                </c:pt>
                <c:pt idx="463">
                  <c:v>68.616276464407434</c:v>
                </c:pt>
                <c:pt idx="464">
                  <c:v>68.616276464407434</c:v>
                </c:pt>
                <c:pt idx="465">
                  <c:v>68.616276464407434</c:v>
                </c:pt>
                <c:pt idx="466">
                  <c:v>68.616276464407434</c:v>
                </c:pt>
                <c:pt idx="467">
                  <c:v>68.616276464407434</c:v>
                </c:pt>
                <c:pt idx="468">
                  <c:v>69.215194179297811</c:v>
                </c:pt>
                <c:pt idx="469">
                  <c:v>68.857441313792705</c:v>
                </c:pt>
                <c:pt idx="470">
                  <c:v>68.857441313792705</c:v>
                </c:pt>
                <c:pt idx="471">
                  <c:v>68.857441313792705</c:v>
                </c:pt>
                <c:pt idx="472">
                  <c:v>68.857441313792705</c:v>
                </c:pt>
                <c:pt idx="473">
                  <c:v>68.857441313792705</c:v>
                </c:pt>
                <c:pt idx="474">
                  <c:v>68.857441313792705</c:v>
                </c:pt>
                <c:pt idx="475">
                  <c:v>68.857441313792705</c:v>
                </c:pt>
                <c:pt idx="476">
                  <c:v>68.857441313792705</c:v>
                </c:pt>
                <c:pt idx="477">
                  <c:v>68.857441313792705</c:v>
                </c:pt>
                <c:pt idx="478">
                  <c:v>68.857441313792705</c:v>
                </c:pt>
                <c:pt idx="479">
                  <c:v>68.857441313792705</c:v>
                </c:pt>
                <c:pt idx="480">
                  <c:v>69.168521830800017</c:v>
                </c:pt>
                <c:pt idx="481">
                  <c:v>69.168521830800017</c:v>
                </c:pt>
                <c:pt idx="482">
                  <c:v>69.168521830800017</c:v>
                </c:pt>
                <c:pt idx="483">
                  <c:v>69.168521830800017</c:v>
                </c:pt>
                <c:pt idx="484">
                  <c:v>69.168521830800017</c:v>
                </c:pt>
                <c:pt idx="485">
                  <c:v>69.168521830800017</c:v>
                </c:pt>
                <c:pt idx="486">
                  <c:v>69.168521830800017</c:v>
                </c:pt>
                <c:pt idx="487">
                  <c:v>69.168521830800017</c:v>
                </c:pt>
                <c:pt idx="488">
                  <c:v>69.168521830800017</c:v>
                </c:pt>
                <c:pt idx="489">
                  <c:v>69.168521830800017</c:v>
                </c:pt>
                <c:pt idx="490">
                  <c:v>69.168521830800017</c:v>
                </c:pt>
                <c:pt idx="491">
                  <c:v>69.168521830800017</c:v>
                </c:pt>
              </c:numCache>
            </c:numRef>
          </c:val>
          <c:smooth val="0"/>
          <c:extLst xmlns:c16r2="http://schemas.microsoft.com/office/drawing/2015/06/chart">
            <c:ext xmlns:c16="http://schemas.microsoft.com/office/drawing/2014/chart" uri="{C3380CC4-5D6E-409C-BE32-E72D297353CC}">
              <c16:uniqueId val="{00000001-51C8-45F3-97E8-381DE74FAB6B}"/>
            </c:ext>
          </c:extLst>
        </c:ser>
        <c:ser>
          <c:idx val="2"/>
          <c:order val="2"/>
          <c:spPr>
            <a:ln w="9525">
              <a:solidFill>
                <a:schemeClr val="accent6">
                  <a:lumMod val="75000"/>
                </a:schemeClr>
              </a:solidFill>
            </a:ln>
          </c:spPr>
          <c:marker>
            <c:symbol val="none"/>
          </c:marker>
          <c:val>
            <c:numRef>
              <c:f>WUSD!$GS$359:$GS$850</c:f>
              <c:numCache>
                <c:formatCode>General</c:formatCode>
                <c:ptCount val="492"/>
                <c:pt idx="0">
                  <c:v>38.469058389205344</c:v>
                </c:pt>
                <c:pt idx="1">
                  <c:v>38.469058389205344</c:v>
                </c:pt>
                <c:pt idx="2">
                  <c:v>38.440432771019275</c:v>
                </c:pt>
                <c:pt idx="3">
                  <c:v>35.697566570955701</c:v>
                </c:pt>
                <c:pt idx="4">
                  <c:v>35.697566570955701</c:v>
                </c:pt>
                <c:pt idx="5">
                  <c:v>35.697566570955701</c:v>
                </c:pt>
                <c:pt idx="6">
                  <c:v>35.706931351904601</c:v>
                </c:pt>
                <c:pt idx="7">
                  <c:v>35.706931351904601</c:v>
                </c:pt>
                <c:pt idx="8">
                  <c:v>35.503483779058953</c:v>
                </c:pt>
                <c:pt idx="9">
                  <c:v>35.503483779058953</c:v>
                </c:pt>
                <c:pt idx="10">
                  <c:v>35.373212497353009</c:v>
                </c:pt>
                <c:pt idx="11">
                  <c:v>35.373212497353009</c:v>
                </c:pt>
                <c:pt idx="12">
                  <c:v>35.530988356880002</c:v>
                </c:pt>
                <c:pt idx="13">
                  <c:v>35.547092045170928</c:v>
                </c:pt>
                <c:pt idx="14">
                  <c:v>35.672342954100273</c:v>
                </c:pt>
                <c:pt idx="15">
                  <c:v>35.672342954100273</c:v>
                </c:pt>
                <c:pt idx="16">
                  <c:v>35.672342954100273</c:v>
                </c:pt>
                <c:pt idx="17">
                  <c:v>35.858476951220212</c:v>
                </c:pt>
                <c:pt idx="18">
                  <c:v>35.827834986103369</c:v>
                </c:pt>
                <c:pt idx="19">
                  <c:v>35.827834986103369</c:v>
                </c:pt>
                <c:pt idx="20">
                  <c:v>34.821128605626214</c:v>
                </c:pt>
                <c:pt idx="21">
                  <c:v>34.821128605626214</c:v>
                </c:pt>
                <c:pt idx="22">
                  <c:v>34.821128605626214</c:v>
                </c:pt>
                <c:pt idx="23">
                  <c:v>34.821128605626214</c:v>
                </c:pt>
                <c:pt idx="24">
                  <c:v>35.00313744858056</c:v>
                </c:pt>
                <c:pt idx="25">
                  <c:v>35.00313744858056</c:v>
                </c:pt>
                <c:pt idx="26">
                  <c:v>35.00313744858056</c:v>
                </c:pt>
                <c:pt idx="27">
                  <c:v>35.00313744858056</c:v>
                </c:pt>
                <c:pt idx="28">
                  <c:v>34.986293756510548</c:v>
                </c:pt>
                <c:pt idx="29">
                  <c:v>34.986293756510548</c:v>
                </c:pt>
                <c:pt idx="30">
                  <c:v>34.986293756510548</c:v>
                </c:pt>
                <c:pt idx="31">
                  <c:v>34.986293756510548</c:v>
                </c:pt>
                <c:pt idx="32">
                  <c:v>34.986293756510548</c:v>
                </c:pt>
                <c:pt idx="33">
                  <c:v>34.986293756510548</c:v>
                </c:pt>
                <c:pt idx="34">
                  <c:v>34.986293756510548</c:v>
                </c:pt>
                <c:pt idx="35">
                  <c:v>27.239768685220941</c:v>
                </c:pt>
                <c:pt idx="36">
                  <c:v>27.411774561532301</c:v>
                </c:pt>
                <c:pt idx="37">
                  <c:v>27.702989718255264</c:v>
                </c:pt>
                <c:pt idx="38">
                  <c:v>27.702989718255264</c:v>
                </c:pt>
                <c:pt idx="39">
                  <c:v>27.702989718255264</c:v>
                </c:pt>
                <c:pt idx="40">
                  <c:v>27.702989718255264</c:v>
                </c:pt>
                <c:pt idx="41">
                  <c:v>27.702989718255264</c:v>
                </c:pt>
                <c:pt idx="42">
                  <c:v>27.702989718255264</c:v>
                </c:pt>
                <c:pt idx="43">
                  <c:v>27.702989718255264</c:v>
                </c:pt>
                <c:pt idx="44">
                  <c:v>27.702989718255264</c:v>
                </c:pt>
                <c:pt idx="45">
                  <c:v>27.702989718255264</c:v>
                </c:pt>
                <c:pt idx="46">
                  <c:v>27.795128393755515</c:v>
                </c:pt>
                <c:pt idx="47">
                  <c:v>27.795128393755515</c:v>
                </c:pt>
                <c:pt idx="48">
                  <c:v>29.481613499408272</c:v>
                </c:pt>
                <c:pt idx="49">
                  <c:v>29.481613499408272</c:v>
                </c:pt>
                <c:pt idx="50">
                  <c:v>32.58308961208833</c:v>
                </c:pt>
                <c:pt idx="51">
                  <c:v>32.58308961208833</c:v>
                </c:pt>
                <c:pt idx="52">
                  <c:v>32.621501360616804</c:v>
                </c:pt>
                <c:pt idx="53">
                  <c:v>32.621501360616804</c:v>
                </c:pt>
                <c:pt idx="54">
                  <c:v>32.621501360616804</c:v>
                </c:pt>
                <c:pt idx="55">
                  <c:v>32.621501360616804</c:v>
                </c:pt>
                <c:pt idx="56">
                  <c:v>32.621501360616804</c:v>
                </c:pt>
                <c:pt idx="57">
                  <c:v>32.713243518070982</c:v>
                </c:pt>
                <c:pt idx="58">
                  <c:v>32.713243518070982</c:v>
                </c:pt>
                <c:pt idx="59">
                  <c:v>32.639555354555483</c:v>
                </c:pt>
                <c:pt idx="60">
                  <c:v>33.226586785570092</c:v>
                </c:pt>
                <c:pt idx="61">
                  <c:v>33.226586785570092</c:v>
                </c:pt>
                <c:pt idx="62">
                  <c:v>33.274035942036569</c:v>
                </c:pt>
                <c:pt idx="63">
                  <c:v>33.274035942036569</c:v>
                </c:pt>
                <c:pt idx="64">
                  <c:v>33.274035942036569</c:v>
                </c:pt>
                <c:pt idx="65">
                  <c:v>33.274035942036569</c:v>
                </c:pt>
                <c:pt idx="66">
                  <c:v>33.349495486506704</c:v>
                </c:pt>
                <c:pt idx="67">
                  <c:v>33.349495486506704</c:v>
                </c:pt>
                <c:pt idx="68">
                  <c:v>33.349495486506704</c:v>
                </c:pt>
                <c:pt idx="69">
                  <c:v>33.349495486506704</c:v>
                </c:pt>
                <c:pt idx="70">
                  <c:v>33.349495486506704</c:v>
                </c:pt>
                <c:pt idx="71">
                  <c:v>33.349495486506704</c:v>
                </c:pt>
                <c:pt idx="72">
                  <c:v>31.939365695432279</c:v>
                </c:pt>
                <c:pt idx="73">
                  <c:v>31.939365695432279</c:v>
                </c:pt>
                <c:pt idx="74">
                  <c:v>30.838685209304487</c:v>
                </c:pt>
                <c:pt idx="75">
                  <c:v>31.815741410858749</c:v>
                </c:pt>
                <c:pt idx="76">
                  <c:v>31.815741410858749</c:v>
                </c:pt>
                <c:pt idx="77">
                  <c:v>31.815741410858749</c:v>
                </c:pt>
                <c:pt idx="78">
                  <c:v>31.815741410858749</c:v>
                </c:pt>
                <c:pt idx="79">
                  <c:v>31.815741410858749</c:v>
                </c:pt>
                <c:pt idx="80">
                  <c:v>31.815741410858749</c:v>
                </c:pt>
                <c:pt idx="81">
                  <c:v>31.204782833011492</c:v>
                </c:pt>
                <c:pt idx="82">
                  <c:v>31.204782833011492</c:v>
                </c:pt>
                <c:pt idx="83">
                  <c:v>31.204782833011492</c:v>
                </c:pt>
                <c:pt idx="84">
                  <c:v>31.649646407598219</c:v>
                </c:pt>
                <c:pt idx="85">
                  <c:v>31.649646407598219</c:v>
                </c:pt>
                <c:pt idx="86">
                  <c:v>29.163892619735243</c:v>
                </c:pt>
                <c:pt idx="87">
                  <c:v>29.163892619735243</c:v>
                </c:pt>
                <c:pt idx="88">
                  <c:v>29.163892619735243</c:v>
                </c:pt>
                <c:pt idx="89">
                  <c:v>29.163892619735243</c:v>
                </c:pt>
                <c:pt idx="90">
                  <c:v>28.876969483988674</c:v>
                </c:pt>
                <c:pt idx="91">
                  <c:v>28.876969483988674</c:v>
                </c:pt>
                <c:pt idx="92">
                  <c:v>28.876969483988674</c:v>
                </c:pt>
                <c:pt idx="93">
                  <c:v>28.876969483988674</c:v>
                </c:pt>
                <c:pt idx="94">
                  <c:v>28.876969483988674</c:v>
                </c:pt>
                <c:pt idx="95">
                  <c:v>28.789042647147348</c:v>
                </c:pt>
                <c:pt idx="96">
                  <c:v>25.964935865271915</c:v>
                </c:pt>
                <c:pt idx="97">
                  <c:v>25.964935865271915</c:v>
                </c:pt>
                <c:pt idx="98">
                  <c:v>25.964935865271915</c:v>
                </c:pt>
                <c:pt idx="99">
                  <c:v>25.564242444115212</c:v>
                </c:pt>
                <c:pt idx="100">
                  <c:v>25.564242444115212</c:v>
                </c:pt>
                <c:pt idx="101">
                  <c:v>25.564242444115212</c:v>
                </c:pt>
                <c:pt idx="102">
                  <c:v>25.564242444115212</c:v>
                </c:pt>
                <c:pt idx="103">
                  <c:v>25.564242444115212</c:v>
                </c:pt>
                <c:pt idx="104">
                  <c:v>25.510241079185935</c:v>
                </c:pt>
                <c:pt idx="105">
                  <c:v>24.872434788313758</c:v>
                </c:pt>
                <c:pt idx="106">
                  <c:v>24.92337142817291</c:v>
                </c:pt>
                <c:pt idx="107">
                  <c:v>23.868339456020504</c:v>
                </c:pt>
                <c:pt idx="108">
                  <c:v>24.22201847157611</c:v>
                </c:pt>
                <c:pt idx="109">
                  <c:v>24.22201847157611</c:v>
                </c:pt>
                <c:pt idx="110">
                  <c:v>24.22201847157611</c:v>
                </c:pt>
                <c:pt idx="111">
                  <c:v>24.22201847157611</c:v>
                </c:pt>
                <c:pt idx="112">
                  <c:v>23.378406110130665</c:v>
                </c:pt>
                <c:pt idx="113">
                  <c:v>23.435334153648196</c:v>
                </c:pt>
                <c:pt idx="114">
                  <c:v>23.435334153648196</c:v>
                </c:pt>
                <c:pt idx="115">
                  <c:v>23.435334153648196</c:v>
                </c:pt>
                <c:pt idx="116">
                  <c:v>23.021074254539005</c:v>
                </c:pt>
                <c:pt idx="117">
                  <c:v>23.387482056988471</c:v>
                </c:pt>
                <c:pt idx="118">
                  <c:v>23.387482056988471</c:v>
                </c:pt>
                <c:pt idx="119">
                  <c:v>23.387482056988471</c:v>
                </c:pt>
                <c:pt idx="120">
                  <c:v>23.6695994069931</c:v>
                </c:pt>
                <c:pt idx="121">
                  <c:v>23.604205852305462</c:v>
                </c:pt>
                <c:pt idx="122">
                  <c:v>23.999277747746049</c:v>
                </c:pt>
                <c:pt idx="123">
                  <c:v>23.999277747746049</c:v>
                </c:pt>
                <c:pt idx="124">
                  <c:v>23.999277747746049</c:v>
                </c:pt>
                <c:pt idx="125">
                  <c:v>24.988138266757446</c:v>
                </c:pt>
                <c:pt idx="126">
                  <c:v>24.988138266757446</c:v>
                </c:pt>
                <c:pt idx="127">
                  <c:v>24.988138266757446</c:v>
                </c:pt>
                <c:pt idx="128">
                  <c:v>24.988138266757446</c:v>
                </c:pt>
                <c:pt idx="129">
                  <c:v>25.200549028513286</c:v>
                </c:pt>
                <c:pt idx="130">
                  <c:v>25.200549028513286</c:v>
                </c:pt>
                <c:pt idx="131">
                  <c:v>25.265942583200932</c:v>
                </c:pt>
                <c:pt idx="132">
                  <c:v>25.343306769900835</c:v>
                </c:pt>
                <c:pt idx="133">
                  <c:v>25.343306769900835</c:v>
                </c:pt>
                <c:pt idx="134">
                  <c:v>28.494000912619185</c:v>
                </c:pt>
                <c:pt idx="135">
                  <c:v>27.521965290228735</c:v>
                </c:pt>
                <c:pt idx="136">
                  <c:v>27.46311842095399</c:v>
                </c:pt>
                <c:pt idx="137">
                  <c:v>27.46311842095399</c:v>
                </c:pt>
                <c:pt idx="138">
                  <c:v>27.571989348565239</c:v>
                </c:pt>
                <c:pt idx="139">
                  <c:v>27.606661927562051</c:v>
                </c:pt>
                <c:pt idx="140">
                  <c:v>24.240980479315319</c:v>
                </c:pt>
                <c:pt idx="141">
                  <c:v>24.240980479315319</c:v>
                </c:pt>
                <c:pt idx="142">
                  <c:v>24.240980479315319</c:v>
                </c:pt>
                <c:pt idx="143">
                  <c:v>23.583218444978741</c:v>
                </c:pt>
                <c:pt idx="144">
                  <c:v>24.230434929944515</c:v>
                </c:pt>
                <c:pt idx="145">
                  <c:v>23.866496821268711</c:v>
                </c:pt>
                <c:pt idx="146">
                  <c:v>23.866496821268711</c:v>
                </c:pt>
                <c:pt idx="147">
                  <c:v>23.719359663864459</c:v>
                </c:pt>
                <c:pt idx="148">
                  <c:v>23.719359663864459</c:v>
                </c:pt>
                <c:pt idx="149">
                  <c:v>23.719359663864459</c:v>
                </c:pt>
                <c:pt idx="150">
                  <c:v>23.651857866051678</c:v>
                </c:pt>
                <c:pt idx="151">
                  <c:v>23.651857866051678</c:v>
                </c:pt>
                <c:pt idx="152">
                  <c:v>23.651857866051678</c:v>
                </c:pt>
                <c:pt idx="153">
                  <c:v>23.711375882978672</c:v>
                </c:pt>
                <c:pt idx="154">
                  <c:v>23.711375882978672</c:v>
                </c:pt>
                <c:pt idx="155">
                  <c:v>23.711375882978672</c:v>
                </c:pt>
                <c:pt idx="156">
                  <c:v>23.846762109689333</c:v>
                </c:pt>
                <c:pt idx="157">
                  <c:v>23.846762109689333</c:v>
                </c:pt>
                <c:pt idx="158">
                  <c:v>23.846762109689333</c:v>
                </c:pt>
                <c:pt idx="159">
                  <c:v>23.731027850350767</c:v>
                </c:pt>
                <c:pt idx="160">
                  <c:v>23.731027850350767</c:v>
                </c:pt>
                <c:pt idx="161">
                  <c:v>23.731027850350767</c:v>
                </c:pt>
                <c:pt idx="162">
                  <c:v>23.731027850350767</c:v>
                </c:pt>
                <c:pt idx="163">
                  <c:v>23.731027850350767</c:v>
                </c:pt>
                <c:pt idx="164">
                  <c:v>23.731027850350767</c:v>
                </c:pt>
                <c:pt idx="165">
                  <c:v>23.731027850350767</c:v>
                </c:pt>
                <c:pt idx="166">
                  <c:v>23.731027850350767</c:v>
                </c:pt>
                <c:pt idx="167">
                  <c:v>23.731027850350767</c:v>
                </c:pt>
                <c:pt idx="168">
                  <c:v>25.759120534152121</c:v>
                </c:pt>
                <c:pt idx="169">
                  <c:v>28.771497598232333</c:v>
                </c:pt>
                <c:pt idx="170">
                  <c:v>28.771497598232333</c:v>
                </c:pt>
                <c:pt idx="171">
                  <c:v>28.771497598232333</c:v>
                </c:pt>
                <c:pt idx="172">
                  <c:v>25.807171610220127</c:v>
                </c:pt>
                <c:pt idx="173">
                  <c:v>25.697859780686667</c:v>
                </c:pt>
                <c:pt idx="174">
                  <c:v>25.697859780686667</c:v>
                </c:pt>
                <c:pt idx="175">
                  <c:v>25.636401293771801</c:v>
                </c:pt>
                <c:pt idx="176">
                  <c:v>25.636401293771801</c:v>
                </c:pt>
                <c:pt idx="177">
                  <c:v>25.598325608859252</c:v>
                </c:pt>
                <c:pt idx="178">
                  <c:v>25.598325608859252</c:v>
                </c:pt>
                <c:pt idx="179">
                  <c:v>25.598325608859252</c:v>
                </c:pt>
                <c:pt idx="180">
                  <c:v>26.505747000044995</c:v>
                </c:pt>
                <c:pt idx="181">
                  <c:v>26.505747000044995</c:v>
                </c:pt>
                <c:pt idx="182">
                  <c:v>26.505747000044995</c:v>
                </c:pt>
                <c:pt idx="183">
                  <c:v>27.116672125148167</c:v>
                </c:pt>
                <c:pt idx="184">
                  <c:v>27.116672125148167</c:v>
                </c:pt>
                <c:pt idx="185">
                  <c:v>27.22395898604535</c:v>
                </c:pt>
                <c:pt idx="186">
                  <c:v>27.22395898604535</c:v>
                </c:pt>
                <c:pt idx="187">
                  <c:v>27.22395898604535</c:v>
                </c:pt>
                <c:pt idx="188">
                  <c:v>27.22395898604535</c:v>
                </c:pt>
                <c:pt idx="189">
                  <c:v>27.22502379254794</c:v>
                </c:pt>
                <c:pt idx="190">
                  <c:v>27.22502379254794</c:v>
                </c:pt>
                <c:pt idx="191">
                  <c:v>27.301480702314631</c:v>
                </c:pt>
                <c:pt idx="192">
                  <c:v>28.026300990998944</c:v>
                </c:pt>
                <c:pt idx="193">
                  <c:v>28.026300990998944</c:v>
                </c:pt>
                <c:pt idx="194">
                  <c:v>28.026300990998944</c:v>
                </c:pt>
                <c:pt idx="195">
                  <c:v>28.900727150227869</c:v>
                </c:pt>
                <c:pt idx="196">
                  <c:v>28.846215511062258</c:v>
                </c:pt>
                <c:pt idx="197">
                  <c:v>28.670871791000767</c:v>
                </c:pt>
                <c:pt idx="198">
                  <c:v>28.670871791000767</c:v>
                </c:pt>
                <c:pt idx="199">
                  <c:v>28.670871791000767</c:v>
                </c:pt>
                <c:pt idx="200">
                  <c:v>28.6822295287249</c:v>
                </c:pt>
                <c:pt idx="201">
                  <c:v>28.6822295287249</c:v>
                </c:pt>
                <c:pt idx="202">
                  <c:v>28.6822295287249</c:v>
                </c:pt>
                <c:pt idx="203">
                  <c:v>28.604112851378186</c:v>
                </c:pt>
                <c:pt idx="204">
                  <c:v>30.140484286624364</c:v>
                </c:pt>
                <c:pt idx="205">
                  <c:v>30.140484286624364</c:v>
                </c:pt>
                <c:pt idx="206">
                  <c:v>30.140484286624364</c:v>
                </c:pt>
                <c:pt idx="207">
                  <c:v>30.140484286624364</c:v>
                </c:pt>
                <c:pt idx="208">
                  <c:v>30.140484286624364</c:v>
                </c:pt>
                <c:pt idx="209">
                  <c:v>30.140484286624364</c:v>
                </c:pt>
                <c:pt idx="210">
                  <c:v>30.140484286624364</c:v>
                </c:pt>
                <c:pt idx="211">
                  <c:v>30.140484286624364</c:v>
                </c:pt>
                <c:pt idx="212">
                  <c:v>30.140484286624364</c:v>
                </c:pt>
                <c:pt idx="213">
                  <c:v>29.452819480332721</c:v>
                </c:pt>
                <c:pt idx="214">
                  <c:v>29.452819480332721</c:v>
                </c:pt>
                <c:pt idx="215">
                  <c:v>29.452819480332721</c:v>
                </c:pt>
                <c:pt idx="216">
                  <c:v>30.497380951853216</c:v>
                </c:pt>
                <c:pt idx="217">
                  <c:v>30.497380951853216</c:v>
                </c:pt>
                <c:pt idx="218">
                  <c:v>30.497380951853216</c:v>
                </c:pt>
                <c:pt idx="219">
                  <c:v>30.497380951853216</c:v>
                </c:pt>
                <c:pt idx="220">
                  <c:v>31.192803878550841</c:v>
                </c:pt>
                <c:pt idx="221">
                  <c:v>31.192803878550841</c:v>
                </c:pt>
                <c:pt idx="222">
                  <c:v>31.192803878550841</c:v>
                </c:pt>
                <c:pt idx="223">
                  <c:v>31.249682578175502</c:v>
                </c:pt>
                <c:pt idx="224">
                  <c:v>31.249682578175502</c:v>
                </c:pt>
                <c:pt idx="225">
                  <c:v>31.428635181599908</c:v>
                </c:pt>
                <c:pt idx="226">
                  <c:v>31.428635181599908</c:v>
                </c:pt>
                <c:pt idx="227">
                  <c:v>31.679670695828584</c:v>
                </c:pt>
                <c:pt idx="228">
                  <c:v>32.67086815525613</c:v>
                </c:pt>
                <c:pt idx="229">
                  <c:v>31.990537528241223</c:v>
                </c:pt>
                <c:pt idx="230">
                  <c:v>31.922849901942524</c:v>
                </c:pt>
                <c:pt idx="231">
                  <c:v>31.734164322735243</c:v>
                </c:pt>
                <c:pt idx="232">
                  <c:v>31.734164322735243</c:v>
                </c:pt>
                <c:pt idx="233">
                  <c:v>31.828578756037157</c:v>
                </c:pt>
                <c:pt idx="234">
                  <c:v>34.777319554903215</c:v>
                </c:pt>
                <c:pt idx="235">
                  <c:v>34.777319554903215</c:v>
                </c:pt>
                <c:pt idx="236">
                  <c:v>34.826872008859013</c:v>
                </c:pt>
                <c:pt idx="237">
                  <c:v>34.826872008859013</c:v>
                </c:pt>
                <c:pt idx="238">
                  <c:v>34.826872008859013</c:v>
                </c:pt>
                <c:pt idx="239">
                  <c:v>34.826872008859013</c:v>
                </c:pt>
                <c:pt idx="240">
                  <c:v>33.625983111506713</c:v>
                </c:pt>
                <c:pt idx="241">
                  <c:v>33.625983111506713</c:v>
                </c:pt>
                <c:pt idx="242">
                  <c:v>33.662045222142027</c:v>
                </c:pt>
                <c:pt idx="243">
                  <c:v>33.662045222142027</c:v>
                </c:pt>
                <c:pt idx="244">
                  <c:v>33.662045222142027</c:v>
                </c:pt>
                <c:pt idx="245">
                  <c:v>32.928928406242463</c:v>
                </c:pt>
                <c:pt idx="246">
                  <c:v>32.928928406242463</c:v>
                </c:pt>
                <c:pt idx="247">
                  <c:v>32.928928406242463</c:v>
                </c:pt>
                <c:pt idx="248">
                  <c:v>32.928928406242463</c:v>
                </c:pt>
                <c:pt idx="249">
                  <c:v>33.011195791761892</c:v>
                </c:pt>
                <c:pt idx="250">
                  <c:v>33.041761806502549</c:v>
                </c:pt>
                <c:pt idx="251">
                  <c:v>33.078283972217605</c:v>
                </c:pt>
                <c:pt idx="252">
                  <c:v>33.892468623445261</c:v>
                </c:pt>
                <c:pt idx="253">
                  <c:v>33.938487613144844</c:v>
                </c:pt>
                <c:pt idx="254">
                  <c:v>34.771483385079335</c:v>
                </c:pt>
                <c:pt idx="255">
                  <c:v>37.066463158134368</c:v>
                </c:pt>
                <c:pt idx="256">
                  <c:v>37.066463158134368</c:v>
                </c:pt>
                <c:pt idx="257">
                  <c:v>37.040579238667057</c:v>
                </c:pt>
                <c:pt idx="258">
                  <c:v>37.902874967272638</c:v>
                </c:pt>
                <c:pt idx="259">
                  <c:v>40.068302355952277</c:v>
                </c:pt>
                <c:pt idx="260">
                  <c:v>40.068302355952277</c:v>
                </c:pt>
                <c:pt idx="261">
                  <c:v>40.110522983735876</c:v>
                </c:pt>
                <c:pt idx="262">
                  <c:v>40.544770484971103</c:v>
                </c:pt>
                <c:pt idx="263">
                  <c:v>40.544770484971103</c:v>
                </c:pt>
                <c:pt idx="264">
                  <c:v>40.958614771687309</c:v>
                </c:pt>
                <c:pt idx="265">
                  <c:v>40.958614771687309</c:v>
                </c:pt>
                <c:pt idx="266">
                  <c:v>40.958614771687309</c:v>
                </c:pt>
                <c:pt idx="267">
                  <c:v>40.958614771687309</c:v>
                </c:pt>
                <c:pt idx="268">
                  <c:v>40.958614771687309</c:v>
                </c:pt>
                <c:pt idx="269">
                  <c:v>40.958614771687309</c:v>
                </c:pt>
                <c:pt idx="270">
                  <c:v>40.404888163629707</c:v>
                </c:pt>
                <c:pt idx="271">
                  <c:v>36.830283944084854</c:v>
                </c:pt>
                <c:pt idx="272">
                  <c:v>36.830283944084854</c:v>
                </c:pt>
                <c:pt idx="273">
                  <c:v>36.675716256480612</c:v>
                </c:pt>
                <c:pt idx="274">
                  <c:v>36.952691998918468</c:v>
                </c:pt>
                <c:pt idx="275">
                  <c:v>34.969924290826924</c:v>
                </c:pt>
                <c:pt idx="276">
                  <c:v>35.520088014258143</c:v>
                </c:pt>
                <c:pt idx="277">
                  <c:v>36.664752145014518</c:v>
                </c:pt>
                <c:pt idx="278">
                  <c:v>36.664752145014518</c:v>
                </c:pt>
                <c:pt idx="279">
                  <c:v>36.664752145014518</c:v>
                </c:pt>
                <c:pt idx="280">
                  <c:v>36.664752145014518</c:v>
                </c:pt>
                <c:pt idx="281">
                  <c:v>36.635460945527697</c:v>
                </c:pt>
                <c:pt idx="282">
                  <c:v>38.422381994764841</c:v>
                </c:pt>
                <c:pt idx="283">
                  <c:v>38.179785396379948</c:v>
                </c:pt>
                <c:pt idx="284">
                  <c:v>36.153996634323548</c:v>
                </c:pt>
                <c:pt idx="285">
                  <c:v>36.138405998522344</c:v>
                </c:pt>
                <c:pt idx="286">
                  <c:v>36.138405998522344</c:v>
                </c:pt>
                <c:pt idx="287">
                  <c:v>36.138405998522344</c:v>
                </c:pt>
                <c:pt idx="288">
                  <c:v>36.286010772816681</c:v>
                </c:pt>
                <c:pt idx="289">
                  <c:v>33.706168647382967</c:v>
                </c:pt>
                <c:pt idx="290">
                  <c:v>33.706168647382967</c:v>
                </c:pt>
                <c:pt idx="291">
                  <c:v>35.631040283746501</c:v>
                </c:pt>
                <c:pt idx="292">
                  <c:v>35.631040283746501</c:v>
                </c:pt>
                <c:pt idx="293">
                  <c:v>35.631040283746501</c:v>
                </c:pt>
                <c:pt idx="294">
                  <c:v>35.631040283746501</c:v>
                </c:pt>
                <c:pt idx="295">
                  <c:v>35.631040283746501</c:v>
                </c:pt>
                <c:pt idx="296">
                  <c:v>38.364135585249727</c:v>
                </c:pt>
                <c:pt idx="297">
                  <c:v>38.364135585249727</c:v>
                </c:pt>
                <c:pt idx="298">
                  <c:v>38.292942314088876</c:v>
                </c:pt>
                <c:pt idx="299">
                  <c:v>40.405225709489258</c:v>
                </c:pt>
                <c:pt idx="300">
                  <c:v>40.904334839260102</c:v>
                </c:pt>
                <c:pt idx="301">
                  <c:v>40.404370641757453</c:v>
                </c:pt>
                <c:pt idx="302">
                  <c:v>40.570303702634632</c:v>
                </c:pt>
                <c:pt idx="303">
                  <c:v>40.570303702634632</c:v>
                </c:pt>
                <c:pt idx="304">
                  <c:v>40.570303702634632</c:v>
                </c:pt>
                <c:pt idx="305">
                  <c:v>40.570303702634632</c:v>
                </c:pt>
                <c:pt idx="306">
                  <c:v>40.570303702634632</c:v>
                </c:pt>
                <c:pt idx="307">
                  <c:v>40.570303702634632</c:v>
                </c:pt>
                <c:pt idx="308">
                  <c:v>40.570303702634632</c:v>
                </c:pt>
                <c:pt idx="309">
                  <c:v>40.570303702634632</c:v>
                </c:pt>
                <c:pt idx="310">
                  <c:v>40.570303702634632</c:v>
                </c:pt>
                <c:pt idx="311">
                  <c:v>40.570303702634632</c:v>
                </c:pt>
                <c:pt idx="312">
                  <c:v>41.194256233251735</c:v>
                </c:pt>
                <c:pt idx="313">
                  <c:v>41.194256233251735</c:v>
                </c:pt>
                <c:pt idx="314">
                  <c:v>41.194256233251735</c:v>
                </c:pt>
                <c:pt idx="315">
                  <c:v>41.266588719132514</c:v>
                </c:pt>
                <c:pt idx="316">
                  <c:v>41.266588719132514</c:v>
                </c:pt>
                <c:pt idx="317">
                  <c:v>41.266588719132514</c:v>
                </c:pt>
                <c:pt idx="318">
                  <c:v>41.266588719132514</c:v>
                </c:pt>
                <c:pt idx="319">
                  <c:v>41.286130501787497</c:v>
                </c:pt>
                <c:pt idx="320">
                  <c:v>41.232845650474943</c:v>
                </c:pt>
                <c:pt idx="321">
                  <c:v>41.232845650474943</c:v>
                </c:pt>
                <c:pt idx="322">
                  <c:v>41.232845650474943</c:v>
                </c:pt>
                <c:pt idx="323">
                  <c:v>40.402242346061541</c:v>
                </c:pt>
                <c:pt idx="324">
                  <c:v>41.385454701054506</c:v>
                </c:pt>
                <c:pt idx="325">
                  <c:v>41.313052341650938</c:v>
                </c:pt>
                <c:pt idx="326">
                  <c:v>41.313052341650938</c:v>
                </c:pt>
                <c:pt idx="327">
                  <c:v>41.313052341650938</c:v>
                </c:pt>
                <c:pt idx="328">
                  <c:v>41.343258717956921</c:v>
                </c:pt>
                <c:pt idx="329">
                  <c:v>39.397846630899913</c:v>
                </c:pt>
                <c:pt idx="330">
                  <c:v>39.397846630899913</c:v>
                </c:pt>
                <c:pt idx="331">
                  <c:v>39.397846630899913</c:v>
                </c:pt>
                <c:pt idx="332">
                  <c:v>39.664994223744337</c:v>
                </c:pt>
                <c:pt idx="333">
                  <c:v>39.664994223744337</c:v>
                </c:pt>
                <c:pt idx="334">
                  <c:v>39.664994223744337</c:v>
                </c:pt>
                <c:pt idx="335">
                  <c:v>40.382695988643036</c:v>
                </c:pt>
                <c:pt idx="336">
                  <c:v>38.805302368434873</c:v>
                </c:pt>
                <c:pt idx="337">
                  <c:v>38.805302368434873</c:v>
                </c:pt>
                <c:pt idx="338">
                  <c:v>38.805302368434873</c:v>
                </c:pt>
                <c:pt idx="339">
                  <c:v>38.805302368434873</c:v>
                </c:pt>
                <c:pt idx="340">
                  <c:v>38.805302368434873</c:v>
                </c:pt>
                <c:pt idx="341">
                  <c:v>38.805302368434873</c:v>
                </c:pt>
                <c:pt idx="342">
                  <c:v>38.805302368434873</c:v>
                </c:pt>
                <c:pt idx="343">
                  <c:v>36.44776790051457</c:v>
                </c:pt>
                <c:pt idx="344">
                  <c:v>36.713527903381369</c:v>
                </c:pt>
                <c:pt idx="345">
                  <c:v>36.713527903381369</c:v>
                </c:pt>
                <c:pt idx="346">
                  <c:v>36.626093504284171</c:v>
                </c:pt>
                <c:pt idx="347">
                  <c:v>36.626093504284171</c:v>
                </c:pt>
                <c:pt idx="348">
                  <c:v>37.538724449281936</c:v>
                </c:pt>
                <c:pt idx="349">
                  <c:v>37.538724449281936</c:v>
                </c:pt>
                <c:pt idx="350">
                  <c:v>37.538724449281936</c:v>
                </c:pt>
                <c:pt idx="351">
                  <c:v>37.538724449281936</c:v>
                </c:pt>
                <c:pt idx="352">
                  <c:v>37.538724449281936</c:v>
                </c:pt>
                <c:pt idx="353">
                  <c:v>37.538724449281936</c:v>
                </c:pt>
                <c:pt idx="354">
                  <c:v>37.538724449281936</c:v>
                </c:pt>
                <c:pt idx="355">
                  <c:v>37.538724449281936</c:v>
                </c:pt>
                <c:pt idx="356">
                  <c:v>37.538724449281936</c:v>
                </c:pt>
                <c:pt idx="357">
                  <c:v>37.538724449281936</c:v>
                </c:pt>
                <c:pt idx="358">
                  <c:v>37.623001438473445</c:v>
                </c:pt>
                <c:pt idx="359">
                  <c:v>37.623001438473445</c:v>
                </c:pt>
                <c:pt idx="360">
                  <c:v>38.576849782520959</c:v>
                </c:pt>
                <c:pt idx="361">
                  <c:v>38.576849782520959</c:v>
                </c:pt>
                <c:pt idx="362">
                  <c:v>38.576849782520959</c:v>
                </c:pt>
                <c:pt idx="363">
                  <c:v>38.576849782520959</c:v>
                </c:pt>
                <c:pt idx="364">
                  <c:v>38.576849782520959</c:v>
                </c:pt>
                <c:pt idx="365">
                  <c:v>38.608203449340763</c:v>
                </c:pt>
                <c:pt idx="366">
                  <c:v>38.608203449340763</c:v>
                </c:pt>
                <c:pt idx="367">
                  <c:v>38.608203449340763</c:v>
                </c:pt>
                <c:pt idx="368">
                  <c:v>38.608203449340763</c:v>
                </c:pt>
                <c:pt idx="369">
                  <c:v>38.608203449340763</c:v>
                </c:pt>
                <c:pt idx="370">
                  <c:v>38.608203449340763</c:v>
                </c:pt>
                <c:pt idx="371">
                  <c:v>38.608203449340763</c:v>
                </c:pt>
                <c:pt idx="372">
                  <c:v>39.736828300353025</c:v>
                </c:pt>
                <c:pt idx="373">
                  <c:v>39.736828300353025</c:v>
                </c:pt>
                <c:pt idx="374">
                  <c:v>39.736828300353025</c:v>
                </c:pt>
                <c:pt idx="375">
                  <c:v>39.736828300353025</c:v>
                </c:pt>
                <c:pt idx="376">
                  <c:v>39.736828300353025</c:v>
                </c:pt>
                <c:pt idx="377">
                  <c:v>39.736828300353025</c:v>
                </c:pt>
                <c:pt idx="378">
                  <c:v>39.736828300353025</c:v>
                </c:pt>
                <c:pt idx="379">
                  <c:v>39.736828300353025</c:v>
                </c:pt>
                <c:pt idx="380">
                  <c:v>39.736828300353025</c:v>
                </c:pt>
                <c:pt idx="381">
                  <c:v>39.736828300353025</c:v>
                </c:pt>
                <c:pt idx="382">
                  <c:v>39.736828300353025</c:v>
                </c:pt>
                <c:pt idx="383">
                  <c:v>39.736828300353025</c:v>
                </c:pt>
                <c:pt idx="384">
                  <c:v>40.84102415328185</c:v>
                </c:pt>
                <c:pt idx="385">
                  <c:v>40.84102415328185</c:v>
                </c:pt>
                <c:pt idx="386">
                  <c:v>40.84102415328185</c:v>
                </c:pt>
                <c:pt idx="387">
                  <c:v>40.84102415328185</c:v>
                </c:pt>
                <c:pt idx="388">
                  <c:v>40.84102415328185</c:v>
                </c:pt>
                <c:pt idx="389">
                  <c:v>40.84102415328185</c:v>
                </c:pt>
                <c:pt idx="390">
                  <c:v>40.84102415328185</c:v>
                </c:pt>
                <c:pt idx="391">
                  <c:v>40.84102415328185</c:v>
                </c:pt>
                <c:pt idx="392">
                  <c:v>40.84102415328185</c:v>
                </c:pt>
                <c:pt idx="393">
                  <c:v>40.84102415328185</c:v>
                </c:pt>
                <c:pt idx="394">
                  <c:v>40.84102415328185</c:v>
                </c:pt>
                <c:pt idx="395">
                  <c:v>40.84102415328185</c:v>
                </c:pt>
                <c:pt idx="396">
                  <c:v>41.735908310294164</c:v>
                </c:pt>
                <c:pt idx="397">
                  <c:v>41.735908310294164</c:v>
                </c:pt>
                <c:pt idx="398">
                  <c:v>41.735908310294164</c:v>
                </c:pt>
                <c:pt idx="399">
                  <c:v>41.735908310294164</c:v>
                </c:pt>
                <c:pt idx="400">
                  <c:v>41.735908310294164</c:v>
                </c:pt>
                <c:pt idx="401">
                  <c:v>41.735908310294164</c:v>
                </c:pt>
                <c:pt idx="402">
                  <c:v>41.735908310294164</c:v>
                </c:pt>
                <c:pt idx="403">
                  <c:v>41.735908310294164</c:v>
                </c:pt>
                <c:pt idx="404">
                  <c:v>43.006888853411397</c:v>
                </c:pt>
                <c:pt idx="405">
                  <c:v>45.556967102073955</c:v>
                </c:pt>
                <c:pt idx="406">
                  <c:v>45.556967102073955</c:v>
                </c:pt>
                <c:pt idx="407">
                  <c:v>45.556967102073955</c:v>
                </c:pt>
                <c:pt idx="408">
                  <c:v>47.419530923512966</c:v>
                </c:pt>
                <c:pt idx="409">
                  <c:v>47.496293239867015</c:v>
                </c:pt>
                <c:pt idx="410">
                  <c:v>47.496293239867015</c:v>
                </c:pt>
                <c:pt idx="411">
                  <c:v>47.529539862771401</c:v>
                </c:pt>
                <c:pt idx="412">
                  <c:v>47.529539862771401</c:v>
                </c:pt>
                <c:pt idx="413">
                  <c:v>47.529539862771401</c:v>
                </c:pt>
                <c:pt idx="414">
                  <c:v>47.529539862771401</c:v>
                </c:pt>
                <c:pt idx="415">
                  <c:v>47.529539862771401</c:v>
                </c:pt>
                <c:pt idx="416">
                  <c:v>47.529539862771401</c:v>
                </c:pt>
                <c:pt idx="417">
                  <c:v>47.529539862771401</c:v>
                </c:pt>
                <c:pt idx="418">
                  <c:v>47.529539862771401</c:v>
                </c:pt>
                <c:pt idx="419">
                  <c:v>47.529539862771401</c:v>
                </c:pt>
                <c:pt idx="420">
                  <c:v>48.83905042086613</c:v>
                </c:pt>
                <c:pt idx="421">
                  <c:v>48.83905042086613</c:v>
                </c:pt>
                <c:pt idx="422">
                  <c:v>48.83905042086613</c:v>
                </c:pt>
                <c:pt idx="423">
                  <c:v>48.83905042086613</c:v>
                </c:pt>
                <c:pt idx="424">
                  <c:v>48.83905042086613</c:v>
                </c:pt>
                <c:pt idx="425">
                  <c:v>48.83905042086613</c:v>
                </c:pt>
                <c:pt idx="426">
                  <c:v>48.83905042086613</c:v>
                </c:pt>
                <c:pt idx="427">
                  <c:v>48.83905042086613</c:v>
                </c:pt>
                <c:pt idx="428">
                  <c:v>48.83905042086613</c:v>
                </c:pt>
                <c:pt idx="429">
                  <c:v>48.83905042086613</c:v>
                </c:pt>
                <c:pt idx="430">
                  <c:v>48.83905042086613</c:v>
                </c:pt>
                <c:pt idx="431">
                  <c:v>48.83905042086613</c:v>
                </c:pt>
                <c:pt idx="432">
                  <c:v>49.448745193618549</c:v>
                </c:pt>
                <c:pt idx="433">
                  <c:v>49.448745193618549</c:v>
                </c:pt>
                <c:pt idx="434">
                  <c:v>49.448745193618549</c:v>
                </c:pt>
                <c:pt idx="435">
                  <c:v>49.448745193618549</c:v>
                </c:pt>
                <c:pt idx="436">
                  <c:v>49.448745193618549</c:v>
                </c:pt>
                <c:pt idx="437">
                  <c:v>48.516738096973413</c:v>
                </c:pt>
                <c:pt idx="438">
                  <c:v>48.516738096973413</c:v>
                </c:pt>
                <c:pt idx="439">
                  <c:v>48.516738096973413</c:v>
                </c:pt>
                <c:pt idx="440">
                  <c:v>48.516738096973413</c:v>
                </c:pt>
                <c:pt idx="441">
                  <c:v>48.516738096973413</c:v>
                </c:pt>
                <c:pt idx="442">
                  <c:v>48.516738096973413</c:v>
                </c:pt>
                <c:pt idx="443">
                  <c:v>48.516738096973413</c:v>
                </c:pt>
                <c:pt idx="444">
                  <c:v>49.057392313468569</c:v>
                </c:pt>
                <c:pt idx="445">
                  <c:v>49.057392313468569</c:v>
                </c:pt>
                <c:pt idx="446">
                  <c:v>49.057392313468569</c:v>
                </c:pt>
                <c:pt idx="447">
                  <c:v>49.057392313468569</c:v>
                </c:pt>
                <c:pt idx="448">
                  <c:v>49.057392313468569</c:v>
                </c:pt>
                <c:pt idx="449">
                  <c:v>49.057392313468569</c:v>
                </c:pt>
                <c:pt idx="450">
                  <c:v>49.057392313468569</c:v>
                </c:pt>
                <c:pt idx="451">
                  <c:v>49.057392313468569</c:v>
                </c:pt>
                <c:pt idx="452">
                  <c:v>49.057392313468569</c:v>
                </c:pt>
                <c:pt idx="453">
                  <c:v>49.057392313468569</c:v>
                </c:pt>
                <c:pt idx="454">
                  <c:v>49.057392313468569</c:v>
                </c:pt>
                <c:pt idx="455">
                  <c:v>49.057392313468569</c:v>
                </c:pt>
                <c:pt idx="456">
                  <c:v>50.410627943832317</c:v>
                </c:pt>
                <c:pt idx="457">
                  <c:v>50.410627943832317</c:v>
                </c:pt>
                <c:pt idx="458">
                  <c:v>50.410627943832317</c:v>
                </c:pt>
                <c:pt idx="459">
                  <c:v>50.410627943832317</c:v>
                </c:pt>
                <c:pt idx="460">
                  <c:v>50.410627943832317</c:v>
                </c:pt>
                <c:pt idx="461">
                  <c:v>50.410627943832317</c:v>
                </c:pt>
                <c:pt idx="462">
                  <c:v>50.410627943832317</c:v>
                </c:pt>
                <c:pt idx="463">
                  <c:v>50.410627943832317</c:v>
                </c:pt>
                <c:pt idx="464">
                  <c:v>50.410627943832317</c:v>
                </c:pt>
                <c:pt idx="465">
                  <c:v>50.410627943832317</c:v>
                </c:pt>
                <c:pt idx="466">
                  <c:v>50.410627943832317</c:v>
                </c:pt>
                <c:pt idx="467">
                  <c:v>50.410627943832317</c:v>
                </c:pt>
                <c:pt idx="468">
                  <c:v>51.086959962817495</c:v>
                </c:pt>
                <c:pt idx="469">
                  <c:v>50.72920709731239</c:v>
                </c:pt>
                <c:pt idx="470">
                  <c:v>50.72920709731239</c:v>
                </c:pt>
                <c:pt idx="471">
                  <c:v>50.72920709731239</c:v>
                </c:pt>
                <c:pt idx="472">
                  <c:v>50.72920709731239</c:v>
                </c:pt>
                <c:pt idx="473">
                  <c:v>50.72920709731239</c:v>
                </c:pt>
                <c:pt idx="474">
                  <c:v>50.72920709731239</c:v>
                </c:pt>
                <c:pt idx="475">
                  <c:v>50.72920709731239</c:v>
                </c:pt>
                <c:pt idx="476">
                  <c:v>50.72920709731239</c:v>
                </c:pt>
                <c:pt idx="477">
                  <c:v>50.72920709731239</c:v>
                </c:pt>
                <c:pt idx="478">
                  <c:v>50.72920709731239</c:v>
                </c:pt>
                <c:pt idx="479">
                  <c:v>50.72920709731239</c:v>
                </c:pt>
                <c:pt idx="480">
                  <c:v>51.078208158193682</c:v>
                </c:pt>
                <c:pt idx="481">
                  <c:v>51.078208158193682</c:v>
                </c:pt>
                <c:pt idx="482">
                  <c:v>51.078208158193682</c:v>
                </c:pt>
                <c:pt idx="483">
                  <c:v>51.078208158193682</c:v>
                </c:pt>
                <c:pt idx="484">
                  <c:v>51.078208158193682</c:v>
                </c:pt>
                <c:pt idx="485">
                  <c:v>51.078208158193682</c:v>
                </c:pt>
                <c:pt idx="486">
                  <c:v>51.078208158193682</c:v>
                </c:pt>
                <c:pt idx="487">
                  <c:v>51.078208158193682</c:v>
                </c:pt>
                <c:pt idx="488">
                  <c:v>51.078208158193682</c:v>
                </c:pt>
                <c:pt idx="489">
                  <c:v>51.078208158193682</c:v>
                </c:pt>
                <c:pt idx="490">
                  <c:v>51.078208158193682</c:v>
                </c:pt>
                <c:pt idx="491">
                  <c:v>51.078208158193682</c:v>
                </c:pt>
              </c:numCache>
            </c:numRef>
          </c:val>
          <c:smooth val="0"/>
          <c:extLst xmlns:c16r2="http://schemas.microsoft.com/office/drawing/2015/06/chart">
            <c:ext xmlns:c16="http://schemas.microsoft.com/office/drawing/2014/chart" uri="{C3380CC4-5D6E-409C-BE32-E72D297353CC}">
              <c16:uniqueId val="{00000002-51C8-45F3-97E8-381DE74FAB6B}"/>
            </c:ext>
          </c:extLst>
        </c:ser>
        <c:ser>
          <c:idx val="3"/>
          <c:order val="3"/>
          <c:spPr>
            <a:ln w="9525">
              <a:solidFill>
                <a:schemeClr val="accent5">
                  <a:lumMod val="50000"/>
                </a:schemeClr>
              </a:solidFill>
            </a:ln>
          </c:spPr>
          <c:marker>
            <c:symbol val="none"/>
          </c:marker>
          <c:val>
            <c:numRef>
              <c:f>'WEURO ex Euro'!$GQ$359:$GQ$850</c:f>
              <c:numCache>
                <c:formatCode>General</c:formatCode>
                <c:ptCount val="492"/>
                <c:pt idx="288" formatCode="0.00">
                  <c:v>7.5376055532975883</c:v>
                </c:pt>
                <c:pt idx="289" formatCode="0.00">
                  <c:v>7.5636375834789797</c:v>
                </c:pt>
                <c:pt idx="290" formatCode="0.00">
                  <c:v>7.5636375834789797</c:v>
                </c:pt>
                <c:pt idx="291" formatCode="0.00">
                  <c:v>7.5636375834789797</c:v>
                </c:pt>
                <c:pt idx="292" formatCode="0.00">
                  <c:v>7.5636375834789797</c:v>
                </c:pt>
                <c:pt idx="293" formatCode="0.00">
                  <c:v>7.5636375834789797</c:v>
                </c:pt>
                <c:pt idx="294" formatCode="0.00">
                  <c:v>7.5636375834789797</c:v>
                </c:pt>
                <c:pt idx="295" formatCode="0.00">
                  <c:v>7.5636375834789797</c:v>
                </c:pt>
                <c:pt idx="296" formatCode="0.00">
                  <c:v>7.5636375834789797</c:v>
                </c:pt>
                <c:pt idx="297" formatCode="0.00">
                  <c:v>7.5636375834789797</c:v>
                </c:pt>
                <c:pt idx="298" formatCode="0.00">
                  <c:v>7.5636375834789797</c:v>
                </c:pt>
                <c:pt idx="299" formatCode="0.00">
                  <c:v>7.5636375834789797</c:v>
                </c:pt>
                <c:pt idx="300" formatCode="0.00">
                  <c:v>7.5305144359164187</c:v>
                </c:pt>
                <c:pt idx="301" formatCode="0.00">
                  <c:v>7.5305144359164187</c:v>
                </c:pt>
                <c:pt idx="302" formatCode="0.00">
                  <c:v>7.5305144359164187</c:v>
                </c:pt>
                <c:pt idx="303" formatCode="0.00">
                  <c:v>7.5305144359164187</c:v>
                </c:pt>
                <c:pt idx="304" formatCode="0.00">
                  <c:v>7.5305144359164187</c:v>
                </c:pt>
                <c:pt idx="305" formatCode="0.00">
                  <c:v>7.5305144359164187</c:v>
                </c:pt>
                <c:pt idx="306" formatCode="0.00">
                  <c:v>7.5305144359164187</c:v>
                </c:pt>
                <c:pt idx="307" formatCode="0.00">
                  <c:v>7.5305144359164187</c:v>
                </c:pt>
                <c:pt idx="308" formatCode="0.00">
                  <c:v>7.5305144359164187</c:v>
                </c:pt>
                <c:pt idx="309" formatCode="0.00">
                  <c:v>7.5305144359164187</c:v>
                </c:pt>
                <c:pt idx="310" formatCode="0.00">
                  <c:v>7.5305144359164187</c:v>
                </c:pt>
                <c:pt idx="311" formatCode="0.00">
                  <c:v>7.5305144359164187</c:v>
                </c:pt>
                <c:pt idx="312" formatCode="0.00">
                  <c:v>7.448484661359724</c:v>
                </c:pt>
                <c:pt idx="313" formatCode="0.00">
                  <c:v>6.3077957355392327</c:v>
                </c:pt>
                <c:pt idx="314" formatCode="0.00">
                  <c:v>6.3077957355392327</c:v>
                </c:pt>
                <c:pt idx="315" formatCode="0.00">
                  <c:v>6.3077957355392327</c:v>
                </c:pt>
                <c:pt idx="316" formatCode="0.00">
                  <c:v>6.3077957355392327</c:v>
                </c:pt>
                <c:pt idx="317" formatCode="0.00">
                  <c:v>6.3077957355392327</c:v>
                </c:pt>
                <c:pt idx="318" formatCode="0.00">
                  <c:v>6.3077957355392327</c:v>
                </c:pt>
                <c:pt idx="319" formatCode="0.00">
                  <c:v>6.3077957355392327</c:v>
                </c:pt>
                <c:pt idx="320" formatCode="0.00">
                  <c:v>6.3077957355392327</c:v>
                </c:pt>
                <c:pt idx="321" formatCode="0.00">
                  <c:v>6.3077957355392327</c:v>
                </c:pt>
                <c:pt idx="322" formatCode="0.00">
                  <c:v>6.3077957355392327</c:v>
                </c:pt>
                <c:pt idx="323" formatCode="0.00">
                  <c:v>6.3077957355392327</c:v>
                </c:pt>
                <c:pt idx="324" formatCode="0.00">
                  <c:v>6.2469305938095117</c:v>
                </c:pt>
                <c:pt idx="325" formatCode="0.00">
                  <c:v>6.2469305938095117</c:v>
                </c:pt>
                <c:pt idx="326" formatCode="0.00">
                  <c:v>6.2469305938095117</c:v>
                </c:pt>
                <c:pt idx="327" formatCode="0.00">
                  <c:v>6.2469305938095117</c:v>
                </c:pt>
                <c:pt idx="328" formatCode="0.00">
                  <c:v>6.2469305938095117</c:v>
                </c:pt>
                <c:pt idx="329" formatCode="0.00">
                  <c:v>6.2469305938095117</c:v>
                </c:pt>
                <c:pt idx="330" formatCode="0.00">
                  <c:v>6.2469305938095117</c:v>
                </c:pt>
                <c:pt idx="331" formatCode="0.00">
                  <c:v>6.2469305938095117</c:v>
                </c:pt>
                <c:pt idx="332" formatCode="0.00">
                  <c:v>6.2469305938095117</c:v>
                </c:pt>
                <c:pt idx="333" formatCode="0.00">
                  <c:v>6.2469305938095117</c:v>
                </c:pt>
                <c:pt idx="334" formatCode="0.00">
                  <c:v>6.2469305938095117</c:v>
                </c:pt>
                <c:pt idx="335" formatCode="0.00">
                  <c:v>6.2469305938095117</c:v>
                </c:pt>
                <c:pt idx="336" formatCode="0.00">
                  <c:v>7.2160137827009461</c:v>
                </c:pt>
                <c:pt idx="337" formatCode="0.00">
                  <c:v>7.2160137827009461</c:v>
                </c:pt>
                <c:pt idx="338" formatCode="0.00">
                  <c:v>7.2160137827009461</c:v>
                </c:pt>
                <c:pt idx="339" formatCode="0.00">
                  <c:v>7.2160137827009461</c:v>
                </c:pt>
                <c:pt idx="340" formatCode="0.00">
                  <c:v>7.2160137827009461</c:v>
                </c:pt>
                <c:pt idx="341" formatCode="0.00">
                  <c:v>7.2160137827009461</c:v>
                </c:pt>
                <c:pt idx="342" formatCode="0.00">
                  <c:v>7.2160137827009461</c:v>
                </c:pt>
                <c:pt idx="343" formatCode="0.00">
                  <c:v>7.2160137827009461</c:v>
                </c:pt>
                <c:pt idx="344" formatCode="0.00">
                  <c:v>7.2160137827009461</c:v>
                </c:pt>
                <c:pt idx="345" formatCode="0.00">
                  <c:v>7.2160137827009461</c:v>
                </c:pt>
                <c:pt idx="346" formatCode="0.00">
                  <c:v>7.2160137827009461</c:v>
                </c:pt>
                <c:pt idx="347" formatCode="0.00">
                  <c:v>7.2160137827009461</c:v>
                </c:pt>
                <c:pt idx="348" formatCode="0.00">
                  <c:v>7.1091810172047492</c:v>
                </c:pt>
                <c:pt idx="349" formatCode="0.00">
                  <c:v>7.1091810172047492</c:v>
                </c:pt>
                <c:pt idx="350" formatCode="0.00">
                  <c:v>7.1091810172047492</c:v>
                </c:pt>
                <c:pt idx="351" formatCode="0.00">
                  <c:v>7.1091810172047492</c:v>
                </c:pt>
                <c:pt idx="352" formatCode="0.00">
                  <c:v>7.1091810172047492</c:v>
                </c:pt>
                <c:pt idx="353" formatCode="0.00">
                  <c:v>7.1091810172047492</c:v>
                </c:pt>
                <c:pt idx="354" formatCode="0.00">
                  <c:v>7.1091810172047492</c:v>
                </c:pt>
                <c:pt idx="355" formatCode="0.00">
                  <c:v>7.1091810172047492</c:v>
                </c:pt>
                <c:pt idx="356" formatCode="0.00">
                  <c:v>7.1091810172047492</c:v>
                </c:pt>
                <c:pt idx="357" formatCode="0.00">
                  <c:v>7.1091810172047492</c:v>
                </c:pt>
                <c:pt idx="358" formatCode="0.00">
                  <c:v>7.1091810172047492</c:v>
                </c:pt>
                <c:pt idx="359" formatCode="0.00">
                  <c:v>7.1091810172047492</c:v>
                </c:pt>
                <c:pt idx="360" formatCode="0.00">
                  <c:v>7.0201207655783557</c:v>
                </c:pt>
                <c:pt idx="361" formatCode="0.00">
                  <c:v>7.0201207655783557</c:v>
                </c:pt>
                <c:pt idx="362" formatCode="0.00">
                  <c:v>7.0201207655783557</c:v>
                </c:pt>
                <c:pt idx="363" formatCode="0.00">
                  <c:v>7.0201207655783557</c:v>
                </c:pt>
                <c:pt idx="364" formatCode="0.00">
                  <c:v>7.0201207655783557</c:v>
                </c:pt>
                <c:pt idx="365" formatCode="0.00">
                  <c:v>7.0201207655783557</c:v>
                </c:pt>
                <c:pt idx="366" formatCode="0.00">
                  <c:v>7.0201207655783557</c:v>
                </c:pt>
                <c:pt idx="367" formatCode="0.00">
                  <c:v>7.0201207655783557</c:v>
                </c:pt>
                <c:pt idx="368" formatCode="0.00">
                  <c:v>7.0201207655783557</c:v>
                </c:pt>
                <c:pt idx="369" formatCode="0.00">
                  <c:v>7.0201207655783557</c:v>
                </c:pt>
                <c:pt idx="370" formatCode="0.00">
                  <c:v>7.0201207655783557</c:v>
                </c:pt>
                <c:pt idx="371" formatCode="0.00">
                  <c:v>7.0201207655783557</c:v>
                </c:pt>
                <c:pt idx="372" formatCode="0.00">
                  <c:v>6.9374227658141123</c:v>
                </c:pt>
                <c:pt idx="373" formatCode="0.00">
                  <c:v>6.9374227658141123</c:v>
                </c:pt>
                <c:pt idx="374" formatCode="0.00">
                  <c:v>6.9374227658141123</c:v>
                </c:pt>
                <c:pt idx="375" formatCode="0.00">
                  <c:v>6.9374227658141123</c:v>
                </c:pt>
                <c:pt idx="376" formatCode="0.00">
                  <c:v>6.9374227658141123</c:v>
                </c:pt>
                <c:pt idx="377" formatCode="0.00">
                  <c:v>6.9374227658141123</c:v>
                </c:pt>
                <c:pt idx="378" formatCode="0.00">
                  <c:v>6.9374227658141123</c:v>
                </c:pt>
                <c:pt idx="379" formatCode="0.00">
                  <c:v>6.9374227658141123</c:v>
                </c:pt>
                <c:pt idx="380" formatCode="0.00">
                  <c:v>6.9374227658141123</c:v>
                </c:pt>
                <c:pt idx="381" formatCode="0.00">
                  <c:v>6.9374227658141123</c:v>
                </c:pt>
                <c:pt idx="382" formatCode="0.00">
                  <c:v>6.9374227658141123</c:v>
                </c:pt>
                <c:pt idx="383" formatCode="0.00">
                  <c:v>6.9374227658141123</c:v>
                </c:pt>
                <c:pt idx="384" formatCode="0.00">
                  <c:v>6.8242048633431249</c:v>
                </c:pt>
                <c:pt idx="385" formatCode="0.00">
                  <c:v>6.8242048633431249</c:v>
                </c:pt>
                <c:pt idx="386" formatCode="0.00">
                  <c:v>6.8242048633431249</c:v>
                </c:pt>
                <c:pt idx="387" formatCode="0.00">
                  <c:v>6.8242048633431249</c:v>
                </c:pt>
                <c:pt idx="388" formatCode="0.00">
                  <c:v>6.8242048633431249</c:v>
                </c:pt>
                <c:pt idx="389" formatCode="0.00">
                  <c:v>6.8242048633431249</c:v>
                </c:pt>
                <c:pt idx="390" formatCode="0.00">
                  <c:v>6.8242048633431249</c:v>
                </c:pt>
                <c:pt idx="391" formatCode="0.00">
                  <c:v>6.8242048633431249</c:v>
                </c:pt>
                <c:pt idx="392" formatCode="0.00">
                  <c:v>6.8242048633431249</c:v>
                </c:pt>
                <c:pt idx="393" formatCode="0.00">
                  <c:v>6.8242048633431249</c:v>
                </c:pt>
                <c:pt idx="394" formatCode="0.00">
                  <c:v>6.8242048633431249</c:v>
                </c:pt>
                <c:pt idx="395" formatCode="0.00">
                  <c:v>6.8242048633431249</c:v>
                </c:pt>
                <c:pt idx="396" formatCode="0.00">
                  <c:v>6.749957566196227</c:v>
                </c:pt>
                <c:pt idx="397" formatCode="0.00">
                  <c:v>6.749957566196227</c:v>
                </c:pt>
                <c:pt idx="398" formatCode="0.00">
                  <c:v>6.749957566196227</c:v>
                </c:pt>
                <c:pt idx="399" formatCode="0.00">
                  <c:v>6.749957566196227</c:v>
                </c:pt>
                <c:pt idx="400" formatCode="0.00">
                  <c:v>6.749957566196227</c:v>
                </c:pt>
                <c:pt idx="401" formatCode="0.00">
                  <c:v>6.749957566196227</c:v>
                </c:pt>
                <c:pt idx="402" formatCode="0.00">
                  <c:v>6.749957566196227</c:v>
                </c:pt>
                <c:pt idx="403" formatCode="0.00">
                  <c:v>6.749957566196227</c:v>
                </c:pt>
                <c:pt idx="404" formatCode="0.00">
                  <c:v>6.749957566196227</c:v>
                </c:pt>
                <c:pt idx="405" formatCode="0.00">
                  <c:v>6.749957566196227</c:v>
                </c:pt>
                <c:pt idx="406" formatCode="0.00">
                  <c:v>6.7320207037969499</c:v>
                </c:pt>
                <c:pt idx="407" formatCode="0.00">
                  <c:v>6.7320207037969499</c:v>
                </c:pt>
                <c:pt idx="408" formatCode="0.00">
                  <c:v>3.6716614808495285</c:v>
                </c:pt>
                <c:pt idx="409" formatCode="0.00">
                  <c:v>3.6716614808495285</c:v>
                </c:pt>
                <c:pt idx="410" formatCode="0.00">
                  <c:v>3.6716614808495285</c:v>
                </c:pt>
                <c:pt idx="411" formatCode="0.00">
                  <c:v>3.6716614808495285</c:v>
                </c:pt>
                <c:pt idx="412" formatCode="0.00">
                  <c:v>3.6716614808495285</c:v>
                </c:pt>
                <c:pt idx="413" formatCode="0.00">
                  <c:v>3.6716614808495285</c:v>
                </c:pt>
                <c:pt idx="414" formatCode="0.00">
                  <c:v>3.6716614808495285</c:v>
                </c:pt>
                <c:pt idx="415" formatCode="0.00">
                  <c:v>3.6716614808495285</c:v>
                </c:pt>
                <c:pt idx="416" formatCode="0.00">
                  <c:v>3.6716614808495285</c:v>
                </c:pt>
                <c:pt idx="417" formatCode="0.00">
                  <c:v>3.6716614808495285</c:v>
                </c:pt>
                <c:pt idx="418" formatCode="0.00">
                  <c:v>3.6716614808495285</c:v>
                </c:pt>
                <c:pt idx="419" formatCode="0.00">
                  <c:v>3.6716614808495285</c:v>
                </c:pt>
                <c:pt idx="420" formatCode="0.00">
                  <c:v>3.5791794503380778</c:v>
                </c:pt>
                <c:pt idx="421" formatCode="0.00">
                  <c:v>3.5791794503380778</c:v>
                </c:pt>
                <c:pt idx="422" formatCode="0.00">
                  <c:v>3.5791794503380778</c:v>
                </c:pt>
                <c:pt idx="423" formatCode="0.00">
                  <c:v>3.5791794503380778</c:v>
                </c:pt>
                <c:pt idx="424" formatCode="0.00">
                  <c:v>3.5791794503380778</c:v>
                </c:pt>
                <c:pt idx="425" formatCode="0.00">
                  <c:v>3.5791794503380778</c:v>
                </c:pt>
                <c:pt idx="426" formatCode="0.00">
                  <c:v>3.5791794503380778</c:v>
                </c:pt>
                <c:pt idx="427" formatCode="0.00">
                  <c:v>3.5791794503380778</c:v>
                </c:pt>
                <c:pt idx="428" formatCode="0.00">
                  <c:v>3.5791794503380778</c:v>
                </c:pt>
                <c:pt idx="429" formatCode="0.00">
                  <c:v>3.5791794503380778</c:v>
                </c:pt>
                <c:pt idx="430" formatCode="0.00">
                  <c:v>3.5791794503380778</c:v>
                </c:pt>
                <c:pt idx="431" formatCode="0.00">
                  <c:v>3.5791794503380778</c:v>
                </c:pt>
                <c:pt idx="432" formatCode="0.00">
                  <c:v>3.5496494646472794</c:v>
                </c:pt>
                <c:pt idx="433" formatCode="0.00">
                  <c:v>3.5496494646472794</c:v>
                </c:pt>
                <c:pt idx="434" formatCode="0.00">
                  <c:v>3.5496494646472794</c:v>
                </c:pt>
                <c:pt idx="435" formatCode="0.00">
                  <c:v>3.5496494646472794</c:v>
                </c:pt>
                <c:pt idx="436" formatCode="0.00">
                  <c:v>3.5496494646472794</c:v>
                </c:pt>
                <c:pt idx="437" formatCode="0.00">
                  <c:v>3.5496494646472794</c:v>
                </c:pt>
                <c:pt idx="438" formatCode="0.00">
                  <c:v>3.5496494646472794</c:v>
                </c:pt>
                <c:pt idx="439" formatCode="0.00">
                  <c:v>3.5496494646472794</c:v>
                </c:pt>
                <c:pt idx="440" formatCode="0.00">
                  <c:v>3.5496494646472794</c:v>
                </c:pt>
                <c:pt idx="441" formatCode="0.00">
                  <c:v>3.5496494646472794</c:v>
                </c:pt>
                <c:pt idx="442" formatCode="0.00">
                  <c:v>3.5496494646472794</c:v>
                </c:pt>
                <c:pt idx="443" formatCode="0.00">
                  <c:v>3.5496494646472794</c:v>
                </c:pt>
                <c:pt idx="444" formatCode="0.00">
                  <c:v>3.5015246134144515</c:v>
                </c:pt>
                <c:pt idx="445" formatCode="0.00">
                  <c:v>3.5015246134144515</c:v>
                </c:pt>
                <c:pt idx="446" formatCode="0.00">
                  <c:v>3.5015246134144515</c:v>
                </c:pt>
                <c:pt idx="447" formatCode="0.00">
                  <c:v>3.5015246134144515</c:v>
                </c:pt>
                <c:pt idx="448" formatCode="0.00">
                  <c:v>3.5015246134144515</c:v>
                </c:pt>
                <c:pt idx="449" formatCode="0.00">
                  <c:v>3.5015246134144515</c:v>
                </c:pt>
                <c:pt idx="450" formatCode="0.00">
                  <c:v>3.5015246134144515</c:v>
                </c:pt>
                <c:pt idx="451" formatCode="0.00">
                  <c:v>3.5015246134144515</c:v>
                </c:pt>
                <c:pt idx="452" formatCode="0.00">
                  <c:v>3.5015246134144515</c:v>
                </c:pt>
                <c:pt idx="453" formatCode="0.00">
                  <c:v>3.5015246134144515</c:v>
                </c:pt>
                <c:pt idx="454" formatCode="0.00">
                  <c:v>3.5015246134144515</c:v>
                </c:pt>
                <c:pt idx="455" formatCode="0.00">
                  <c:v>3.5015246134144515</c:v>
                </c:pt>
                <c:pt idx="456" formatCode="0.00">
                  <c:v>3.4675537137993104</c:v>
                </c:pt>
                <c:pt idx="457" formatCode="0.00">
                  <c:v>3.4675537137993104</c:v>
                </c:pt>
                <c:pt idx="458" formatCode="0.00">
                  <c:v>3.4675537137993104</c:v>
                </c:pt>
                <c:pt idx="459" formatCode="0.00">
                  <c:v>3.4675537137993104</c:v>
                </c:pt>
                <c:pt idx="460" formatCode="0.00">
                  <c:v>3.4675537137993104</c:v>
                </c:pt>
                <c:pt idx="461" formatCode="0.00">
                  <c:v>3.4675537137993104</c:v>
                </c:pt>
                <c:pt idx="462" formatCode="0.00">
                  <c:v>3.4675537137993104</c:v>
                </c:pt>
                <c:pt idx="463" formatCode="0.00">
                  <c:v>3.4675537137993104</c:v>
                </c:pt>
                <c:pt idx="464" formatCode="0.00">
                  <c:v>3.4675537137993104</c:v>
                </c:pt>
                <c:pt idx="465" formatCode="0.00">
                  <c:v>3.4675537137993104</c:v>
                </c:pt>
                <c:pt idx="466" formatCode="0.00">
                  <c:v>3.4675537137993104</c:v>
                </c:pt>
                <c:pt idx="467" formatCode="0.00">
                  <c:v>3.4675537137993104</c:v>
                </c:pt>
                <c:pt idx="468" formatCode="0.00">
                  <c:v>3.4634935467598895</c:v>
                </c:pt>
                <c:pt idx="469" formatCode="0.00">
                  <c:v>3.4634935467598895</c:v>
                </c:pt>
                <c:pt idx="470" formatCode="0.00">
                  <c:v>3.4634935467598895</c:v>
                </c:pt>
                <c:pt idx="471" formatCode="0.00">
                  <c:v>3.4634935467598895</c:v>
                </c:pt>
                <c:pt idx="472" formatCode="0.00">
                  <c:v>3.4634935467598895</c:v>
                </c:pt>
                <c:pt idx="473" formatCode="0.00">
                  <c:v>3.4634935467598895</c:v>
                </c:pt>
                <c:pt idx="474" formatCode="0.00">
                  <c:v>3.4634935467598895</c:v>
                </c:pt>
                <c:pt idx="475" formatCode="0.00">
                  <c:v>3.4634935467598895</c:v>
                </c:pt>
                <c:pt idx="476" formatCode="0.00">
                  <c:v>3.4634935467598895</c:v>
                </c:pt>
                <c:pt idx="477" formatCode="0.00">
                  <c:v>3.4634935467598895</c:v>
                </c:pt>
                <c:pt idx="478" formatCode="0.00">
                  <c:v>3.4634935467598895</c:v>
                </c:pt>
                <c:pt idx="479" formatCode="0.00">
                  <c:v>3.4634935467598895</c:v>
                </c:pt>
                <c:pt idx="480" formatCode="0.00">
                  <c:v>3.4675144466362973</c:v>
                </c:pt>
                <c:pt idx="481" formatCode="0.00">
                  <c:v>3.4675144466362973</c:v>
                </c:pt>
                <c:pt idx="482" formatCode="0.00">
                  <c:v>3.4675144466362973</c:v>
                </c:pt>
                <c:pt idx="483" formatCode="0.00">
                  <c:v>3.4675144466362973</c:v>
                </c:pt>
                <c:pt idx="484" formatCode="0.00">
                  <c:v>3.4675144466362973</c:v>
                </c:pt>
                <c:pt idx="485" formatCode="0.00">
                  <c:v>3.4675144466362973</c:v>
                </c:pt>
                <c:pt idx="486" formatCode="0.00">
                  <c:v>3.4675144466362973</c:v>
                </c:pt>
                <c:pt idx="487" formatCode="0.00">
                  <c:v>3.4675144466362973</c:v>
                </c:pt>
                <c:pt idx="488" formatCode="0.00">
                  <c:v>3.4675144466362973</c:v>
                </c:pt>
                <c:pt idx="489" formatCode="0.00">
                  <c:v>3.4675144466362973</c:v>
                </c:pt>
                <c:pt idx="490" formatCode="0.00">
                  <c:v>3.4675144466362973</c:v>
                </c:pt>
                <c:pt idx="491" formatCode="0.00">
                  <c:v>3.4675144466362973</c:v>
                </c:pt>
              </c:numCache>
            </c:numRef>
          </c:val>
          <c:smooth val="0"/>
          <c:extLst xmlns:c16r2="http://schemas.microsoft.com/office/drawing/2015/06/chart">
            <c:ext xmlns:c16="http://schemas.microsoft.com/office/drawing/2014/chart" uri="{C3380CC4-5D6E-409C-BE32-E72D297353CC}">
              <c16:uniqueId val="{00000003-51C8-45F3-97E8-381DE74FAB6B}"/>
            </c:ext>
          </c:extLst>
        </c:ser>
        <c:dLbls>
          <c:showLegendKey val="0"/>
          <c:showVal val="0"/>
          <c:showCatName val="0"/>
          <c:showSerName val="0"/>
          <c:showPercent val="0"/>
          <c:showBubbleSize val="0"/>
        </c:dLbls>
        <c:smooth val="0"/>
        <c:axId val="243690952"/>
        <c:axId val="243715192"/>
      </c:lineChart>
      <c:catAx>
        <c:axId val="243690952"/>
        <c:scaling>
          <c:orientation val="minMax"/>
        </c:scaling>
        <c:delete val="0"/>
        <c:axPos val="b"/>
        <c:numFmt formatCode="General" sourceLinked="0"/>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243715192"/>
        <c:crosses val="autoZero"/>
        <c:auto val="1"/>
        <c:lblAlgn val="ctr"/>
        <c:lblOffset val="100"/>
        <c:tickLblSkip val="60"/>
        <c:tickMarkSkip val="60"/>
        <c:noMultiLvlLbl val="0"/>
      </c:catAx>
      <c:valAx>
        <c:axId val="243715192"/>
        <c:scaling>
          <c:orientation val="minMax"/>
          <c:max val="80"/>
          <c:min val="0"/>
        </c:scaling>
        <c:delete val="0"/>
        <c:axPos val="l"/>
        <c:numFmt formatCode="0" sourceLinked="0"/>
        <c:majorTickMark val="out"/>
        <c:minorTickMark val="none"/>
        <c:tickLblPos val="nextTo"/>
        <c:txPr>
          <a:bodyPr/>
          <a:lstStyle/>
          <a:p>
            <a:pPr>
              <a:defRPr sz="1200">
                <a:latin typeface="Times New Roman" panose="02020603050405020304" pitchFamily="18" charset="0"/>
                <a:cs typeface="Times New Roman" panose="02020603050405020304" pitchFamily="18" charset="0"/>
              </a:defRPr>
            </a:pPr>
            <a:endParaRPr lang="en-US"/>
          </a:p>
        </c:txPr>
        <c:crossAx val="243690952"/>
        <c:crosses val="autoZero"/>
        <c:crossBetween val="between"/>
      </c:valAx>
    </c:plotArea>
    <c:plotVisOnly val="1"/>
    <c:dispBlanksAs val="gap"/>
    <c:showDLblsOverMax val="0"/>
  </c:chart>
  <c:spPr>
    <a:ln>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'Data Taylor Rules'!$B$1</c:f>
              <c:strCache>
                <c:ptCount val="1"/>
                <c:pt idx="0">
                  <c:v>i</c:v>
                </c:pt>
              </c:strCache>
            </c:strRef>
          </c:tx>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Rules'!$B$2:$B$286</c:f>
              <c:numCache>
                <c:formatCode>General</c:formatCode>
                <c:ptCount val="285"/>
                <c:pt idx="0">
                  <c:v>8</c:v>
                </c:pt>
                <c:pt idx="1">
                  <c:v>8</c:v>
                </c:pt>
                <c:pt idx="2">
                  <c:v>8</c:v>
                </c:pt>
                <c:pt idx="3">
                  <c:v>8</c:v>
                </c:pt>
                <c:pt idx="4">
                  <c:v>8</c:v>
                </c:pt>
                <c:pt idx="5">
                  <c:v>8</c:v>
                </c:pt>
                <c:pt idx="6">
                  <c:v>8.75</c:v>
                </c:pt>
                <c:pt idx="7">
                  <c:v>8.75</c:v>
                </c:pt>
                <c:pt idx="8">
                  <c:v>8.25</c:v>
                </c:pt>
                <c:pt idx="9">
                  <c:v>8.25</c:v>
                </c:pt>
                <c:pt idx="10">
                  <c:v>8.25</c:v>
                </c:pt>
                <c:pt idx="11">
                  <c:v>8.25</c:v>
                </c:pt>
                <c:pt idx="12">
                  <c:v>8.25</c:v>
                </c:pt>
                <c:pt idx="13">
                  <c:v>8</c:v>
                </c:pt>
                <c:pt idx="14">
                  <c:v>7.5</c:v>
                </c:pt>
                <c:pt idx="15">
                  <c:v>7.25</c:v>
                </c:pt>
                <c:pt idx="16">
                  <c:v>7.25</c:v>
                </c:pt>
                <c:pt idx="17">
                  <c:v>7.25</c:v>
                </c:pt>
                <c:pt idx="18">
                  <c:v>6.75</c:v>
                </c:pt>
                <c:pt idx="19">
                  <c:v>6.75</c:v>
                </c:pt>
                <c:pt idx="20">
                  <c:v>6.25</c:v>
                </c:pt>
                <c:pt idx="21">
                  <c:v>5.75</c:v>
                </c:pt>
                <c:pt idx="22">
                  <c:v>5.75</c:v>
                </c:pt>
                <c:pt idx="23">
                  <c:v>5.75</c:v>
                </c:pt>
                <c:pt idx="24">
                  <c:v>5.75</c:v>
                </c:pt>
                <c:pt idx="25">
                  <c:v>5.25</c:v>
                </c:pt>
                <c:pt idx="26">
                  <c:v>5.25</c:v>
                </c:pt>
                <c:pt idx="27">
                  <c:v>5</c:v>
                </c:pt>
                <c:pt idx="28">
                  <c:v>4.5</c:v>
                </c:pt>
                <c:pt idx="29">
                  <c:v>4.5</c:v>
                </c:pt>
                <c:pt idx="30">
                  <c:v>4.5</c:v>
                </c:pt>
                <c:pt idx="31">
                  <c:v>4.5</c:v>
                </c:pt>
                <c:pt idx="32">
                  <c:v>4.5</c:v>
                </c:pt>
                <c:pt idx="33">
                  <c:v>4.5</c:v>
                </c:pt>
                <c:pt idx="34">
                  <c:v>4.5</c:v>
                </c:pt>
                <c:pt idx="35">
                  <c:v>4.5</c:v>
                </c:pt>
                <c:pt idx="36">
                  <c:v>4.5</c:v>
                </c:pt>
                <c:pt idx="37">
                  <c:v>4.5</c:v>
                </c:pt>
                <c:pt idx="38">
                  <c:v>4</c:v>
                </c:pt>
                <c:pt idx="39">
                  <c:v>4</c:v>
                </c:pt>
                <c:pt idx="40">
                  <c:v>4</c:v>
                </c:pt>
                <c:pt idx="41">
                  <c:v>4</c:v>
                </c:pt>
                <c:pt idx="42">
                  <c:v>4</c:v>
                </c:pt>
                <c:pt idx="43">
                  <c:v>3.5</c:v>
                </c:pt>
                <c:pt idx="44">
                  <c:v>3.5</c:v>
                </c:pt>
                <c:pt idx="45">
                  <c:v>3.5</c:v>
                </c:pt>
                <c:pt idx="46">
                  <c:v>3.5</c:v>
                </c:pt>
                <c:pt idx="47">
                  <c:v>3</c:v>
                </c:pt>
                <c:pt idx="48">
                  <c:v>3</c:v>
                </c:pt>
                <c:pt idx="49">
                  <c:v>3</c:v>
                </c:pt>
                <c:pt idx="50">
                  <c:v>3</c:v>
                </c:pt>
                <c:pt idx="51">
                  <c:v>2.5</c:v>
                </c:pt>
                <c:pt idx="52">
                  <c:v>2.5</c:v>
                </c:pt>
                <c:pt idx="53">
                  <c:v>2.5</c:v>
                </c:pt>
                <c:pt idx="54">
                  <c:v>2.5</c:v>
                </c:pt>
                <c:pt idx="55">
                  <c:v>2.5</c:v>
                </c:pt>
                <c:pt idx="56">
                  <c:v>2.5</c:v>
                </c:pt>
                <c:pt idx="57">
                  <c:v>2.5</c:v>
                </c:pt>
                <c:pt idx="58">
                  <c:v>2.5</c:v>
                </c:pt>
                <c:pt idx="59">
                  <c:v>2.5</c:v>
                </c:pt>
                <c:pt idx="60">
                  <c:v>2.5</c:v>
                </c:pt>
                <c:pt idx="61">
                  <c:v>2.5</c:v>
                </c:pt>
                <c:pt idx="62">
                  <c:v>2.5</c:v>
                </c:pt>
                <c:pt idx="63">
                  <c:v>2.5</c:v>
                </c:pt>
                <c:pt idx="64">
                  <c:v>2.5</c:v>
                </c:pt>
                <c:pt idx="65">
                  <c:v>2.5</c:v>
                </c:pt>
                <c:pt idx="66">
                  <c:v>2.5</c:v>
                </c:pt>
                <c:pt idx="67">
                  <c:v>2.5</c:v>
                </c:pt>
                <c:pt idx="68">
                  <c:v>2.5</c:v>
                </c:pt>
                <c:pt idx="69">
                  <c:v>2.5</c:v>
                </c:pt>
                <c:pt idx="70">
                  <c:v>2.5</c:v>
                </c:pt>
                <c:pt idx="71">
                  <c:v>2.5</c:v>
                </c:pt>
                <c:pt idx="72">
                  <c:v>2.5</c:v>
                </c:pt>
                <c:pt idx="73">
                  <c:v>2.5</c:v>
                </c:pt>
                <c:pt idx="74">
                  <c:v>2.5</c:v>
                </c:pt>
                <c:pt idx="75">
                  <c:v>2.5</c:v>
                </c:pt>
                <c:pt idx="76">
                  <c:v>2.5</c:v>
                </c:pt>
                <c:pt idx="77">
                  <c:v>2.5</c:v>
                </c:pt>
                <c:pt idx="78">
                  <c:v>2.5</c:v>
                </c:pt>
                <c:pt idx="79">
                  <c:v>2.5</c:v>
                </c:pt>
                <c:pt idx="80">
                  <c:v>2.5</c:v>
                </c:pt>
                <c:pt idx="81">
                  <c:v>2.5</c:v>
                </c:pt>
                <c:pt idx="82">
                  <c:v>2.5</c:v>
                </c:pt>
                <c:pt idx="83">
                  <c:v>2.5</c:v>
                </c:pt>
                <c:pt idx="84">
                  <c:v>3</c:v>
                </c:pt>
                <c:pt idx="85">
                  <c:v>3</c:v>
                </c:pt>
                <c:pt idx="86">
                  <c:v>3</c:v>
                </c:pt>
                <c:pt idx="87">
                  <c:v>2.5</c:v>
                </c:pt>
                <c:pt idx="88">
                  <c:v>2.5</c:v>
                </c:pt>
                <c:pt idx="89">
                  <c:v>2.5</c:v>
                </c:pt>
                <c:pt idx="90">
                  <c:v>2.5</c:v>
                </c:pt>
                <c:pt idx="91">
                  <c:v>2.5</c:v>
                </c:pt>
                <c:pt idx="92">
                  <c:v>2.5</c:v>
                </c:pt>
                <c:pt idx="93">
                  <c:v>2.5</c:v>
                </c:pt>
                <c:pt idx="94">
                  <c:v>3</c:v>
                </c:pt>
                <c:pt idx="95">
                  <c:v>3</c:v>
                </c:pt>
                <c:pt idx="96">
                  <c:v>3</c:v>
                </c:pt>
                <c:pt idx="97">
                  <c:v>3.25</c:v>
                </c:pt>
                <c:pt idx="98">
                  <c:v>3.5</c:v>
                </c:pt>
                <c:pt idx="99">
                  <c:v>3.75</c:v>
                </c:pt>
                <c:pt idx="100">
                  <c:v>3.75</c:v>
                </c:pt>
                <c:pt idx="101">
                  <c:v>4.25</c:v>
                </c:pt>
                <c:pt idx="102">
                  <c:v>4.25</c:v>
                </c:pt>
                <c:pt idx="103">
                  <c:v>4.25</c:v>
                </c:pt>
                <c:pt idx="104">
                  <c:v>4.5</c:v>
                </c:pt>
                <c:pt idx="105">
                  <c:v>4.75</c:v>
                </c:pt>
                <c:pt idx="106">
                  <c:v>4.75</c:v>
                </c:pt>
                <c:pt idx="107">
                  <c:v>4.75</c:v>
                </c:pt>
                <c:pt idx="108">
                  <c:v>4.75</c:v>
                </c:pt>
                <c:pt idx="109">
                  <c:v>4.75</c:v>
                </c:pt>
                <c:pt idx="110">
                  <c:v>4.75</c:v>
                </c:pt>
                <c:pt idx="111">
                  <c:v>4.75</c:v>
                </c:pt>
                <c:pt idx="112">
                  <c:v>4.5</c:v>
                </c:pt>
                <c:pt idx="113">
                  <c:v>4.5</c:v>
                </c:pt>
                <c:pt idx="114">
                  <c:v>4.5</c:v>
                </c:pt>
                <c:pt idx="115">
                  <c:v>4.25</c:v>
                </c:pt>
                <c:pt idx="116">
                  <c:v>3.75</c:v>
                </c:pt>
                <c:pt idx="117">
                  <c:v>3.75</c:v>
                </c:pt>
                <c:pt idx="118">
                  <c:v>3.25</c:v>
                </c:pt>
                <c:pt idx="119">
                  <c:v>3.25</c:v>
                </c:pt>
                <c:pt idx="120">
                  <c:v>3.25</c:v>
                </c:pt>
                <c:pt idx="121">
                  <c:v>3.25</c:v>
                </c:pt>
                <c:pt idx="122">
                  <c:v>3.25</c:v>
                </c:pt>
                <c:pt idx="123">
                  <c:v>3.25</c:v>
                </c:pt>
                <c:pt idx="124">
                  <c:v>3.25</c:v>
                </c:pt>
                <c:pt idx="125">
                  <c:v>3.25</c:v>
                </c:pt>
                <c:pt idx="126">
                  <c:v>3.25</c:v>
                </c:pt>
                <c:pt idx="127">
                  <c:v>3.25</c:v>
                </c:pt>
                <c:pt idx="128">
                  <c:v>3.25</c:v>
                </c:pt>
                <c:pt idx="129">
                  <c:v>3.25</c:v>
                </c:pt>
                <c:pt idx="130">
                  <c:v>3.25</c:v>
                </c:pt>
                <c:pt idx="131">
                  <c:v>2.75</c:v>
                </c:pt>
                <c:pt idx="132">
                  <c:v>2.75</c:v>
                </c:pt>
                <c:pt idx="133">
                  <c:v>2.75</c:v>
                </c:pt>
                <c:pt idx="134">
                  <c:v>2.5</c:v>
                </c:pt>
                <c:pt idx="135">
                  <c:v>2.5</c:v>
                </c:pt>
                <c:pt idx="136">
                  <c:v>2.5</c:v>
                </c:pt>
                <c:pt idx="137">
                  <c:v>2</c:v>
                </c:pt>
                <c:pt idx="138">
                  <c:v>2</c:v>
                </c:pt>
                <c:pt idx="139">
                  <c:v>2</c:v>
                </c:pt>
                <c:pt idx="140">
                  <c:v>2</c:v>
                </c:pt>
                <c:pt idx="141">
                  <c:v>2</c:v>
                </c:pt>
                <c:pt idx="142">
                  <c:v>2</c:v>
                </c:pt>
                <c:pt idx="143">
                  <c:v>2</c:v>
                </c:pt>
                <c:pt idx="144">
                  <c:v>2</c:v>
                </c:pt>
                <c:pt idx="145">
                  <c:v>2</c:v>
                </c:pt>
                <c:pt idx="146">
                  <c:v>2</c:v>
                </c:pt>
                <c:pt idx="147">
                  <c:v>2</c:v>
                </c:pt>
                <c:pt idx="148">
                  <c:v>2</c:v>
                </c:pt>
                <c:pt idx="149">
                  <c:v>2</c:v>
                </c:pt>
                <c:pt idx="150">
                  <c:v>2</c:v>
                </c:pt>
                <c:pt idx="151">
                  <c:v>2</c:v>
                </c:pt>
                <c:pt idx="152">
                  <c:v>2</c:v>
                </c:pt>
                <c:pt idx="153">
                  <c:v>2</c:v>
                </c:pt>
                <c:pt idx="154">
                  <c:v>2</c:v>
                </c:pt>
                <c:pt idx="155">
                  <c:v>2</c:v>
                </c:pt>
                <c:pt idx="156">
                  <c:v>2</c:v>
                </c:pt>
                <c:pt idx="157">
                  <c:v>2</c:v>
                </c:pt>
                <c:pt idx="158">
                  <c:v>2</c:v>
                </c:pt>
                <c:pt idx="159">
                  <c:v>2</c:v>
                </c:pt>
                <c:pt idx="160">
                  <c:v>2</c:v>
                </c:pt>
                <c:pt idx="161">
                  <c:v>2</c:v>
                </c:pt>
                <c:pt idx="162">
                  <c:v>2</c:v>
                </c:pt>
                <c:pt idx="163">
                  <c:v>2</c:v>
                </c:pt>
                <c:pt idx="164">
                  <c:v>2</c:v>
                </c:pt>
                <c:pt idx="165">
                  <c:v>2</c:v>
                </c:pt>
                <c:pt idx="166">
                  <c:v>2</c:v>
                </c:pt>
                <c:pt idx="167">
                  <c:v>2.25</c:v>
                </c:pt>
                <c:pt idx="168">
                  <c:v>2.25</c:v>
                </c:pt>
                <c:pt idx="169">
                  <c:v>2.25</c:v>
                </c:pt>
                <c:pt idx="170">
                  <c:v>2.5</c:v>
                </c:pt>
                <c:pt idx="171">
                  <c:v>2.5</c:v>
                </c:pt>
                <c:pt idx="172">
                  <c:v>2.5</c:v>
                </c:pt>
                <c:pt idx="173">
                  <c:v>2.75</c:v>
                </c:pt>
                <c:pt idx="174">
                  <c:v>2.75</c:v>
                </c:pt>
                <c:pt idx="175">
                  <c:v>3</c:v>
                </c:pt>
                <c:pt idx="176">
                  <c:v>3</c:v>
                </c:pt>
                <c:pt idx="177">
                  <c:v>3.25</c:v>
                </c:pt>
                <c:pt idx="178">
                  <c:v>3.25</c:v>
                </c:pt>
                <c:pt idx="179">
                  <c:v>3.5</c:v>
                </c:pt>
                <c:pt idx="180">
                  <c:v>3.5</c:v>
                </c:pt>
                <c:pt idx="181">
                  <c:v>3.5</c:v>
                </c:pt>
                <c:pt idx="182">
                  <c:v>3.75</c:v>
                </c:pt>
                <c:pt idx="183">
                  <c:v>3.75</c:v>
                </c:pt>
                <c:pt idx="184">
                  <c:v>3.75</c:v>
                </c:pt>
                <c:pt idx="185">
                  <c:v>4</c:v>
                </c:pt>
                <c:pt idx="186">
                  <c:v>4</c:v>
                </c:pt>
                <c:pt idx="187">
                  <c:v>4</c:v>
                </c:pt>
                <c:pt idx="188">
                  <c:v>4</c:v>
                </c:pt>
                <c:pt idx="189">
                  <c:v>4</c:v>
                </c:pt>
                <c:pt idx="190">
                  <c:v>4</c:v>
                </c:pt>
                <c:pt idx="191">
                  <c:v>4</c:v>
                </c:pt>
                <c:pt idx="192">
                  <c:v>4</c:v>
                </c:pt>
                <c:pt idx="193">
                  <c:v>4</c:v>
                </c:pt>
                <c:pt idx="194">
                  <c:v>4</c:v>
                </c:pt>
                <c:pt idx="195">
                  <c:v>4</c:v>
                </c:pt>
                <c:pt idx="196">
                  <c:v>4</c:v>
                </c:pt>
                <c:pt idx="197">
                  <c:v>4</c:v>
                </c:pt>
                <c:pt idx="198">
                  <c:v>4.25</c:v>
                </c:pt>
                <c:pt idx="199">
                  <c:v>4.25</c:v>
                </c:pt>
                <c:pt idx="200">
                  <c:v>4.25</c:v>
                </c:pt>
                <c:pt idx="201">
                  <c:v>3.75</c:v>
                </c:pt>
                <c:pt idx="202">
                  <c:v>3.25</c:v>
                </c:pt>
                <c:pt idx="203">
                  <c:v>2.5</c:v>
                </c:pt>
                <c:pt idx="204">
                  <c:v>2</c:v>
                </c:pt>
                <c:pt idx="205">
                  <c:v>2</c:v>
                </c:pt>
                <c:pt idx="206">
                  <c:v>1.5</c:v>
                </c:pt>
                <c:pt idx="207">
                  <c:v>1.25</c:v>
                </c:pt>
                <c:pt idx="208">
                  <c:v>1</c:v>
                </c:pt>
                <c:pt idx="209">
                  <c:v>1</c:v>
                </c:pt>
                <c:pt idx="210">
                  <c:v>1</c:v>
                </c:pt>
                <c:pt idx="211">
                  <c:v>1</c:v>
                </c:pt>
                <c:pt idx="212">
                  <c:v>1</c:v>
                </c:pt>
                <c:pt idx="213">
                  <c:v>1</c:v>
                </c:pt>
                <c:pt idx="214">
                  <c:v>1</c:v>
                </c:pt>
                <c:pt idx="215">
                  <c:v>1</c:v>
                </c:pt>
                <c:pt idx="216">
                  <c:v>1</c:v>
                </c:pt>
                <c:pt idx="217">
                  <c:v>1</c:v>
                </c:pt>
                <c:pt idx="218">
                  <c:v>1</c:v>
                </c:pt>
                <c:pt idx="219">
                  <c:v>1</c:v>
                </c:pt>
                <c:pt idx="220">
                  <c:v>1</c:v>
                </c:pt>
                <c:pt idx="221">
                  <c:v>1</c:v>
                </c:pt>
                <c:pt idx="222">
                  <c:v>1</c:v>
                </c:pt>
                <c:pt idx="223">
                  <c:v>1</c:v>
                </c:pt>
                <c:pt idx="224">
                  <c:v>1</c:v>
                </c:pt>
                <c:pt idx="225">
                  <c:v>1</c:v>
                </c:pt>
                <c:pt idx="226">
                  <c:v>1</c:v>
                </c:pt>
                <c:pt idx="227">
                  <c:v>1</c:v>
                </c:pt>
                <c:pt idx="228">
                  <c:v>1</c:v>
                </c:pt>
                <c:pt idx="229">
                  <c:v>1</c:v>
                </c:pt>
                <c:pt idx="230">
                  <c:v>1</c:v>
                </c:pt>
                <c:pt idx="231">
                  <c:v>1.25</c:v>
                </c:pt>
                <c:pt idx="232">
                  <c:v>1.25</c:v>
                </c:pt>
                <c:pt idx="233">
                  <c:v>1.25</c:v>
                </c:pt>
                <c:pt idx="234">
                  <c:v>1.5</c:v>
                </c:pt>
                <c:pt idx="235">
                  <c:v>1.5</c:v>
                </c:pt>
                <c:pt idx="236">
                  <c:v>1.5</c:v>
                </c:pt>
                <c:pt idx="237">
                  <c:v>1.5</c:v>
                </c:pt>
                <c:pt idx="238">
                  <c:v>1.25</c:v>
                </c:pt>
                <c:pt idx="239">
                  <c:v>1</c:v>
                </c:pt>
                <c:pt idx="240">
                  <c:v>1</c:v>
                </c:pt>
                <c:pt idx="241">
                  <c:v>1</c:v>
                </c:pt>
                <c:pt idx="242">
                  <c:v>1</c:v>
                </c:pt>
                <c:pt idx="243">
                  <c:v>1</c:v>
                </c:pt>
                <c:pt idx="244">
                  <c:v>1</c:v>
                </c:pt>
                <c:pt idx="245">
                  <c:v>1</c:v>
                </c:pt>
                <c:pt idx="246">
                  <c:v>0.75</c:v>
                </c:pt>
                <c:pt idx="247">
                  <c:v>0.75</c:v>
                </c:pt>
                <c:pt idx="248">
                  <c:v>0.75</c:v>
                </c:pt>
                <c:pt idx="249">
                  <c:v>0.75</c:v>
                </c:pt>
                <c:pt idx="250">
                  <c:v>0.75</c:v>
                </c:pt>
                <c:pt idx="251">
                  <c:v>0.75</c:v>
                </c:pt>
                <c:pt idx="252">
                  <c:v>0.75</c:v>
                </c:pt>
                <c:pt idx="253">
                  <c:v>0.75</c:v>
                </c:pt>
                <c:pt idx="254">
                  <c:v>0.75</c:v>
                </c:pt>
                <c:pt idx="255">
                  <c:v>0.75</c:v>
                </c:pt>
                <c:pt idx="256">
                  <c:v>0.5</c:v>
                </c:pt>
                <c:pt idx="257">
                  <c:v>0.5</c:v>
                </c:pt>
                <c:pt idx="258">
                  <c:v>0.5</c:v>
                </c:pt>
                <c:pt idx="259">
                  <c:v>0.5</c:v>
                </c:pt>
                <c:pt idx="260">
                  <c:v>0.5</c:v>
                </c:pt>
                <c:pt idx="261">
                  <c:v>0.5</c:v>
                </c:pt>
                <c:pt idx="262">
                  <c:v>0.25</c:v>
                </c:pt>
                <c:pt idx="263">
                  <c:v>0.25</c:v>
                </c:pt>
                <c:pt idx="264">
                  <c:v>0.25</c:v>
                </c:pt>
                <c:pt idx="265">
                  <c:v>0.25</c:v>
                </c:pt>
                <c:pt idx="266">
                  <c:v>0.25</c:v>
                </c:pt>
                <c:pt idx="267">
                  <c:v>0.25</c:v>
                </c:pt>
                <c:pt idx="268">
                  <c:v>0.25</c:v>
                </c:pt>
                <c:pt idx="269">
                  <c:v>0.15</c:v>
                </c:pt>
                <c:pt idx="270">
                  <c:v>0.15</c:v>
                </c:pt>
                <c:pt idx="271">
                  <c:v>0.15</c:v>
                </c:pt>
                <c:pt idx="272">
                  <c:v>0.05</c:v>
                </c:pt>
                <c:pt idx="273">
                  <c:v>0.05</c:v>
                </c:pt>
                <c:pt idx="274">
                  <c:v>0.05</c:v>
                </c:pt>
                <c:pt idx="275">
                  <c:v>0.05</c:v>
                </c:pt>
                <c:pt idx="276">
                  <c:v>0.05</c:v>
                </c:pt>
                <c:pt idx="277">
                  <c:v>0.05</c:v>
                </c:pt>
                <c:pt idx="278">
                  <c:v>0.05</c:v>
                </c:pt>
                <c:pt idx="279">
                  <c:v>0.05</c:v>
                </c:pt>
                <c:pt idx="280">
                  <c:v>0.05</c:v>
                </c:pt>
                <c:pt idx="281">
                  <c:v>0.05</c:v>
                </c:pt>
                <c:pt idx="282">
                  <c:v>0.05</c:v>
                </c:pt>
                <c:pt idx="283">
                  <c:v>0.05</c:v>
                </c:pt>
                <c:pt idx="284">
                  <c:v>0.05</c:v>
                </c:pt>
              </c:numCache>
            </c:numRef>
          </c:val>
          <c:smooth val="0"/>
          <c:extLst xmlns:c16r2="http://schemas.microsoft.com/office/drawing/2015/06/chart">
            <c:ext xmlns:c16="http://schemas.microsoft.com/office/drawing/2014/chart" uri="{C3380CC4-5D6E-409C-BE32-E72D297353CC}">
              <c16:uniqueId val="{00000000-E8F5-5F45-9306-1CDF77222036}"/>
            </c:ext>
          </c:extLst>
        </c:ser>
        <c:ser>
          <c:idx val="1"/>
          <c:order val="1"/>
          <c:tx>
            <c:strRef>
              <c:f>'Data Taylor Rules'!$G$1</c:f>
              <c:strCache>
                <c:ptCount val="1"/>
                <c:pt idx="0">
                  <c:v>Taylor_Portugal (rho=0)</c:v>
                </c:pt>
              </c:strCache>
            </c:strRef>
          </c:tx>
          <c:spPr>
            <a:ln>
              <a:solidFill>
                <a:sysClr val="windowText" lastClr="000000"/>
              </a:solidFill>
            </a:ln>
          </c:spPr>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Rules'!$G$2:$G$286</c:f>
              <c:numCache>
                <c:formatCode>General</c:formatCode>
                <c:ptCount val="285"/>
                <c:pt idx="0">
                  <c:v>14.32835</c:v>
                </c:pt>
                <c:pt idx="1">
                  <c:v>13.553190000000001</c:v>
                </c:pt>
                <c:pt idx="2">
                  <c:v>14.203720000000001</c:v>
                </c:pt>
                <c:pt idx="3">
                  <c:v>15.61809</c:v>
                </c:pt>
                <c:pt idx="4">
                  <c:v>15.92601</c:v>
                </c:pt>
                <c:pt idx="5">
                  <c:v>15.572179999999999</c:v>
                </c:pt>
                <c:pt idx="6">
                  <c:v>15.45748</c:v>
                </c:pt>
                <c:pt idx="7">
                  <c:v>15.0966</c:v>
                </c:pt>
                <c:pt idx="8">
                  <c:v>14.88617</c:v>
                </c:pt>
                <c:pt idx="9">
                  <c:v>14.407439999999999</c:v>
                </c:pt>
                <c:pt idx="10">
                  <c:v>14.16404</c:v>
                </c:pt>
                <c:pt idx="11">
                  <c:v>13.860910000000001</c:v>
                </c:pt>
                <c:pt idx="12">
                  <c:v>13.842879999999999</c:v>
                </c:pt>
                <c:pt idx="13">
                  <c:v>13.07161</c:v>
                </c:pt>
                <c:pt idx="14">
                  <c:v>12.08062</c:v>
                </c:pt>
                <c:pt idx="15">
                  <c:v>10.38739</c:v>
                </c:pt>
                <c:pt idx="16">
                  <c:v>9.5999569999999999</c:v>
                </c:pt>
                <c:pt idx="17">
                  <c:v>9.3908120000000004</c:v>
                </c:pt>
                <c:pt idx="18">
                  <c:v>9.6918600000000001</c:v>
                </c:pt>
                <c:pt idx="19">
                  <c:v>9.6045239999999996</c:v>
                </c:pt>
                <c:pt idx="20">
                  <c:v>9.8032889999999995</c:v>
                </c:pt>
                <c:pt idx="21">
                  <c:v>10.240309999999999</c:v>
                </c:pt>
                <c:pt idx="22">
                  <c:v>10.66459</c:v>
                </c:pt>
                <c:pt idx="23">
                  <c:v>10.27084</c:v>
                </c:pt>
                <c:pt idx="24">
                  <c:v>9.9652729999999998</c:v>
                </c:pt>
                <c:pt idx="25">
                  <c:v>9.5964120000000008</c:v>
                </c:pt>
                <c:pt idx="26">
                  <c:v>9.3923459999999999</c:v>
                </c:pt>
                <c:pt idx="27">
                  <c:v>9.4215970000000002</c:v>
                </c:pt>
                <c:pt idx="28">
                  <c:v>8.9586079999999999</c:v>
                </c:pt>
                <c:pt idx="29">
                  <c:v>8.8147699999999993</c:v>
                </c:pt>
                <c:pt idx="30">
                  <c:v>7.9757709999999999</c:v>
                </c:pt>
                <c:pt idx="31">
                  <c:v>7.6279459999999997</c:v>
                </c:pt>
                <c:pt idx="32">
                  <c:v>7.4381849999999998</c:v>
                </c:pt>
                <c:pt idx="33">
                  <c:v>7.1048720000000003</c:v>
                </c:pt>
                <c:pt idx="34">
                  <c:v>6.3338270000000003</c:v>
                </c:pt>
                <c:pt idx="35">
                  <c:v>6.4406860000000004</c:v>
                </c:pt>
                <c:pt idx="36">
                  <c:v>7.0670310000000001</c:v>
                </c:pt>
                <c:pt idx="37">
                  <c:v>7.0984990000000003</c:v>
                </c:pt>
                <c:pt idx="38">
                  <c:v>7.4378159999999998</c:v>
                </c:pt>
                <c:pt idx="39">
                  <c:v>7.1626570000000003</c:v>
                </c:pt>
                <c:pt idx="40">
                  <c:v>6.724996</c:v>
                </c:pt>
                <c:pt idx="41">
                  <c:v>6.1746109999999996</c:v>
                </c:pt>
                <c:pt idx="42">
                  <c:v>5.9291349999999996</c:v>
                </c:pt>
                <c:pt idx="43">
                  <c:v>6.3921200000000002</c:v>
                </c:pt>
                <c:pt idx="44">
                  <c:v>6.3827499999999997</c:v>
                </c:pt>
                <c:pt idx="45">
                  <c:v>6.2594320000000003</c:v>
                </c:pt>
                <c:pt idx="46">
                  <c:v>6.1331179999999996</c:v>
                </c:pt>
                <c:pt idx="47">
                  <c:v>5.4134989999999998</c:v>
                </c:pt>
                <c:pt idx="48">
                  <c:v>4.0749700000000004</c:v>
                </c:pt>
                <c:pt idx="49">
                  <c:v>4.0520100000000001</c:v>
                </c:pt>
                <c:pt idx="50">
                  <c:v>3.8693300000000002</c:v>
                </c:pt>
                <c:pt idx="51">
                  <c:v>4.6099740000000002</c:v>
                </c:pt>
                <c:pt idx="52">
                  <c:v>5.4139929999999996</c:v>
                </c:pt>
                <c:pt idx="53">
                  <c:v>5.7043189999999999</c:v>
                </c:pt>
                <c:pt idx="54">
                  <c:v>5.9824849999999996</c:v>
                </c:pt>
                <c:pt idx="55">
                  <c:v>5.7796430000000001</c:v>
                </c:pt>
                <c:pt idx="56">
                  <c:v>5.5443230000000003</c:v>
                </c:pt>
                <c:pt idx="57">
                  <c:v>4.8439449999999997</c:v>
                </c:pt>
                <c:pt idx="58">
                  <c:v>5.004238</c:v>
                </c:pt>
                <c:pt idx="59">
                  <c:v>5.3519230000000002</c:v>
                </c:pt>
                <c:pt idx="60">
                  <c:v>5.844659</c:v>
                </c:pt>
                <c:pt idx="61">
                  <c:v>4.4595669999999998</c:v>
                </c:pt>
                <c:pt idx="62">
                  <c:v>4.1314859999999998</c:v>
                </c:pt>
                <c:pt idx="63">
                  <c:v>3.303013</c:v>
                </c:pt>
                <c:pt idx="64">
                  <c:v>3.8682110000000001</c:v>
                </c:pt>
                <c:pt idx="65">
                  <c:v>3.832735</c:v>
                </c:pt>
                <c:pt idx="66">
                  <c:v>3.3547940000000001</c:v>
                </c:pt>
                <c:pt idx="67">
                  <c:v>2.8995329999999999</c:v>
                </c:pt>
                <c:pt idx="68">
                  <c:v>2.649483</c:v>
                </c:pt>
                <c:pt idx="69">
                  <c:v>3.2630330000000001</c:v>
                </c:pt>
                <c:pt idx="70">
                  <c:v>4.328557</c:v>
                </c:pt>
                <c:pt idx="71">
                  <c:v>4.4634609999999997</c:v>
                </c:pt>
                <c:pt idx="72">
                  <c:v>3.551078</c:v>
                </c:pt>
                <c:pt idx="73">
                  <c:v>4.1544790000000003</c:v>
                </c:pt>
                <c:pt idx="74">
                  <c:v>4.4493169999999997</c:v>
                </c:pt>
                <c:pt idx="75">
                  <c:v>5.2751590000000004</c:v>
                </c:pt>
                <c:pt idx="76">
                  <c:v>5.1520070000000002</c:v>
                </c:pt>
                <c:pt idx="77">
                  <c:v>5.3474789999999999</c:v>
                </c:pt>
                <c:pt idx="78">
                  <c:v>5.9839169999999999</c:v>
                </c:pt>
                <c:pt idx="79">
                  <c:v>6.0339169999999998</c:v>
                </c:pt>
                <c:pt idx="80">
                  <c:v>6.1430009999999999</c:v>
                </c:pt>
                <c:pt idx="81">
                  <c:v>6.3245360000000002</c:v>
                </c:pt>
                <c:pt idx="82">
                  <c:v>5.7553289999999997</c:v>
                </c:pt>
                <c:pt idx="83">
                  <c:v>6.2332660000000004</c:v>
                </c:pt>
                <c:pt idx="84">
                  <c:v>5.5478360000000002</c:v>
                </c:pt>
                <c:pt idx="85">
                  <c:v>5.6074169999999999</c:v>
                </c:pt>
                <c:pt idx="86">
                  <c:v>5.9455179999999999</c:v>
                </c:pt>
                <c:pt idx="87">
                  <c:v>5.6131320000000002</c:v>
                </c:pt>
                <c:pt idx="88">
                  <c:v>4.961824</c:v>
                </c:pt>
                <c:pt idx="89">
                  <c:v>5.1013739999999999</c:v>
                </c:pt>
                <c:pt idx="90">
                  <c:v>4.7255140000000004</c:v>
                </c:pt>
                <c:pt idx="91">
                  <c:v>4.5400520000000002</c:v>
                </c:pt>
                <c:pt idx="92">
                  <c:v>4.81142</c:v>
                </c:pt>
                <c:pt idx="93">
                  <c:v>4.7419039999999999</c:v>
                </c:pt>
                <c:pt idx="94">
                  <c:v>4.8775170000000001</c:v>
                </c:pt>
                <c:pt idx="95">
                  <c:v>4.5901199999999998</c:v>
                </c:pt>
                <c:pt idx="96">
                  <c:v>4.76614</c:v>
                </c:pt>
                <c:pt idx="97">
                  <c:v>4.4753249999999998</c:v>
                </c:pt>
                <c:pt idx="98">
                  <c:v>4.1555410000000004</c:v>
                </c:pt>
                <c:pt idx="99">
                  <c:v>5.0019070000000001</c:v>
                </c:pt>
                <c:pt idx="100">
                  <c:v>5.669956</c:v>
                </c:pt>
                <c:pt idx="101">
                  <c:v>6.1793610000000001</c:v>
                </c:pt>
                <c:pt idx="102">
                  <c:v>6.7130130000000001</c:v>
                </c:pt>
                <c:pt idx="103">
                  <c:v>6.9554819999999999</c:v>
                </c:pt>
                <c:pt idx="104">
                  <c:v>6.7921129999999996</c:v>
                </c:pt>
                <c:pt idx="105">
                  <c:v>7.0869489999999997</c:v>
                </c:pt>
                <c:pt idx="106">
                  <c:v>7.5649649999999999</c:v>
                </c:pt>
                <c:pt idx="107">
                  <c:v>7.6381290000000002</c:v>
                </c:pt>
                <c:pt idx="108">
                  <c:v>8.4904989999999998</c:v>
                </c:pt>
                <c:pt idx="109">
                  <c:v>8.9079870000000003</c:v>
                </c:pt>
                <c:pt idx="110">
                  <c:v>9.3435059999999996</c:v>
                </c:pt>
                <c:pt idx="111">
                  <c:v>8.4006519999999991</c:v>
                </c:pt>
                <c:pt idx="112">
                  <c:v>8.8036270000000005</c:v>
                </c:pt>
                <c:pt idx="113">
                  <c:v>8.5102329999999995</c:v>
                </c:pt>
                <c:pt idx="114">
                  <c:v>8.1297130000000006</c:v>
                </c:pt>
                <c:pt idx="115">
                  <c:v>7.831169</c:v>
                </c:pt>
                <c:pt idx="116">
                  <c:v>7.9094179999999996</c:v>
                </c:pt>
                <c:pt idx="117">
                  <c:v>7.8354569999999999</c:v>
                </c:pt>
                <c:pt idx="118">
                  <c:v>7.6945550000000003</c:v>
                </c:pt>
                <c:pt idx="119">
                  <c:v>7.4210409999999998</c:v>
                </c:pt>
                <c:pt idx="120">
                  <c:v>7.0137679999999998</c:v>
                </c:pt>
                <c:pt idx="121">
                  <c:v>6.5754590000000004</c:v>
                </c:pt>
                <c:pt idx="122">
                  <c:v>6.4728839999999996</c:v>
                </c:pt>
                <c:pt idx="123">
                  <c:v>6.7882369999999996</c:v>
                </c:pt>
                <c:pt idx="124">
                  <c:v>6.416296</c:v>
                </c:pt>
                <c:pt idx="125">
                  <c:v>6.35928</c:v>
                </c:pt>
                <c:pt idx="126">
                  <c:v>6.3418919999999996</c:v>
                </c:pt>
                <c:pt idx="127">
                  <c:v>6.8065249999999997</c:v>
                </c:pt>
                <c:pt idx="128">
                  <c:v>6.6233370000000003</c:v>
                </c:pt>
                <c:pt idx="129">
                  <c:v>6.8051409999999999</c:v>
                </c:pt>
                <c:pt idx="130">
                  <c:v>6.7886829999999998</c:v>
                </c:pt>
                <c:pt idx="131">
                  <c:v>6.6582160000000004</c:v>
                </c:pt>
                <c:pt idx="132">
                  <c:v>6.6492760000000004</c:v>
                </c:pt>
                <c:pt idx="133">
                  <c:v>6.8167140000000002</c:v>
                </c:pt>
                <c:pt idx="134">
                  <c:v>6.2731909999999997</c:v>
                </c:pt>
                <c:pt idx="135">
                  <c:v>6.1623229999999998</c:v>
                </c:pt>
                <c:pt idx="136">
                  <c:v>5.9752080000000003</c:v>
                </c:pt>
                <c:pt idx="137">
                  <c:v>5.480823</c:v>
                </c:pt>
                <c:pt idx="138">
                  <c:v>4.8398149999999998</c:v>
                </c:pt>
                <c:pt idx="139">
                  <c:v>4.8352409999999999</c:v>
                </c:pt>
                <c:pt idx="140">
                  <c:v>5.1137540000000001</c:v>
                </c:pt>
                <c:pt idx="141">
                  <c:v>4.9167690000000004</c:v>
                </c:pt>
                <c:pt idx="142">
                  <c:v>4.2939280000000002</c:v>
                </c:pt>
                <c:pt idx="143">
                  <c:v>4.2704750000000002</c:v>
                </c:pt>
                <c:pt idx="144">
                  <c:v>4.1123349999999999</c:v>
                </c:pt>
                <c:pt idx="145">
                  <c:v>3.859775</c:v>
                </c:pt>
                <c:pt idx="146">
                  <c:v>4.1115449999999996</c:v>
                </c:pt>
                <c:pt idx="147">
                  <c:v>4.170407</c:v>
                </c:pt>
                <c:pt idx="148">
                  <c:v>4.1680359999999999</c:v>
                </c:pt>
                <c:pt idx="149">
                  <c:v>4.4009159999999996</c:v>
                </c:pt>
                <c:pt idx="150">
                  <c:v>4.6124919999999996</c:v>
                </c:pt>
                <c:pt idx="151">
                  <c:v>3.9266969999999999</c:v>
                </c:pt>
                <c:pt idx="152">
                  <c:v>3.4522650000000001</c:v>
                </c:pt>
                <c:pt idx="153">
                  <c:v>3.6019679999999998</c:v>
                </c:pt>
                <c:pt idx="154">
                  <c:v>4.0237540000000003</c:v>
                </c:pt>
                <c:pt idx="155">
                  <c:v>3.9547249999999998</c:v>
                </c:pt>
                <c:pt idx="156">
                  <c:v>3.2424010000000001</c:v>
                </c:pt>
                <c:pt idx="157">
                  <c:v>3.3797980000000001</c:v>
                </c:pt>
                <c:pt idx="158">
                  <c:v>3.4713479999999999</c:v>
                </c:pt>
                <c:pt idx="159">
                  <c:v>3.1303779999999999</c:v>
                </c:pt>
                <c:pt idx="160">
                  <c:v>2.8171710000000001</c:v>
                </c:pt>
                <c:pt idx="161">
                  <c:v>2.4170500000000001</c:v>
                </c:pt>
                <c:pt idx="162">
                  <c:v>3.0573389999999998</c:v>
                </c:pt>
                <c:pt idx="163">
                  <c:v>3.737619</c:v>
                </c:pt>
                <c:pt idx="164">
                  <c:v>4.114484</c:v>
                </c:pt>
                <c:pt idx="165">
                  <c:v>3.8948320000000001</c:v>
                </c:pt>
                <c:pt idx="166">
                  <c:v>3.6959909999999998</c:v>
                </c:pt>
                <c:pt idx="167">
                  <c:v>3.8253170000000001</c:v>
                </c:pt>
                <c:pt idx="168">
                  <c:v>4.0706530000000001</c:v>
                </c:pt>
                <c:pt idx="169">
                  <c:v>4.4770649999999996</c:v>
                </c:pt>
                <c:pt idx="170">
                  <c:v>5.8046470000000001</c:v>
                </c:pt>
                <c:pt idx="171">
                  <c:v>5.5606020000000003</c:v>
                </c:pt>
                <c:pt idx="172">
                  <c:v>5.5854929999999996</c:v>
                </c:pt>
                <c:pt idx="173">
                  <c:v>5.5239130000000003</c:v>
                </c:pt>
                <c:pt idx="174">
                  <c:v>4.6188929999999999</c:v>
                </c:pt>
                <c:pt idx="175">
                  <c:v>4.268421</c:v>
                </c:pt>
                <c:pt idx="176">
                  <c:v>4.4077390000000003</c:v>
                </c:pt>
                <c:pt idx="177">
                  <c:v>3.7205849999999998</c:v>
                </c:pt>
                <c:pt idx="178">
                  <c:v>3.3453659999999998</c:v>
                </c:pt>
                <c:pt idx="179">
                  <c:v>3.5306169999999999</c:v>
                </c:pt>
                <c:pt idx="180">
                  <c:v>3.571669</c:v>
                </c:pt>
                <c:pt idx="181">
                  <c:v>3.2335669999999999</c:v>
                </c:pt>
                <c:pt idx="182">
                  <c:v>3.2219799999999998</c:v>
                </c:pt>
                <c:pt idx="183">
                  <c:v>3.7567729999999999</c:v>
                </c:pt>
                <c:pt idx="184">
                  <c:v>3.3744730000000001</c:v>
                </c:pt>
                <c:pt idx="185">
                  <c:v>3.4263330000000001</c:v>
                </c:pt>
                <c:pt idx="186">
                  <c:v>3.341933</c:v>
                </c:pt>
                <c:pt idx="187">
                  <c:v>2.9170739999999999</c:v>
                </c:pt>
                <c:pt idx="188">
                  <c:v>3.050691</c:v>
                </c:pt>
                <c:pt idx="189">
                  <c:v>3.772456</c:v>
                </c:pt>
                <c:pt idx="190">
                  <c:v>4.0893139999999999</c:v>
                </c:pt>
                <c:pt idx="191">
                  <c:v>4.0274520000000003</c:v>
                </c:pt>
                <c:pt idx="192">
                  <c:v>4.2874509999999999</c:v>
                </c:pt>
                <c:pt idx="193">
                  <c:v>4.3842280000000002</c:v>
                </c:pt>
                <c:pt idx="194">
                  <c:v>4.6757629999999999</c:v>
                </c:pt>
                <c:pt idx="195">
                  <c:v>3.8299050000000001</c:v>
                </c:pt>
                <c:pt idx="196">
                  <c:v>4.224723</c:v>
                </c:pt>
                <c:pt idx="197">
                  <c:v>4.9488409999999998</c:v>
                </c:pt>
                <c:pt idx="198">
                  <c:v>4.563822</c:v>
                </c:pt>
                <c:pt idx="199">
                  <c:v>4.4096060000000001</c:v>
                </c:pt>
                <c:pt idx="200">
                  <c:v>4.5551599999999999</c:v>
                </c:pt>
                <c:pt idx="201">
                  <c:v>3.48292</c:v>
                </c:pt>
                <c:pt idx="202">
                  <c:v>1.9974769999999999</c:v>
                </c:pt>
                <c:pt idx="203">
                  <c:v>0.91728339999999997</c:v>
                </c:pt>
                <c:pt idx="204">
                  <c:v>6.8234999999999997E-3</c:v>
                </c:pt>
                <c:pt idx="205">
                  <c:v>-0.1501788</c:v>
                </c:pt>
                <c:pt idx="206">
                  <c:v>-1.3172010000000001</c:v>
                </c:pt>
                <c:pt idx="207">
                  <c:v>-1.5556779999999999</c:v>
                </c:pt>
                <c:pt idx="208">
                  <c:v>-2.6039639999999999</c:v>
                </c:pt>
                <c:pt idx="209">
                  <c:v>-3.3450479999999998</c:v>
                </c:pt>
                <c:pt idx="210">
                  <c:v>-3.417729</c:v>
                </c:pt>
                <c:pt idx="211">
                  <c:v>-3.193432</c:v>
                </c:pt>
                <c:pt idx="212">
                  <c:v>-3.7650679999999999</c:v>
                </c:pt>
                <c:pt idx="213">
                  <c:v>-3.4488530000000002</c:v>
                </c:pt>
                <c:pt idx="214">
                  <c:v>-2.069836</c:v>
                </c:pt>
                <c:pt idx="215">
                  <c:v>-1.316819</c:v>
                </c:pt>
                <c:pt idx="216">
                  <c:v>-1.0729880000000001</c:v>
                </c:pt>
                <c:pt idx="217">
                  <c:v>-1.0355160000000001</c:v>
                </c:pt>
                <c:pt idx="218">
                  <c:v>-0.54392439999999997</c:v>
                </c:pt>
                <c:pt idx="219">
                  <c:v>-0.45560119999999998</c:v>
                </c:pt>
                <c:pt idx="220">
                  <c:v>-7.2732000000000005E-2</c:v>
                </c:pt>
                <c:pt idx="221">
                  <c:v>5.9389000000000004E-3</c:v>
                </c:pt>
                <c:pt idx="222">
                  <c:v>1.064875</c:v>
                </c:pt>
                <c:pt idx="223">
                  <c:v>1.192977</c:v>
                </c:pt>
                <c:pt idx="224">
                  <c:v>1.2373270000000001</c:v>
                </c:pt>
                <c:pt idx="225">
                  <c:v>1.902522</c:v>
                </c:pt>
                <c:pt idx="226">
                  <c:v>1.6901550000000001</c:v>
                </c:pt>
                <c:pt idx="227">
                  <c:v>2.0440640000000001</c:v>
                </c:pt>
                <c:pt idx="228">
                  <c:v>3.616482</c:v>
                </c:pt>
                <c:pt idx="229">
                  <c:v>3.5707059999999999</c:v>
                </c:pt>
                <c:pt idx="230">
                  <c:v>4.1234479999999998</c:v>
                </c:pt>
                <c:pt idx="231">
                  <c:v>4.1429739999999997</c:v>
                </c:pt>
                <c:pt idx="232">
                  <c:v>3.8256830000000002</c:v>
                </c:pt>
                <c:pt idx="233">
                  <c:v>3.293898</c:v>
                </c:pt>
                <c:pt idx="234">
                  <c:v>2.8588040000000001</c:v>
                </c:pt>
                <c:pt idx="235">
                  <c:v>2.3194870000000001</c:v>
                </c:pt>
                <c:pt idx="236">
                  <c:v>3.0526810000000002</c:v>
                </c:pt>
                <c:pt idx="237">
                  <c:v>3.8264339999999999</c:v>
                </c:pt>
                <c:pt idx="238">
                  <c:v>3.1949879999999999</c:v>
                </c:pt>
                <c:pt idx="239">
                  <c:v>2.5355789999999998</c:v>
                </c:pt>
                <c:pt idx="240">
                  <c:v>2.4419559999999998</c:v>
                </c:pt>
                <c:pt idx="241">
                  <c:v>2.4057529999999998</c:v>
                </c:pt>
                <c:pt idx="242">
                  <c:v>1.562595</c:v>
                </c:pt>
                <c:pt idx="243">
                  <c:v>1.147089</c:v>
                </c:pt>
                <c:pt idx="244">
                  <c:v>0.69976760000000005</c:v>
                </c:pt>
                <c:pt idx="245">
                  <c:v>0.65892289999999998</c:v>
                </c:pt>
                <c:pt idx="246">
                  <c:v>0.66070379999999995</c:v>
                </c:pt>
                <c:pt idx="247">
                  <c:v>0.85251719999999998</c:v>
                </c:pt>
                <c:pt idx="248">
                  <c:v>0.56398309999999996</c:v>
                </c:pt>
                <c:pt idx="249">
                  <c:v>-0.78886970000000001</c:v>
                </c:pt>
                <c:pt idx="250">
                  <c:v>-1.222537</c:v>
                </c:pt>
                <c:pt idx="251">
                  <c:v>-1.394212</c:v>
                </c:pt>
                <c:pt idx="252">
                  <c:v>-4.0850119999999999</c:v>
                </c:pt>
                <c:pt idx="253">
                  <c:v>-4.2835590000000003</c:v>
                </c:pt>
                <c:pt idx="254">
                  <c:v>-3.503784</c:v>
                </c:pt>
                <c:pt idx="255">
                  <c:v>-3.8108360000000001</c:v>
                </c:pt>
                <c:pt idx="256">
                  <c:v>-3.0397189999999998</c:v>
                </c:pt>
                <c:pt idx="257">
                  <c:v>-2.4680759999999999</c:v>
                </c:pt>
                <c:pt idx="258">
                  <c:v>-2.8173349999999999</c:v>
                </c:pt>
                <c:pt idx="259">
                  <c:v>-3.3651960000000001</c:v>
                </c:pt>
                <c:pt idx="260">
                  <c:v>-3.2727020000000002</c:v>
                </c:pt>
                <c:pt idx="261">
                  <c:v>-3.7550669999999999</c:v>
                </c:pt>
                <c:pt idx="262">
                  <c:v>-3.5296829999999999</c:v>
                </c:pt>
                <c:pt idx="263">
                  <c:v>-2.8466019999999999</c:v>
                </c:pt>
                <c:pt idx="264">
                  <c:v>-2.9556719999999999</c:v>
                </c:pt>
                <c:pt idx="265">
                  <c:v>-3.1047989999999999</c:v>
                </c:pt>
                <c:pt idx="266">
                  <c:v>-3.4876</c:v>
                </c:pt>
                <c:pt idx="267">
                  <c:v>-3.1009289999999998</c:v>
                </c:pt>
                <c:pt idx="268">
                  <c:v>-3.4488219999999998</c:v>
                </c:pt>
                <c:pt idx="269">
                  <c:v>-3.3704269999999998</c:v>
                </c:pt>
                <c:pt idx="270">
                  <c:v>-3.9479169999999999</c:v>
                </c:pt>
                <c:pt idx="271">
                  <c:v>-2.9275869999999999</c:v>
                </c:pt>
                <c:pt idx="272">
                  <c:v>-2.8525489999999998</c:v>
                </c:pt>
                <c:pt idx="273">
                  <c:v>-2.3409300000000002</c:v>
                </c:pt>
                <c:pt idx="274">
                  <c:v>-2.312821</c:v>
                </c:pt>
                <c:pt idx="275">
                  <c:v>-2.9239389999999998</c:v>
                </c:pt>
                <c:pt idx="276">
                  <c:v>-3.0242209999999998</c:v>
                </c:pt>
                <c:pt idx="277">
                  <c:v>-2.6544270000000001</c:v>
                </c:pt>
                <c:pt idx="278">
                  <c:v>-1.7282310000000001</c:v>
                </c:pt>
                <c:pt idx="279">
                  <c:v>-1.403705</c:v>
                </c:pt>
                <c:pt idx="280">
                  <c:v>-0.36685610000000002</c:v>
                </c:pt>
                <c:pt idx="281">
                  <c:v>-0.54023049999999995</c:v>
                </c:pt>
                <c:pt idx="282">
                  <c:v>-0.55195700000000003</c:v>
                </c:pt>
                <c:pt idx="283">
                  <c:v>-0.76796790000000004</c:v>
                </c:pt>
                <c:pt idx="284">
                  <c:v>-0.3744305</c:v>
                </c:pt>
              </c:numCache>
            </c:numRef>
          </c:val>
          <c:smooth val="0"/>
          <c:extLst xmlns:c16r2="http://schemas.microsoft.com/office/drawing/2015/06/chart">
            <c:ext xmlns:c16="http://schemas.microsoft.com/office/drawing/2014/chart" uri="{C3380CC4-5D6E-409C-BE32-E72D297353CC}">
              <c16:uniqueId val="{00000001-E8F5-5F45-9306-1CDF77222036}"/>
            </c:ext>
          </c:extLst>
        </c:ser>
        <c:dLbls>
          <c:showLegendKey val="0"/>
          <c:showVal val="0"/>
          <c:showCatName val="0"/>
          <c:showSerName val="0"/>
          <c:showPercent val="0"/>
          <c:showBubbleSize val="0"/>
        </c:dLbls>
        <c:smooth val="0"/>
        <c:axId val="321768336"/>
        <c:axId val="321768728"/>
      </c:lineChart>
      <c:catAx>
        <c:axId val="321768336"/>
        <c:scaling>
          <c:orientation val="minMax"/>
        </c:scaling>
        <c:delete val="0"/>
        <c:axPos val="b"/>
        <c:numFmt formatCode="0" sourceLinked="0"/>
        <c:majorTickMark val="out"/>
        <c:minorTickMark val="none"/>
        <c:tickLblPos val="nextTo"/>
        <c:txPr>
          <a:bodyPr/>
          <a:lstStyle/>
          <a:p>
            <a:pPr>
              <a:defRPr sz="1100"/>
            </a:pPr>
            <a:endParaRPr lang="en-US"/>
          </a:p>
        </c:txPr>
        <c:crossAx val="321768728"/>
        <c:crossesAt val="-4"/>
        <c:auto val="1"/>
        <c:lblAlgn val="ctr"/>
        <c:lblOffset val="100"/>
        <c:tickLblSkip val="60"/>
        <c:tickMarkSkip val="60"/>
        <c:noMultiLvlLbl val="1"/>
      </c:catAx>
      <c:valAx>
        <c:axId val="321768728"/>
        <c:scaling>
          <c:orientation val="minMax"/>
          <c:max val="12"/>
          <c:min val="-4"/>
        </c:scaling>
        <c:delete val="0"/>
        <c:axPos val="l"/>
        <c:numFmt formatCode="0&quot;%&quot;" sourceLinked="0"/>
        <c:majorTickMark val="out"/>
        <c:minorTickMark val="none"/>
        <c:tickLblPos val="nextTo"/>
        <c:txPr>
          <a:bodyPr/>
          <a:lstStyle/>
          <a:p>
            <a:pPr>
              <a:defRPr sz="1100"/>
            </a:pPr>
            <a:endParaRPr lang="en-US"/>
          </a:p>
        </c:txPr>
        <c:crossAx val="321768336"/>
        <c:crosses val="autoZero"/>
        <c:crossBetween val="between"/>
      </c:valAx>
    </c:plotArea>
    <c:plotVisOnly val="1"/>
    <c:dispBlanksAs val="gap"/>
    <c:showDLblsOverMax val="0"/>
  </c:chart>
  <c:spPr>
    <a:ln>
      <a:noFill/>
    </a:ln>
  </c:spPr>
  <c:txPr>
    <a:bodyPr/>
    <a:lstStyle/>
    <a:p>
      <a:pPr>
        <a:defRPr>
          <a:latin typeface="Times New Roman" panose="02020603050405020304" pitchFamily="18" charset="0"/>
          <a:cs typeface="Times New Roman" panose="02020603050405020304" pitchFamily="18" charset="0"/>
        </a:defRPr>
      </a:pPr>
      <a:endParaRPr lang="en-US"/>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'Data Taylor Rules'!$B$1</c:f>
              <c:strCache>
                <c:ptCount val="1"/>
                <c:pt idx="0">
                  <c:v>i</c:v>
                </c:pt>
              </c:strCache>
            </c:strRef>
          </c:tx>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Rules'!$B$2:$B$286</c:f>
              <c:numCache>
                <c:formatCode>General</c:formatCode>
                <c:ptCount val="285"/>
                <c:pt idx="0">
                  <c:v>8</c:v>
                </c:pt>
                <c:pt idx="1">
                  <c:v>8</c:v>
                </c:pt>
                <c:pt idx="2">
                  <c:v>8</c:v>
                </c:pt>
                <c:pt idx="3">
                  <c:v>8</c:v>
                </c:pt>
                <c:pt idx="4">
                  <c:v>8</c:v>
                </c:pt>
                <c:pt idx="5">
                  <c:v>8</c:v>
                </c:pt>
                <c:pt idx="6">
                  <c:v>8.75</c:v>
                </c:pt>
                <c:pt idx="7">
                  <c:v>8.75</c:v>
                </c:pt>
                <c:pt idx="8">
                  <c:v>8.25</c:v>
                </c:pt>
                <c:pt idx="9">
                  <c:v>8.25</c:v>
                </c:pt>
                <c:pt idx="10">
                  <c:v>8.25</c:v>
                </c:pt>
                <c:pt idx="11">
                  <c:v>8.25</c:v>
                </c:pt>
                <c:pt idx="12">
                  <c:v>8.25</c:v>
                </c:pt>
                <c:pt idx="13">
                  <c:v>8</c:v>
                </c:pt>
                <c:pt idx="14">
                  <c:v>7.5</c:v>
                </c:pt>
                <c:pt idx="15">
                  <c:v>7.25</c:v>
                </c:pt>
                <c:pt idx="16">
                  <c:v>7.25</c:v>
                </c:pt>
                <c:pt idx="17">
                  <c:v>7.25</c:v>
                </c:pt>
                <c:pt idx="18">
                  <c:v>6.75</c:v>
                </c:pt>
                <c:pt idx="19">
                  <c:v>6.75</c:v>
                </c:pt>
                <c:pt idx="20">
                  <c:v>6.25</c:v>
                </c:pt>
                <c:pt idx="21">
                  <c:v>5.75</c:v>
                </c:pt>
                <c:pt idx="22">
                  <c:v>5.75</c:v>
                </c:pt>
                <c:pt idx="23">
                  <c:v>5.75</c:v>
                </c:pt>
                <c:pt idx="24">
                  <c:v>5.75</c:v>
                </c:pt>
                <c:pt idx="25">
                  <c:v>5.25</c:v>
                </c:pt>
                <c:pt idx="26">
                  <c:v>5.25</c:v>
                </c:pt>
                <c:pt idx="27">
                  <c:v>5</c:v>
                </c:pt>
                <c:pt idx="28">
                  <c:v>4.5</c:v>
                </c:pt>
                <c:pt idx="29">
                  <c:v>4.5</c:v>
                </c:pt>
                <c:pt idx="30">
                  <c:v>4.5</c:v>
                </c:pt>
                <c:pt idx="31">
                  <c:v>4.5</c:v>
                </c:pt>
                <c:pt idx="32">
                  <c:v>4.5</c:v>
                </c:pt>
                <c:pt idx="33">
                  <c:v>4.5</c:v>
                </c:pt>
                <c:pt idx="34">
                  <c:v>4.5</c:v>
                </c:pt>
                <c:pt idx="35">
                  <c:v>4.5</c:v>
                </c:pt>
                <c:pt idx="36">
                  <c:v>4.5</c:v>
                </c:pt>
                <c:pt idx="37">
                  <c:v>4.5</c:v>
                </c:pt>
                <c:pt idx="38">
                  <c:v>4</c:v>
                </c:pt>
                <c:pt idx="39">
                  <c:v>4</c:v>
                </c:pt>
                <c:pt idx="40">
                  <c:v>4</c:v>
                </c:pt>
                <c:pt idx="41">
                  <c:v>4</c:v>
                </c:pt>
                <c:pt idx="42">
                  <c:v>4</c:v>
                </c:pt>
                <c:pt idx="43">
                  <c:v>3.5</c:v>
                </c:pt>
                <c:pt idx="44">
                  <c:v>3.5</c:v>
                </c:pt>
                <c:pt idx="45">
                  <c:v>3.5</c:v>
                </c:pt>
                <c:pt idx="46">
                  <c:v>3.5</c:v>
                </c:pt>
                <c:pt idx="47">
                  <c:v>3</c:v>
                </c:pt>
                <c:pt idx="48">
                  <c:v>3</c:v>
                </c:pt>
                <c:pt idx="49">
                  <c:v>3</c:v>
                </c:pt>
                <c:pt idx="50">
                  <c:v>3</c:v>
                </c:pt>
                <c:pt idx="51">
                  <c:v>2.5</c:v>
                </c:pt>
                <c:pt idx="52">
                  <c:v>2.5</c:v>
                </c:pt>
                <c:pt idx="53">
                  <c:v>2.5</c:v>
                </c:pt>
                <c:pt idx="54">
                  <c:v>2.5</c:v>
                </c:pt>
                <c:pt idx="55">
                  <c:v>2.5</c:v>
                </c:pt>
                <c:pt idx="56">
                  <c:v>2.5</c:v>
                </c:pt>
                <c:pt idx="57">
                  <c:v>2.5</c:v>
                </c:pt>
                <c:pt idx="58">
                  <c:v>2.5</c:v>
                </c:pt>
                <c:pt idx="59">
                  <c:v>2.5</c:v>
                </c:pt>
                <c:pt idx="60">
                  <c:v>2.5</c:v>
                </c:pt>
                <c:pt idx="61">
                  <c:v>2.5</c:v>
                </c:pt>
                <c:pt idx="62">
                  <c:v>2.5</c:v>
                </c:pt>
                <c:pt idx="63">
                  <c:v>2.5</c:v>
                </c:pt>
                <c:pt idx="64">
                  <c:v>2.5</c:v>
                </c:pt>
                <c:pt idx="65">
                  <c:v>2.5</c:v>
                </c:pt>
                <c:pt idx="66">
                  <c:v>2.5</c:v>
                </c:pt>
                <c:pt idx="67">
                  <c:v>2.5</c:v>
                </c:pt>
                <c:pt idx="68">
                  <c:v>2.5</c:v>
                </c:pt>
                <c:pt idx="69">
                  <c:v>2.5</c:v>
                </c:pt>
                <c:pt idx="70">
                  <c:v>2.5</c:v>
                </c:pt>
                <c:pt idx="71">
                  <c:v>2.5</c:v>
                </c:pt>
                <c:pt idx="72">
                  <c:v>2.5</c:v>
                </c:pt>
                <c:pt idx="73">
                  <c:v>2.5</c:v>
                </c:pt>
                <c:pt idx="74">
                  <c:v>2.5</c:v>
                </c:pt>
                <c:pt idx="75">
                  <c:v>2.5</c:v>
                </c:pt>
                <c:pt idx="76">
                  <c:v>2.5</c:v>
                </c:pt>
                <c:pt idx="77">
                  <c:v>2.5</c:v>
                </c:pt>
                <c:pt idx="78">
                  <c:v>2.5</c:v>
                </c:pt>
                <c:pt idx="79">
                  <c:v>2.5</c:v>
                </c:pt>
                <c:pt idx="80">
                  <c:v>2.5</c:v>
                </c:pt>
                <c:pt idx="81">
                  <c:v>2.5</c:v>
                </c:pt>
                <c:pt idx="82">
                  <c:v>2.5</c:v>
                </c:pt>
                <c:pt idx="83">
                  <c:v>2.5</c:v>
                </c:pt>
                <c:pt idx="84">
                  <c:v>3</c:v>
                </c:pt>
                <c:pt idx="85">
                  <c:v>3</c:v>
                </c:pt>
                <c:pt idx="86">
                  <c:v>3</c:v>
                </c:pt>
                <c:pt idx="87">
                  <c:v>2.5</c:v>
                </c:pt>
                <c:pt idx="88">
                  <c:v>2.5</c:v>
                </c:pt>
                <c:pt idx="89">
                  <c:v>2.5</c:v>
                </c:pt>
                <c:pt idx="90">
                  <c:v>2.5</c:v>
                </c:pt>
                <c:pt idx="91">
                  <c:v>2.5</c:v>
                </c:pt>
                <c:pt idx="92">
                  <c:v>2.5</c:v>
                </c:pt>
                <c:pt idx="93">
                  <c:v>2.5</c:v>
                </c:pt>
                <c:pt idx="94">
                  <c:v>3</c:v>
                </c:pt>
                <c:pt idx="95">
                  <c:v>3</c:v>
                </c:pt>
                <c:pt idx="96">
                  <c:v>3</c:v>
                </c:pt>
                <c:pt idx="97">
                  <c:v>3.25</c:v>
                </c:pt>
                <c:pt idx="98">
                  <c:v>3.5</c:v>
                </c:pt>
                <c:pt idx="99">
                  <c:v>3.75</c:v>
                </c:pt>
                <c:pt idx="100">
                  <c:v>3.75</c:v>
                </c:pt>
                <c:pt idx="101">
                  <c:v>4.25</c:v>
                </c:pt>
                <c:pt idx="102">
                  <c:v>4.25</c:v>
                </c:pt>
                <c:pt idx="103">
                  <c:v>4.25</c:v>
                </c:pt>
                <c:pt idx="104">
                  <c:v>4.5</c:v>
                </c:pt>
                <c:pt idx="105">
                  <c:v>4.75</c:v>
                </c:pt>
                <c:pt idx="106">
                  <c:v>4.75</c:v>
                </c:pt>
                <c:pt idx="107">
                  <c:v>4.75</c:v>
                </c:pt>
                <c:pt idx="108">
                  <c:v>4.75</c:v>
                </c:pt>
                <c:pt idx="109">
                  <c:v>4.75</c:v>
                </c:pt>
                <c:pt idx="110">
                  <c:v>4.75</c:v>
                </c:pt>
                <c:pt idx="111">
                  <c:v>4.75</c:v>
                </c:pt>
                <c:pt idx="112">
                  <c:v>4.5</c:v>
                </c:pt>
                <c:pt idx="113">
                  <c:v>4.5</c:v>
                </c:pt>
                <c:pt idx="114">
                  <c:v>4.5</c:v>
                </c:pt>
                <c:pt idx="115">
                  <c:v>4.25</c:v>
                </c:pt>
                <c:pt idx="116">
                  <c:v>3.75</c:v>
                </c:pt>
                <c:pt idx="117">
                  <c:v>3.75</c:v>
                </c:pt>
                <c:pt idx="118">
                  <c:v>3.25</c:v>
                </c:pt>
                <c:pt idx="119">
                  <c:v>3.25</c:v>
                </c:pt>
                <c:pt idx="120">
                  <c:v>3.25</c:v>
                </c:pt>
                <c:pt idx="121">
                  <c:v>3.25</c:v>
                </c:pt>
                <c:pt idx="122">
                  <c:v>3.25</c:v>
                </c:pt>
                <c:pt idx="123">
                  <c:v>3.25</c:v>
                </c:pt>
                <c:pt idx="124">
                  <c:v>3.25</c:v>
                </c:pt>
                <c:pt idx="125">
                  <c:v>3.25</c:v>
                </c:pt>
                <c:pt idx="126">
                  <c:v>3.25</c:v>
                </c:pt>
                <c:pt idx="127">
                  <c:v>3.25</c:v>
                </c:pt>
                <c:pt idx="128">
                  <c:v>3.25</c:v>
                </c:pt>
                <c:pt idx="129">
                  <c:v>3.25</c:v>
                </c:pt>
                <c:pt idx="130">
                  <c:v>3.25</c:v>
                </c:pt>
                <c:pt idx="131">
                  <c:v>2.75</c:v>
                </c:pt>
                <c:pt idx="132">
                  <c:v>2.75</c:v>
                </c:pt>
                <c:pt idx="133">
                  <c:v>2.75</c:v>
                </c:pt>
                <c:pt idx="134">
                  <c:v>2.5</c:v>
                </c:pt>
                <c:pt idx="135">
                  <c:v>2.5</c:v>
                </c:pt>
                <c:pt idx="136">
                  <c:v>2.5</c:v>
                </c:pt>
                <c:pt idx="137">
                  <c:v>2</c:v>
                </c:pt>
                <c:pt idx="138">
                  <c:v>2</c:v>
                </c:pt>
                <c:pt idx="139">
                  <c:v>2</c:v>
                </c:pt>
                <c:pt idx="140">
                  <c:v>2</c:v>
                </c:pt>
                <c:pt idx="141">
                  <c:v>2</c:v>
                </c:pt>
                <c:pt idx="142">
                  <c:v>2</c:v>
                </c:pt>
                <c:pt idx="143">
                  <c:v>2</c:v>
                </c:pt>
                <c:pt idx="144">
                  <c:v>2</c:v>
                </c:pt>
                <c:pt idx="145">
                  <c:v>2</c:v>
                </c:pt>
                <c:pt idx="146">
                  <c:v>2</c:v>
                </c:pt>
                <c:pt idx="147">
                  <c:v>2</c:v>
                </c:pt>
                <c:pt idx="148">
                  <c:v>2</c:v>
                </c:pt>
                <c:pt idx="149">
                  <c:v>2</c:v>
                </c:pt>
                <c:pt idx="150">
                  <c:v>2</c:v>
                </c:pt>
                <c:pt idx="151">
                  <c:v>2</c:v>
                </c:pt>
                <c:pt idx="152">
                  <c:v>2</c:v>
                </c:pt>
                <c:pt idx="153">
                  <c:v>2</c:v>
                </c:pt>
                <c:pt idx="154">
                  <c:v>2</c:v>
                </c:pt>
                <c:pt idx="155">
                  <c:v>2</c:v>
                </c:pt>
                <c:pt idx="156">
                  <c:v>2</c:v>
                </c:pt>
                <c:pt idx="157">
                  <c:v>2</c:v>
                </c:pt>
                <c:pt idx="158">
                  <c:v>2</c:v>
                </c:pt>
                <c:pt idx="159">
                  <c:v>2</c:v>
                </c:pt>
                <c:pt idx="160">
                  <c:v>2</c:v>
                </c:pt>
                <c:pt idx="161">
                  <c:v>2</c:v>
                </c:pt>
                <c:pt idx="162">
                  <c:v>2</c:v>
                </c:pt>
                <c:pt idx="163">
                  <c:v>2</c:v>
                </c:pt>
                <c:pt idx="164">
                  <c:v>2</c:v>
                </c:pt>
                <c:pt idx="165">
                  <c:v>2</c:v>
                </c:pt>
                <c:pt idx="166">
                  <c:v>2</c:v>
                </c:pt>
                <c:pt idx="167">
                  <c:v>2.25</c:v>
                </c:pt>
                <c:pt idx="168">
                  <c:v>2.25</c:v>
                </c:pt>
                <c:pt idx="169">
                  <c:v>2.25</c:v>
                </c:pt>
                <c:pt idx="170">
                  <c:v>2.5</c:v>
                </c:pt>
                <c:pt idx="171">
                  <c:v>2.5</c:v>
                </c:pt>
                <c:pt idx="172">
                  <c:v>2.5</c:v>
                </c:pt>
                <c:pt idx="173">
                  <c:v>2.75</c:v>
                </c:pt>
                <c:pt idx="174">
                  <c:v>2.75</c:v>
                </c:pt>
                <c:pt idx="175">
                  <c:v>3</c:v>
                </c:pt>
                <c:pt idx="176">
                  <c:v>3</c:v>
                </c:pt>
                <c:pt idx="177">
                  <c:v>3.25</c:v>
                </c:pt>
                <c:pt idx="178">
                  <c:v>3.25</c:v>
                </c:pt>
                <c:pt idx="179">
                  <c:v>3.5</c:v>
                </c:pt>
                <c:pt idx="180">
                  <c:v>3.5</c:v>
                </c:pt>
                <c:pt idx="181">
                  <c:v>3.5</c:v>
                </c:pt>
                <c:pt idx="182">
                  <c:v>3.75</c:v>
                </c:pt>
                <c:pt idx="183">
                  <c:v>3.75</c:v>
                </c:pt>
                <c:pt idx="184">
                  <c:v>3.75</c:v>
                </c:pt>
                <c:pt idx="185">
                  <c:v>4</c:v>
                </c:pt>
                <c:pt idx="186">
                  <c:v>4</c:v>
                </c:pt>
                <c:pt idx="187">
                  <c:v>4</c:v>
                </c:pt>
                <c:pt idx="188">
                  <c:v>4</c:v>
                </c:pt>
                <c:pt idx="189">
                  <c:v>4</c:v>
                </c:pt>
                <c:pt idx="190">
                  <c:v>4</c:v>
                </c:pt>
                <c:pt idx="191">
                  <c:v>4</c:v>
                </c:pt>
                <c:pt idx="192">
                  <c:v>4</c:v>
                </c:pt>
                <c:pt idx="193">
                  <c:v>4</c:v>
                </c:pt>
                <c:pt idx="194">
                  <c:v>4</c:v>
                </c:pt>
                <c:pt idx="195">
                  <c:v>4</c:v>
                </c:pt>
                <c:pt idx="196">
                  <c:v>4</c:v>
                </c:pt>
                <c:pt idx="197">
                  <c:v>4</c:v>
                </c:pt>
                <c:pt idx="198">
                  <c:v>4.25</c:v>
                </c:pt>
                <c:pt idx="199">
                  <c:v>4.25</c:v>
                </c:pt>
                <c:pt idx="200">
                  <c:v>4.25</c:v>
                </c:pt>
                <c:pt idx="201">
                  <c:v>3.75</c:v>
                </c:pt>
                <c:pt idx="202">
                  <c:v>3.25</c:v>
                </c:pt>
                <c:pt idx="203">
                  <c:v>2.5</c:v>
                </c:pt>
                <c:pt idx="204">
                  <c:v>2</c:v>
                </c:pt>
                <c:pt idx="205">
                  <c:v>2</c:v>
                </c:pt>
                <c:pt idx="206">
                  <c:v>1.5</c:v>
                </c:pt>
                <c:pt idx="207">
                  <c:v>1.25</c:v>
                </c:pt>
                <c:pt idx="208">
                  <c:v>1</c:v>
                </c:pt>
                <c:pt idx="209">
                  <c:v>1</c:v>
                </c:pt>
                <c:pt idx="210">
                  <c:v>1</c:v>
                </c:pt>
                <c:pt idx="211">
                  <c:v>1</c:v>
                </c:pt>
                <c:pt idx="212">
                  <c:v>1</c:v>
                </c:pt>
                <c:pt idx="213">
                  <c:v>1</c:v>
                </c:pt>
                <c:pt idx="214">
                  <c:v>1</c:v>
                </c:pt>
                <c:pt idx="215">
                  <c:v>1</c:v>
                </c:pt>
                <c:pt idx="216">
                  <c:v>1</c:v>
                </c:pt>
                <c:pt idx="217">
                  <c:v>1</c:v>
                </c:pt>
                <c:pt idx="218">
                  <c:v>1</c:v>
                </c:pt>
                <c:pt idx="219">
                  <c:v>1</c:v>
                </c:pt>
                <c:pt idx="220">
                  <c:v>1</c:v>
                </c:pt>
                <c:pt idx="221">
                  <c:v>1</c:v>
                </c:pt>
                <c:pt idx="222">
                  <c:v>1</c:v>
                </c:pt>
                <c:pt idx="223">
                  <c:v>1</c:v>
                </c:pt>
                <c:pt idx="224">
                  <c:v>1</c:v>
                </c:pt>
                <c:pt idx="225">
                  <c:v>1</c:v>
                </c:pt>
                <c:pt idx="226">
                  <c:v>1</c:v>
                </c:pt>
                <c:pt idx="227">
                  <c:v>1</c:v>
                </c:pt>
                <c:pt idx="228">
                  <c:v>1</c:v>
                </c:pt>
                <c:pt idx="229">
                  <c:v>1</c:v>
                </c:pt>
                <c:pt idx="230">
                  <c:v>1</c:v>
                </c:pt>
                <c:pt idx="231">
                  <c:v>1.25</c:v>
                </c:pt>
                <c:pt idx="232">
                  <c:v>1.25</c:v>
                </c:pt>
                <c:pt idx="233">
                  <c:v>1.25</c:v>
                </c:pt>
                <c:pt idx="234">
                  <c:v>1.5</c:v>
                </c:pt>
                <c:pt idx="235">
                  <c:v>1.5</c:v>
                </c:pt>
                <c:pt idx="236">
                  <c:v>1.5</c:v>
                </c:pt>
                <c:pt idx="237">
                  <c:v>1.5</c:v>
                </c:pt>
                <c:pt idx="238">
                  <c:v>1.25</c:v>
                </c:pt>
                <c:pt idx="239">
                  <c:v>1</c:v>
                </c:pt>
                <c:pt idx="240">
                  <c:v>1</c:v>
                </c:pt>
                <c:pt idx="241">
                  <c:v>1</c:v>
                </c:pt>
                <c:pt idx="242">
                  <c:v>1</c:v>
                </c:pt>
                <c:pt idx="243">
                  <c:v>1</c:v>
                </c:pt>
                <c:pt idx="244">
                  <c:v>1</c:v>
                </c:pt>
                <c:pt idx="245">
                  <c:v>1</c:v>
                </c:pt>
                <c:pt idx="246">
                  <c:v>0.75</c:v>
                </c:pt>
                <c:pt idx="247">
                  <c:v>0.75</c:v>
                </c:pt>
                <c:pt idx="248">
                  <c:v>0.75</c:v>
                </c:pt>
                <c:pt idx="249">
                  <c:v>0.75</c:v>
                </c:pt>
                <c:pt idx="250">
                  <c:v>0.75</c:v>
                </c:pt>
                <c:pt idx="251">
                  <c:v>0.75</c:v>
                </c:pt>
                <c:pt idx="252">
                  <c:v>0.75</c:v>
                </c:pt>
                <c:pt idx="253">
                  <c:v>0.75</c:v>
                </c:pt>
                <c:pt idx="254">
                  <c:v>0.75</c:v>
                </c:pt>
                <c:pt idx="255">
                  <c:v>0.75</c:v>
                </c:pt>
                <c:pt idx="256">
                  <c:v>0.5</c:v>
                </c:pt>
                <c:pt idx="257">
                  <c:v>0.5</c:v>
                </c:pt>
                <c:pt idx="258">
                  <c:v>0.5</c:v>
                </c:pt>
                <c:pt idx="259">
                  <c:v>0.5</c:v>
                </c:pt>
                <c:pt idx="260">
                  <c:v>0.5</c:v>
                </c:pt>
                <c:pt idx="261">
                  <c:v>0.5</c:v>
                </c:pt>
                <c:pt idx="262">
                  <c:v>0.25</c:v>
                </c:pt>
                <c:pt idx="263">
                  <c:v>0.25</c:v>
                </c:pt>
                <c:pt idx="264">
                  <c:v>0.25</c:v>
                </c:pt>
                <c:pt idx="265">
                  <c:v>0.25</c:v>
                </c:pt>
                <c:pt idx="266">
                  <c:v>0.25</c:v>
                </c:pt>
                <c:pt idx="267">
                  <c:v>0.25</c:v>
                </c:pt>
                <c:pt idx="268">
                  <c:v>0.25</c:v>
                </c:pt>
                <c:pt idx="269">
                  <c:v>0.15</c:v>
                </c:pt>
                <c:pt idx="270">
                  <c:v>0.15</c:v>
                </c:pt>
                <c:pt idx="271">
                  <c:v>0.15</c:v>
                </c:pt>
                <c:pt idx="272">
                  <c:v>0.05</c:v>
                </c:pt>
                <c:pt idx="273">
                  <c:v>0.05</c:v>
                </c:pt>
                <c:pt idx="274">
                  <c:v>0.05</c:v>
                </c:pt>
                <c:pt idx="275">
                  <c:v>0.05</c:v>
                </c:pt>
                <c:pt idx="276">
                  <c:v>0.05</c:v>
                </c:pt>
                <c:pt idx="277">
                  <c:v>0.05</c:v>
                </c:pt>
                <c:pt idx="278">
                  <c:v>0.05</c:v>
                </c:pt>
                <c:pt idx="279">
                  <c:v>0.05</c:v>
                </c:pt>
                <c:pt idx="280">
                  <c:v>0.05</c:v>
                </c:pt>
                <c:pt idx="281">
                  <c:v>0.05</c:v>
                </c:pt>
                <c:pt idx="282">
                  <c:v>0.05</c:v>
                </c:pt>
                <c:pt idx="283">
                  <c:v>0.05</c:v>
                </c:pt>
                <c:pt idx="284">
                  <c:v>0.05</c:v>
                </c:pt>
              </c:numCache>
            </c:numRef>
          </c:val>
          <c:smooth val="0"/>
          <c:extLst xmlns:c16r2="http://schemas.microsoft.com/office/drawing/2015/06/chart">
            <c:ext xmlns:c16="http://schemas.microsoft.com/office/drawing/2014/chart" uri="{C3380CC4-5D6E-409C-BE32-E72D297353CC}">
              <c16:uniqueId val="{00000000-B6B9-F240-A7B8-A54A0792392E}"/>
            </c:ext>
          </c:extLst>
        </c:ser>
        <c:ser>
          <c:idx val="1"/>
          <c:order val="1"/>
          <c:tx>
            <c:strRef>
              <c:f>'Data Taylor Rules'!$I$1</c:f>
              <c:strCache>
                <c:ptCount val="1"/>
                <c:pt idx="0">
                  <c:v>Taylor_Euro  (rho=0)</c:v>
                </c:pt>
              </c:strCache>
            </c:strRef>
          </c:tx>
          <c:spPr>
            <a:ln>
              <a:solidFill>
                <a:sysClr val="windowText" lastClr="000000"/>
              </a:solidFill>
            </a:ln>
          </c:spPr>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Rules'!$I$2:$I$286</c:f>
              <c:numCache>
                <c:formatCode>General</c:formatCode>
                <c:ptCount val="285"/>
                <c:pt idx="96">
                  <c:v>3.7854009999999998</c:v>
                </c:pt>
                <c:pt idx="97">
                  <c:v>4.1281549999999996</c:v>
                </c:pt>
                <c:pt idx="98">
                  <c:v>4.0362489999999998</c:v>
                </c:pt>
                <c:pt idx="99">
                  <c:v>3.781549</c:v>
                </c:pt>
                <c:pt idx="100">
                  <c:v>3.9768180000000002</c:v>
                </c:pt>
                <c:pt idx="101">
                  <c:v>4.4514649999999998</c:v>
                </c:pt>
                <c:pt idx="102">
                  <c:v>4.3476140000000001</c:v>
                </c:pt>
                <c:pt idx="103">
                  <c:v>4.3449669999999996</c:v>
                </c:pt>
                <c:pt idx="104">
                  <c:v>4.9610919999999998</c:v>
                </c:pt>
                <c:pt idx="105">
                  <c:v>4.8609600000000004</c:v>
                </c:pt>
                <c:pt idx="106">
                  <c:v>5.1816839999999997</c:v>
                </c:pt>
                <c:pt idx="107">
                  <c:v>5.2358330000000004</c:v>
                </c:pt>
                <c:pt idx="108">
                  <c:v>4.592822</c:v>
                </c:pt>
                <c:pt idx="109">
                  <c:v>4.4356080000000002</c:v>
                </c:pt>
                <c:pt idx="110">
                  <c:v>4.8443769999999997</c:v>
                </c:pt>
                <c:pt idx="111">
                  <c:v>5.6722859999999997</c:v>
                </c:pt>
                <c:pt idx="112">
                  <c:v>6.0770489999999997</c:v>
                </c:pt>
                <c:pt idx="113">
                  <c:v>5.777857</c:v>
                </c:pt>
                <c:pt idx="114">
                  <c:v>5.3436260000000004</c:v>
                </c:pt>
                <c:pt idx="115">
                  <c:v>5.0890659999999999</c:v>
                </c:pt>
                <c:pt idx="116">
                  <c:v>4.8040370000000001</c:v>
                </c:pt>
                <c:pt idx="117">
                  <c:v>4.9293490000000002</c:v>
                </c:pt>
                <c:pt idx="118">
                  <c:v>4.3333950000000003</c:v>
                </c:pt>
                <c:pt idx="119">
                  <c:v>4.447406</c:v>
                </c:pt>
                <c:pt idx="120">
                  <c:v>5.4076370000000002</c:v>
                </c:pt>
                <c:pt idx="121">
                  <c:v>5.098357</c:v>
                </c:pt>
                <c:pt idx="122">
                  <c:v>5.1835440000000004</c:v>
                </c:pt>
                <c:pt idx="123">
                  <c:v>4.8459399999999997</c:v>
                </c:pt>
                <c:pt idx="124">
                  <c:v>4.4263709999999996</c:v>
                </c:pt>
                <c:pt idx="125">
                  <c:v>4.177962</c:v>
                </c:pt>
                <c:pt idx="126">
                  <c:v>4.306565</c:v>
                </c:pt>
                <c:pt idx="127">
                  <c:v>4.5405220000000002</c:v>
                </c:pt>
                <c:pt idx="128">
                  <c:v>4.3737959999999996</c:v>
                </c:pt>
                <c:pt idx="129">
                  <c:v>4.6189819999999999</c:v>
                </c:pt>
                <c:pt idx="130">
                  <c:v>4.6042480000000001</c:v>
                </c:pt>
                <c:pt idx="131">
                  <c:v>4.7285589999999997</c:v>
                </c:pt>
                <c:pt idx="132">
                  <c:v>4.2219360000000004</c:v>
                </c:pt>
                <c:pt idx="133">
                  <c:v>4.7407110000000001</c:v>
                </c:pt>
                <c:pt idx="134">
                  <c:v>4.5975169999999999</c:v>
                </c:pt>
                <c:pt idx="135">
                  <c:v>4.2034830000000003</c:v>
                </c:pt>
                <c:pt idx="136">
                  <c:v>3.734343</c:v>
                </c:pt>
                <c:pt idx="137">
                  <c:v>3.995196</c:v>
                </c:pt>
                <c:pt idx="138">
                  <c:v>4.0155810000000001</c:v>
                </c:pt>
                <c:pt idx="139">
                  <c:v>4.1657890000000002</c:v>
                </c:pt>
                <c:pt idx="140">
                  <c:v>4.4028919999999996</c:v>
                </c:pt>
                <c:pt idx="141">
                  <c:v>4.1024849999999997</c:v>
                </c:pt>
                <c:pt idx="142">
                  <c:v>4.3796460000000002</c:v>
                </c:pt>
                <c:pt idx="143">
                  <c:v>3.969662</c:v>
                </c:pt>
                <c:pt idx="144">
                  <c:v>3.8025739999999999</c:v>
                </c:pt>
                <c:pt idx="145">
                  <c:v>3.3479540000000001</c:v>
                </c:pt>
                <c:pt idx="146">
                  <c:v>3.5902829999999999</c:v>
                </c:pt>
                <c:pt idx="147">
                  <c:v>4.0927499999999997</c:v>
                </c:pt>
                <c:pt idx="148">
                  <c:v>4.6183920000000001</c:v>
                </c:pt>
                <c:pt idx="149">
                  <c:v>4.6483650000000001</c:v>
                </c:pt>
                <c:pt idx="150">
                  <c:v>4.5336379999999998</c:v>
                </c:pt>
                <c:pt idx="151">
                  <c:v>4.5277719999999997</c:v>
                </c:pt>
                <c:pt idx="152">
                  <c:v>4.0961119999999998</c:v>
                </c:pt>
                <c:pt idx="153">
                  <c:v>4.6633129999999996</c:v>
                </c:pt>
                <c:pt idx="154">
                  <c:v>4.3423030000000002</c:v>
                </c:pt>
                <c:pt idx="155">
                  <c:v>4.5171869999999998</c:v>
                </c:pt>
                <c:pt idx="156">
                  <c:v>3.8695940000000002</c:v>
                </c:pt>
                <c:pt idx="157">
                  <c:v>4.1327369999999997</c:v>
                </c:pt>
                <c:pt idx="158">
                  <c:v>4.2943879999999996</c:v>
                </c:pt>
                <c:pt idx="159">
                  <c:v>4.0956859999999997</c:v>
                </c:pt>
                <c:pt idx="160">
                  <c:v>3.9557820000000001</c:v>
                </c:pt>
                <c:pt idx="161">
                  <c:v>4.0853869999999999</c:v>
                </c:pt>
                <c:pt idx="162">
                  <c:v>4.2725730000000004</c:v>
                </c:pt>
                <c:pt idx="163">
                  <c:v>4.2672080000000001</c:v>
                </c:pt>
                <c:pt idx="164">
                  <c:v>5.0526340000000003</c:v>
                </c:pt>
                <c:pt idx="165">
                  <c:v>4.791423</c:v>
                </c:pt>
                <c:pt idx="166">
                  <c:v>4.5992369999999996</c:v>
                </c:pt>
                <c:pt idx="167">
                  <c:v>4.5712700000000002</c:v>
                </c:pt>
                <c:pt idx="168">
                  <c:v>4.8875599999999997</c:v>
                </c:pt>
                <c:pt idx="169">
                  <c:v>4.7934330000000003</c:v>
                </c:pt>
                <c:pt idx="170">
                  <c:v>4.5566870000000002</c:v>
                </c:pt>
                <c:pt idx="171">
                  <c:v>4.9647439999999996</c:v>
                </c:pt>
                <c:pt idx="172">
                  <c:v>5.1859760000000001</c:v>
                </c:pt>
                <c:pt idx="173">
                  <c:v>5.1011499999999996</c:v>
                </c:pt>
                <c:pt idx="174">
                  <c:v>5.0895669999999997</c:v>
                </c:pt>
                <c:pt idx="175">
                  <c:v>4.9710489999999998</c:v>
                </c:pt>
                <c:pt idx="176">
                  <c:v>4.1504399999999997</c:v>
                </c:pt>
                <c:pt idx="177">
                  <c:v>3.9369390000000002</c:v>
                </c:pt>
                <c:pt idx="178">
                  <c:v>4.4273220000000002</c:v>
                </c:pt>
                <c:pt idx="179">
                  <c:v>4.5642969999999998</c:v>
                </c:pt>
                <c:pt idx="180">
                  <c:v>4.4978540000000002</c:v>
                </c:pt>
                <c:pt idx="181">
                  <c:v>4.5560790000000004</c:v>
                </c:pt>
                <c:pt idx="182">
                  <c:v>4.733752</c:v>
                </c:pt>
                <c:pt idx="183">
                  <c:v>4.6989910000000004</c:v>
                </c:pt>
                <c:pt idx="184">
                  <c:v>4.693702</c:v>
                </c:pt>
                <c:pt idx="185">
                  <c:v>4.7231699999999996</c:v>
                </c:pt>
                <c:pt idx="186">
                  <c:v>4.5367749999999996</c:v>
                </c:pt>
                <c:pt idx="187">
                  <c:v>4.5186789999999997</c:v>
                </c:pt>
                <c:pt idx="188">
                  <c:v>5.120641</c:v>
                </c:pt>
                <c:pt idx="189">
                  <c:v>5.7620110000000002</c:v>
                </c:pt>
                <c:pt idx="190">
                  <c:v>6.5447189999999997</c:v>
                </c:pt>
                <c:pt idx="191">
                  <c:v>6.5740449999999999</c:v>
                </c:pt>
                <c:pt idx="192">
                  <c:v>6.7839720000000003</c:v>
                </c:pt>
                <c:pt idx="193">
                  <c:v>6.9445509999999997</c:v>
                </c:pt>
                <c:pt idx="194">
                  <c:v>7.3900119999999996</c:v>
                </c:pt>
                <c:pt idx="195">
                  <c:v>6.8434059999999999</c:v>
                </c:pt>
                <c:pt idx="196">
                  <c:v>7.4114620000000002</c:v>
                </c:pt>
                <c:pt idx="197">
                  <c:v>7.7969099999999996</c:v>
                </c:pt>
                <c:pt idx="198">
                  <c:v>7.9478289999999996</c:v>
                </c:pt>
                <c:pt idx="199">
                  <c:v>7.5091559999999999</c:v>
                </c:pt>
                <c:pt idx="200">
                  <c:v>7.2298479999999996</c:v>
                </c:pt>
                <c:pt idx="201">
                  <c:v>6.4866219999999997</c:v>
                </c:pt>
                <c:pt idx="202">
                  <c:v>4.8745000000000003</c:v>
                </c:pt>
                <c:pt idx="203">
                  <c:v>3.9194079999999998</c:v>
                </c:pt>
                <c:pt idx="204">
                  <c:v>3.0369830000000002</c:v>
                </c:pt>
                <c:pt idx="205">
                  <c:v>2.9572929999999999</c:v>
                </c:pt>
                <c:pt idx="206">
                  <c:v>1.921591</c:v>
                </c:pt>
                <c:pt idx="207">
                  <c:v>1.8489139999999999</c:v>
                </c:pt>
                <c:pt idx="208">
                  <c:v>0.92794719999999997</c:v>
                </c:pt>
                <c:pt idx="209">
                  <c:v>0.60443340000000001</c:v>
                </c:pt>
                <c:pt idx="210">
                  <c:v>-0.22347880000000001</c:v>
                </c:pt>
                <c:pt idx="211">
                  <c:v>0.45815630000000002</c:v>
                </c:pt>
                <c:pt idx="212">
                  <c:v>0.1498775</c:v>
                </c:pt>
                <c:pt idx="213">
                  <c:v>0.43912689999999999</c:v>
                </c:pt>
                <c:pt idx="214">
                  <c:v>1.271323</c:v>
                </c:pt>
                <c:pt idx="215">
                  <c:v>1.939587</c:v>
                </c:pt>
                <c:pt idx="216">
                  <c:v>1.9007449999999999</c:v>
                </c:pt>
                <c:pt idx="217">
                  <c:v>1.758337</c:v>
                </c:pt>
                <c:pt idx="218">
                  <c:v>2.855969</c:v>
                </c:pt>
                <c:pt idx="219">
                  <c:v>2.8726310000000002</c:v>
                </c:pt>
                <c:pt idx="220">
                  <c:v>2.9914350000000001</c:v>
                </c:pt>
                <c:pt idx="221">
                  <c:v>2.7373789999999998</c:v>
                </c:pt>
                <c:pt idx="222">
                  <c:v>3.082919</c:v>
                </c:pt>
                <c:pt idx="223">
                  <c:v>2.8646229999999999</c:v>
                </c:pt>
                <c:pt idx="224">
                  <c:v>3.3133750000000002</c:v>
                </c:pt>
                <c:pt idx="225">
                  <c:v>3.4112930000000001</c:v>
                </c:pt>
                <c:pt idx="226">
                  <c:v>3.4283199999999998</c:v>
                </c:pt>
                <c:pt idx="227">
                  <c:v>3.864268</c:v>
                </c:pt>
                <c:pt idx="228">
                  <c:v>4.0101089999999999</c:v>
                </c:pt>
                <c:pt idx="229">
                  <c:v>4.2276939999999996</c:v>
                </c:pt>
                <c:pt idx="230">
                  <c:v>4.5847490000000004</c:v>
                </c:pt>
                <c:pt idx="231">
                  <c:v>4.8670640000000001</c:v>
                </c:pt>
                <c:pt idx="232">
                  <c:v>4.6519120000000003</c:v>
                </c:pt>
                <c:pt idx="233">
                  <c:v>4.6373920000000002</c:v>
                </c:pt>
                <c:pt idx="234">
                  <c:v>4.3702399999999999</c:v>
                </c:pt>
                <c:pt idx="235">
                  <c:v>4.3130160000000002</c:v>
                </c:pt>
                <c:pt idx="236">
                  <c:v>4.8412249999999997</c:v>
                </c:pt>
                <c:pt idx="237">
                  <c:v>4.8506629999999999</c:v>
                </c:pt>
                <c:pt idx="238">
                  <c:v>4.7966579999999999</c:v>
                </c:pt>
                <c:pt idx="239">
                  <c:v>4.3460429999999999</c:v>
                </c:pt>
                <c:pt idx="240">
                  <c:v>4.2005600000000003</c:v>
                </c:pt>
                <c:pt idx="241">
                  <c:v>4.2142140000000001</c:v>
                </c:pt>
                <c:pt idx="242">
                  <c:v>4.0326750000000002</c:v>
                </c:pt>
                <c:pt idx="243">
                  <c:v>3.8474200000000001</c:v>
                </c:pt>
                <c:pt idx="244">
                  <c:v>3.5697540000000001</c:v>
                </c:pt>
                <c:pt idx="245">
                  <c:v>3.4346390000000002</c:v>
                </c:pt>
                <c:pt idx="246">
                  <c:v>3.4618859999999998</c:v>
                </c:pt>
                <c:pt idx="247">
                  <c:v>3.7406929999999998</c:v>
                </c:pt>
                <c:pt idx="248">
                  <c:v>3.6767449999999999</c:v>
                </c:pt>
                <c:pt idx="249">
                  <c:v>3.4727510000000001</c:v>
                </c:pt>
                <c:pt idx="250">
                  <c:v>2.9817960000000001</c:v>
                </c:pt>
                <c:pt idx="251">
                  <c:v>2.9772859999999999</c:v>
                </c:pt>
                <c:pt idx="252">
                  <c:v>2.5841059999999998</c:v>
                </c:pt>
                <c:pt idx="253">
                  <c:v>2.3708170000000002</c:v>
                </c:pt>
                <c:pt idx="254">
                  <c:v>2.145937</c:v>
                </c:pt>
                <c:pt idx="255">
                  <c:v>1.308087</c:v>
                </c:pt>
                <c:pt idx="256">
                  <c:v>1.6896040000000001</c:v>
                </c:pt>
                <c:pt idx="257">
                  <c:v>1.9934480000000001</c:v>
                </c:pt>
                <c:pt idx="258">
                  <c:v>1.99166</c:v>
                </c:pt>
                <c:pt idx="259">
                  <c:v>1.6037049999999999</c:v>
                </c:pt>
                <c:pt idx="260">
                  <c:v>1.2398549999999999</c:v>
                </c:pt>
                <c:pt idx="261">
                  <c:v>0.76843329999999999</c:v>
                </c:pt>
                <c:pt idx="262">
                  <c:v>0.93909330000000002</c:v>
                </c:pt>
                <c:pt idx="263">
                  <c:v>0.9344441</c:v>
                </c:pt>
                <c:pt idx="264">
                  <c:v>0.8063418</c:v>
                </c:pt>
                <c:pt idx="265">
                  <c:v>0.76779319999999995</c:v>
                </c:pt>
                <c:pt idx="266">
                  <c:v>0.4210372</c:v>
                </c:pt>
                <c:pt idx="267">
                  <c:v>0.8484777</c:v>
                </c:pt>
                <c:pt idx="268">
                  <c:v>0.56273660000000003</c:v>
                </c:pt>
                <c:pt idx="269">
                  <c:v>0.62589729999999999</c:v>
                </c:pt>
                <c:pt idx="270">
                  <c:v>0.38363659999999999</c:v>
                </c:pt>
                <c:pt idx="271">
                  <c:v>0.43292130000000001</c:v>
                </c:pt>
                <c:pt idx="272">
                  <c:v>0.36046590000000001</c:v>
                </c:pt>
                <c:pt idx="273">
                  <c:v>0.43084709999999998</c:v>
                </c:pt>
                <c:pt idx="274">
                  <c:v>0.30560579999999998</c:v>
                </c:pt>
                <c:pt idx="275">
                  <c:v>-0.34441500000000003</c:v>
                </c:pt>
                <c:pt idx="276">
                  <c:v>-0.93592790000000003</c:v>
                </c:pt>
                <c:pt idx="277">
                  <c:v>-0.3878238</c:v>
                </c:pt>
                <c:pt idx="278">
                  <c:v>-0.1043679</c:v>
                </c:pt>
                <c:pt idx="279">
                  <c:v>8.5321499999999995E-2</c:v>
                </c:pt>
                <c:pt idx="280">
                  <c:v>0.6229114</c:v>
                </c:pt>
                <c:pt idx="281">
                  <c:v>0.44159399999999999</c:v>
                </c:pt>
                <c:pt idx="282">
                  <c:v>0.50768729999999995</c:v>
                </c:pt>
                <c:pt idx="283">
                  <c:v>0.35347820000000002</c:v>
                </c:pt>
                <c:pt idx="284">
                  <c:v>8.18276E-2</c:v>
                </c:pt>
              </c:numCache>
            </c:numRef>
          </c:val>
          <c:smooth val="0"/>
          <c:extLst xmlns:c16r2="http://schemas.microsoft.com/office/drawing/2015/06/chart">
            <c:ext xmlns:c16="http://schemas.microsoft.com/office/drawing/2014/chart" uri="{C3380CC4-5D6E-409C-BE32-E72D297353CC}">
              <c16:uniqueId val="{00000001-B6B9-F240-A7B8-A54A0792392E}"/>
            </c:ext>
          </c:extLst>
        </c:ser>
        <c:dLbls>
          <c:showLegendKey val="0"/>
          <c:showVal val="0"/>
          <c:showCatName val="0"/>
          <c:showSerName val="0"/>
          <c:showPercent val="0"/>
          <c:showBubbleSize val="0"/>
        </c:dLbls>
        <c:smooth val="0"/>
        <c:axId val="321769904"/>
        <c:axId val="321770296"/>
      </c:lineChart>
      <c:catAx>
        <c:axId val="321769904"/>
        <c:scaling>
          <c:orientation val="minMax"/>
        </c:scaling>
        <c:delete val="0"/>
        <c:axPos val="b"/>
        <c:numFmt formatCode="0"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321770296"/>
        <c:crosses val="autoZero"/>
        <c:auto val="1"/>
        <c:lblAlgn val="ctr"/>
        <c:lblOffset val="100"/>
        <c:tickLblSkip val="60"/>
        <c:tickMarkSkip val="60"/>
        <c:noMultiLvlLbl val="1"/>
      </c:catAx>
      <c:valAx>
        <c:axId val="321770296"/>
        <c:scaling>
          <c:orientation val="minMax"/>
          <c:max val="12"/>
          <c:min val="-2"/>
        </c:scaling>
        <c:delete val="0"/>
        <c:axPos val="l"/>
        <c:numFmt formatCode="0&quot;%&quot;"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321769904"/>
        <c:crosses val="autoZero"/>
        <c:crossBetween val="between"/>
      </c:valAx>
    </c:plotArea>
    <c:plotVisOnly val="1"/>
    <c:dispBlanksAs val="gap"/>
    <c:showDLblsOverMax val="0"/>
  </c:chart>
  <c:spPr>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1"/>
          <c:order val="0"/>
          <c:spPr>
            <a:ln>
              <a:solidFill>
                <a:schemeClr val="tx2">
                  <a:lumMod val="75000"/>
                </a:schemeClr>
              </a:solidFill>
            </a:ln>
          </c:spPr>
          <c:marker>
            <c:symbol val="none"/>
          </c:marker>
          <c:cat>
            <c:numRef>
              <c:f>USD!$GT$359:$GT$850</c:f>
              <c:numCache>
                <c:formatCode>General</c:formatCode>
                <c:ptCount val="492"/>
                <c:pt idx="0">
                  <c:v>1975</c:v>
                </c:pt>
                <c:pt idx="1">
                  <c:v>1975</c:v>
                </c:pt>
                <c:pt idx="2">
                  <c:v>1975</c:v>
                </c:pt>
                <c:pt idx="3">
                  <c:v>1975</c:v>
                </c:pt>
                <c:pt idx="4">
                  <c:v>1975</c:v>
                </c:pt>
                <c:pt idx="5">
                  <c:v>1975</c:v>
                </c:pt>
                <c:pt idx="6">
                  <c:v>1975</c:v>
                </c:pt>
                <c:pt idx="7">
                  <c:v>1975</c:v>
                </c:pt>
                <c:pt idx="8">
                  <c:v>1975</c:v>
                </c:pt>
                <c:pt idx="9">
                  <c:v>1975</c:v>
                </c:pt>
                <c:pt idx="10">
                  <c:v>1975</c:v>
                </c:pt>
                <c:pt idx="11">
                  <c:v>1975</c:v>
                </c:pt>
                <c:pt idx="12">
                  <c:v>1976</c:v>
                </c:pt>
                <c:pt idx="13">
                  <c:v>1976</c:v>
                </c:pt>
                <c:pt idx="14">
                  <c:v>1976</c:v>
                </c:pt>
                <c:pt idx="15">
                  <c:v>1976</c:v>
                </c:pt>
                <c:pt idx="16">
                  <c:v>1976</c:v>
                </c:pt>
                <c:pt idx="17">
                  <c:v>1976</c:v>
                </c:pt>
                <c:pt idx="18">
                  <c:v>1976</c:v>
                </c:pt>
                <c:pt idx="19">
                  <c:v>1976</c:v>
                </c:pt>
                <c:pt idx="20">
                  <c:v>1976</c:v>
                </c:pt>
                <c:pt idx="21">
                  <c:v>1976</c:v>
                </c:pt>
                <c:pt idx="22">
                  <c:v>1976</c:v>
                </c:pt>
                <c:pt idx="23">
                  <c:v>1976</c:v>
                </c:pt>
                <c:pt idx="24">
                  <c:v>1977</c:v>
                </c:pt>
                <c:pt idx="25">
                  <c:v>1977</c:v>
                </c:pt>
                <c:pt idx="26">
                  <c:v>1977</c:v>
                </c:pt>
                <c:pt idx="27">
                  <c:v>1977</c:v>
                </c:pt>
                <c:pt idx="28">
                  <c:v>1977</c:v>
                </c:pt>
                <c:pt idx="29">
                  <c:v>1977</c:v>
                </c:pt>
                <c:pt idx="30">
                  <c:v>1977</c:v>
                </c:pt>
                <c:pt idx="31">
                  <c:v>1977</c:v>
                </c:pt>
                <c:pt idx="32">
                  <c:v>1977</c:v>
                </c:pt>
                <c:pt idx="33">
                  <c:v>1977</c:v>
                </c:pt>
                <c:pt idx="34">
                  <c:v>1977</c:v>
                </c:pt>
                <c:pt idx="35">
                  <c:v>1977</c:v>
                </c:pt>
                <c:pt idx="36">
                  <c:v>1978</c:v>
                </c:pt>
                <c:pt idx="37">
                  <c:v>1978</c:v>
                </c:pt>
                <c:pt idx="38">
                  <c:v>1978</c:v>
                </c:pt>
                <c:pt idx="39">
                  <c:v>1978</c:v>
                </c:pt>
                <c:pt idx="40">
                  <c:v>1978</c:v>
                </c:pt>
                <c:pt idx="41">
                  <c:v>1978</c:v>
                </c:pt>
                <c:pt idx="42">
                  <c:v>1978</c:v>
                </c:pt>
                <c:pt idx="43">
                  <c:v>1978</c:v>
                </c:pt>
                <c:pt idx="44">
                  <c:v>1978</c:v>
                </c:pt>
                <c:pt idx="45">
                  <c:v>1978</c:v>
                </c:pt>
                <c:pt idx="46">
                  <c:v>1978</c:v>
                </c:pt>
                <c:pt idx="47">
                  <c:v>1978</c:v>
                </c:pt>
                <c:pt idx="48">
                  <c:v>1979</c:v>
                </c:pt>
                <c:pt idx="49">
                  <c:v>1979</c:v>
                </c:pt>
                <c:pt idx="50">
                  <c:v>1979</c:v>
                </c:pt>
                <c:pt idx="51">
                  <c:v>1979</c:v>
                </c:pt>
                <c:pt idx="52">
                  <c:v>1979</c:v>
                </c:pt>
                <c:pt idx="53">
                  <c:v>1979</c:v>
                </c:pt>
                <c:pt idx="54">
                  <c:v>1979</c:v>
                </c:pt>
                <c:pt idx="55">
                  <c:v>1979</c:v>
                </c:pt>
                <c:pt idx="56">
                  <c:v>1979</c:v>
                </c:pt>
                <c:pt idx="57">
                  <c:v>1979</c:v>
                </c:pt>
                <c:pt idx="58">
                  <c:v>1979</c:v>
                </c:pt>
                <c:pt idx="59">
                  <c:v>1979</c:v>
                </c:pt>
                <c:pt idx="60">
                  <c:v>1980</c:v>
                </c:pt>
                <c:pt idx="61">
                  <c:v>1980</c:v>
                </c:pt>
                <c:pt idx="62">
                  <c:v>1980</c:v>
                </c:pt>
                <c:pt idx="63">
                  <c:v>1980</c:v>
                </c:pt>
                <c:pt idx="64">
                  <c:v>1980</c:v>
                </c:pt>
                <c:pt idx="65">
                  <c:v>1980</c:v>
                </c:pt>
                <c:pt idx="66">
                  <c:v>1980</c:v>
                </c:pt>
                <c:pt idx="67">
                  <c:v>1980</c:v>
                </c:pt>
                <c:pt idx="68">
                  <c:v>1980</c:v>
                </c:pt>
                <c:pt idx="69">
                  <c:v>1980</c:v>
                </c:pt>
                <c:pt idx="70">
                  <c:v>1980</c:v>
                </c:pt>
                <c:pt idx="71">
                  <c:v>1980</c:v>
                </c:pt>
                <c:pt idx="72">
                  <c:v>1981</c:v>
                </c:pt>
                <c:pt idx="73">
                  <c:v>1981</c:v>
                </c:pt>
                <c:pt idx="74">
                  <c:v>1981</c:v>
                </c:pt>
                <c:pt idx="75">
                  <c:v>1981</c:v>
                </c:pt>
                <c:pt idx="76">
                  <c:v>1981</c:v>
                </c:pt>
                <c:pt idx="77">
                  <c:v>1981</c:v>
                </c:pt>
                <c:pt idx="78">
                  <c:v>1981</c:v>
                </c:pt>
                <c:pt idx="79">
                  <c:v>1981</c:v>
                </c:pt>
                <c:pt idx="80">
                  <c:v>1981</c:v>
                </c:pt>
                <c:pt idx="81">
                  <c:v>1981</c:v>
                </c:pt>
                <c:pt idx="82">
                  <c:v>1981</c:v>
                </c:pt>
                <c:pt idx="83">
                  <c:v>1981</c:v>
                </c:pt>
                <c:pt idx="84">
                  <c:v>1982</c:v>
                </c:pt>
                <c:pt idx="85">
                  <c:v>1982</c:v>
                </c:pt>
                <c:pt idx="86">
                  <c:v>1982</c:v>
                </c:pt>
                <c:pt idx="87">
                  <c:v>1982</c:v>
                </c:pt>
                <c:pt idx="88">
                  <c:v>1982</c:v>
                </c:pt>
                <c:pt idx="89">
                  <c:v>1982</c:v>
                </c:pt>
                <c:pt idx="90">
                  <c:v>1982</c:v>
                </c:pt>
                <c:pt idx="91">
                  <c:v>1982</c:v>
                </c:pt>
                <c:pt idx="92">
                  <c:v>1982</c:v>
                </c:pt>
                <c:pt idx="93">
                  <c:v>1982</c:v>
                </c:pt>
                <c:pt idx="94">
                  <c:v>1982</c:v>
                </c:pt>
                <c:pt idx="95">
                  <c:v>1982</c:v>
                </c:pt>
                <c:pt idx="96">
                  <c:v>1983</c:v>
                </c:pt>
                <c:pt idx="97">
                  <c:v>1983</c:v>
                </c:pt>
                <c:pt idx="98">
                  <c:v>1983</c:v>
                </c:pt>
                <c:pt idx="99">
                  <c:v>1983</c:v>
                </c:pt>
                <c:pt idx="100">
                  <c:v>1983</c:v>
                </c:pt>
                <c:pt idx="101">
                  <c:v>1983</c:v>
                </c:pt>
                <c:pt idx="102">
                  <c:v>1983</c:v>
                </c:pt>
                <c:pt idx="103">
                  <c:v>1983</c:v>
                </c:pt>
                <c:pt idx="104">
                  <c:v>1983</c:v>
                </c:pt>
                <c:pt idx="105">
                  <c:v>1983</c:v>
                </c:pt>
                <c:pt idx="106">
                  <c:v>1983</c:v>
                </c:pt>
                <c:pt idx="107">
                  <c:v>1983</c:v>
                </c:pt>
                <c:pt idx="108">
                  <c:v>1984</c:v>
                </c:pt>
                <c:pt idx="109">
                  <c:v>1984</c:v>
                </c:pt>
                <c:pt idx="110">
                  <c:v>1984</c:v>
                </c:pt>
                <c:pt idx="111">
                  <c:v>1984</c:v>
                </c:pt>
                <c:pt idx="112">
                  <c:v>1984</c:v>
                </c:pt>
                <c:pt idx="113">
                  <c:v>1984</c:v>
                </c:pt>
                <c:pt idx="114">
                  <c:v>1984</c:v>
                </c:pt>
                <c:pt idx="115">
                  <c:v>1984</c:v>
                </c:pt>
                <c:pt idx="116">
                  <c:v>1984</c:v>
                </c:pt>
                <c:pt idx="117">
                  <c:v>1984</c:v>
                </c:pt>
                <c:pt idx="118">
                  <c:v>1984</c:v>
                </c:pt>
                <c:pt idx="119">
                  <c:v>1984</c:v>
                </c:pt>
                <c:pt idx="120">
                  <c:v>1985</c:v>
                </c:pt>
                <c:pt idx="121">
                  <c:v>1985</c:v>
                </c:pt>
                <c:pt idx="122">
                  <c:v>1985</c:v>
                </c:pt>
                <c:pt idx="123">
                  <c:v>1985</c:v>
                </c:pt>
                <c:pt idx="124">
                  <c:v>1985</c:v>
                </c:pt>
                <c:pt idx="125">
                  <c:v>1985</c:v>
                </c:pt>
                <c:pt idx="126">
                  <c:v>1985</c:v>
                </c:pt>
                <c:pt idx="127">
                  <c:v>1985</c:v>
                </c:pt>
                <c:pt idx="128">
                  <c:v>1985</c:v>
                </c:pt>
                <c:pt idx="129">
                  <c:v>1985</c:v>
                </c:pt>
                <c:pt idx="130">
                  <c:v>1985</c:v>
                </c:pt>
                <c:pt idx="131">
                  <c:v>1985</c:v>
                </c:pt>
                <c:pt idx="132">
                  <c:v>1986</c:v>
                </c:pt>
                <c:pt idx="133">
                  <c:v>1986</c:v>
                </c:pt>
                <c:pt idx="134">
                  <c:v>1986</c:v>
                </c:pt>
                <c:pt idx="135">
                  <c:v>1986</c:v>
                </c:pt>
                <c:pt idx="136">
                  <c:v>1986</c:v>
                </c:pt>
                <c:pt idx="137">
                  <c:v>1986</c:v>
                </c:pt>
                <c:pt idx="138">
                  <c:v>1986</c:v>
                </c:pt>
                <c:pt idx="139">
                  <c:v>1986</c:v>
                </c:pt>
                <c:pt idx="140">
                  <c:v>1986</c:v>
                </c:pt>
                <c:pt idx="141">
                  <c:v>1986</c:v>
                </c:pt>
                <c:pt idx="142">
                  <c:v>1986</c:v>
                </c:pt>
                <c:pt idx="143">
                  <c:v>1986</c:v>
                </c:pt>
                <c:pt idx="144">
                  <c:v>1987</c:v>
                </c:pt>
                <c:pt idx="145">
                  <c:v>1987</c:v>
                </c:pt>
                <c:pt idx="146">
                  <c:v>1987</c:v>
                </c:pt>
                <c:pt idx="147">
                  <c:v>1987</c:v>
                </c:pt>
                <c:pt idx="148">
                  <c:v>1987</c:v>
                </c:pt>
                <c:pt idx="149">
                  <c:v>1987</c:v>
                </c:pt>
                <c:pt idx="150">
                  <c:v>1987</c:v>
                </c:pt>
                <c:pt idx="151">
                  <c:v>1987</c:v>
                </c:pt>
                <c:pt idx="152">
                  <c:v>1987</c:v>
                </c:pt>
                <c:pt idx="153">
                  <c:v>1987</c:v>
                </c:pt>
                <c:pt idx="154">
                  <c:v>1987</c:v>
                </c:pt>
                <c:pt idx="155">
                  <c:v>1987</c:v>
                </c:pt>
                <c:pt idx="156">
                  <c:v>1988</c:v>
                </c:pt>
                <c:pt idx="157">
                  <c:v>1988</c:v>
                </c:pt>
                <c:pt idx="158">
                  <c:v>1988</c:v>
                </c:pt>
                <c:pt idx="159">
                  <c:v>1988</c:v>
                </c:pt>
                <c:pt idx="160">
                  <c:v>1988</c:v>
                </c:pt>
                <c:pt idx="161">
                  <c:v>1988</c:v>
                </c:pt>
                <c:pt idx="162">
                  <c:v>1988</c:v>
                </c:pt>
                <c:pt idx="163">
                  <c:v>1988</c:v>
                </c:pt>
                <c:pt idx="164">
                  <c:v>1988</c:v>
                </c:pt>
                <c:pt idx="165">
                  <c:v>1988</c:v>
                </c:pt>
                <c:pt idx="166">
                  <c:v>1988</c:v>
                </c:pt>
                <c:pt idx="167">
                  <c:v>1988</c:v>
                </c:pt>
                <c:pt idx="168">
                  <c:v>1989</c:v>
                </c:pt>
                <c:pt idx="169">
                  <c:v>1989</c:v>
                </c:pt>
                <c:pt idx="170">
                  <c:v>1989</c:v>
                </c:pt>
                <c:pt idx="171">
                  <c:v>1989</c:v>
                </c:pt>
                <c:pt idx="172">
                  <c:v>1989</c:v>
                </c:pt>
                <c:pt idx="173">
                  <c:v>1989</c:v>
                </c:pt>
                <c:pt idx="174">
                  <c:v>1989</c:v>
                </c:pt>
                <c:pt idx="175">
                  <c:v>1989</c:v>
                </c:pt>
                <c:pt idx="176">
                  <c:v>1989</c:v>
                </c:pt>
                <c:pt idx="177">
                  <c:v>1989</c:v>
                </c:pt>
                <c:pt idx="178">
                  <c:v>1989</c:v>
                </c:pt>
                <c:pt idx="179">
                  <c:v>1989</c:v>
                </c:pt>
                <c:pt idx="180">
                  <c:v>1990</c:v>
                </c:pt>
                <c:pt idx="181">
                  <c:v>1990</c:v>
                </c:pt>
                <c:pt idx="182">
                  <c:v>1990</c:v>
                </c:pt>
                <c:pt idx="183">
                  <c:v>1990</c:v>
                </c:pt>
                <c:pt idx="184">
                  <c:v>1990</c:v>
                </c:pt>
                <c:pt idx="185">
                  <c:v>1990</c:v>
                </c:pt>
                <c:pt idx="186">
                  <c:v>1990</c:v>
                </c:pt>
                <c:pt idx="187">
                  <c:v>1990</c:v>
                </c:pt>
                <c:pt idx="188">
                  <c:v>1990</c:v>
                </c:pt>
                <c:pt idx="189">
                  <c:v>1990</c:v>
                </c:pt>
                <c:pt idx="190">
                  <c:v>1990</c:v>
                </c:pt>
                <c:pt idx="191">
                  <c:v>1990</c:v>
                </c:pt>
                <c:pt idx="192">
                  <c:v>1991</c:v>
                </c:pt>
                <c:pt idx="193">
                  <c:v>1991</c:v>
                </c:pt>
                <c:pt idx="194">
                  <c:v>1991</c:v>
                </c:pt>
                <c:pt idx="195">
                  <c:v>1991</c:v>
                </c:pt>
                <c:pt idx="196">
                  <c:v>1991</c:v>
                </c:pt>
                <c:pt idx="197">
                  <c:v>1991</c:v>
                </c:pt>
                <c:pt idx="198">
                  <c:v>1991</c:v>
                </c:pt>
                <c:pt idx="199">
                  <c:v>1991</c:v>
                </c:pt>
                <c:pt idx="200">
                  <c:v>1991</c:v>
                </c:pt>
                <c:pt idx="201">
                  <c:v>1991</c:v>
                </c:pt>
                <c:pt idx="202">
                  <c:v>1991</c:v>
                </c:pt>
                <c:pt idx="203">
                  <c:v>1991</c:v>
                </c:pt>
                <c:pt idx="204">
                  <c:v>1992</c:v>
                </c:pt>
                <c:pt idx="205">
                  <c:v>1992</c:v>
                </c:pt>
                <c:pt idx="206">
                  <c:v>1992</c:v>
                </c:pt>
                <c:pt idx="207">
                  <c:v>1992</c:v>
                </c:pt>
                <c:pt idx="208">
                  <c:v>1992</c:v>
                </c:pt>
                <c:pt idx="209">
                  <c:v>1992</c:v>
                </c:pt>
                <c:pt idx="210">
                  <c:v>1992</c:v>
                </c:pt>
                <c:pt idx="211">
                  <c:v>1992</c:v>
                </c:pt>
                <c:pt idx="212">
                  <c:v>1992</c:v>
                </c:pt>
                <c:pt idx="213">
                  <c:v>1992</c:v>
                </c:pt>
                <c:pt idx="214">
                  <c:v>1992</c:v>
                </c:pt>
                <c:pt idx="215">
                  <c:v>1992</c:v>
                </c:pt>
                <c:pt idx="216">
                  <c:v>1993</c:v>
                </c:pt>
                <c:pt idx="217">
                  <c:v>1993</c:v>
                </c:pt>
                <c:pt idx="218">
                  <c:v>1993</c:v>
                </c:pt>
                <c:pt idx="219">
                  <c:v>1993</c:v>
                </c:pt>
                <c:pt idx="220">
                  <c:v>1993</c:v>
                </c:pt>
                <c:pt idx="221">
                  <c:v>1993</c:v>
                </c:pt>
                <c:pt idx="222">
                  <c:v>1993</c:v>
                </c:pt>
                <c:pt idx="223">
                  <c:v>1993</c:v>
                </c:pt>
                <c:pt idx="224">
                  <c:v>1993</c:v>
                </c:pt>
                <c:pt idx="225">
                  <c:v>1993</c:v>
                </c:pt>
                <c:pt idx="226">
                  <c:v>1993</c:v>
                </c:pt>
                <c:pt idx="227">
                  <c:v>1993</c:v>
                </c:pt>
                <c:pt idx="228">
                  <c:v>1994</c:v>
                </c:pt>
                <c:pt idx="229">
                  <c:v>1994</c:v>
                </c:pt>
                <c:pt idx="230">
                  <c:v>1994</c:v>
                </c:pt>
                <c:pt idx="231">
                  <c:v>1994</c:v>
                </c:pt>
                <c:pt idx="232">
                  <c:v>1994</c:v>
                </c:pt>
                <c:pt idx="233">
                  <c:v>1994</c:v>
                </c:pt>
                <c:pt idx="234">
                  <c:v>1994</c:v>
                </c:pt>
                <c:pt idx="235">
                  <c:v>1994</c:v>
                </c:pt>
                <c:pt idx="236">
                  <c:v>1994</c:v>
                </c:pt>
                <c:pt idx="237">
                  <c:v>1994</c:v>
                </c:pt>
                <c:pt idx="238">
                  <c:v>1994</c:v>
                </c:pt>
                <c:pt idx="239">
                  <c:v>1994</c:v>
                </c:pt>
                <c:pt idx="240">
                  <c:v>1995</c:v>
                </c:pt>
                <c:pt idx="241">
                  <c:v>1995</c:v>
                </c:pt>
                <c:pt idx="242">
                  <c:v>1995</c:v>
                </c:pt>
                <c:pt idx="243">
                  <c:v>1995</c:v>
                </c:pt>
                <c:pt idx="244">
                  <c:v>1995</c:v>
                </c:pt>
                <c:pt idx="245">
                  <c:v>1995</c:v>
                </c:pt>
                <c:pt idx="246">
                  <c:v>1995</c:v>
                </c:pt>
                <c:pt idx="247">
                  <c:v>1995</c:v>
                </c:pt>
                <c:pt idx="248">
                  <c:v>1995</c:v>
                </c:pt>
                <c:pt idx="249">
                  <c:v>1995</c:v>
                </c:pt>
                <c:pt idx="250">
                  <c:v>1995</c:v>
                </c:pt>
                <c:pt idx="251">
                  <c:v>1995</c:v>
                </c:pt>
                <c:pt idx="252">
                  <c:v>1996</c:v>
                </c:pt>
                <c:pt idx="253">
                  <c:v>1996</c:v>
                </c:pt>
                <c:pt idx="254">
                  <c:v>1996</c:v>
                </c:pt>
                <c:pt idx="255">
                  <c:v>1996</c:v>
                </c:pt>
                <c:pt idx="256">
                  <c:v>1996</c:v>
                </c:pt>
                <c:pt idx="257">
                  <c:v>1996</c:v>
                </c:pt>
                <c:pt idx="258">
                  <c:v>1996</c:v>
                </c:pt>
                <c:pt idx="259">
                  <c:v>1996</c:v>
                </c:pt>
                <c:pt idx="260">
                  <c:v>1996</c:v>
                </c:pt>
                <c:pt idx="261">
                  <c:v>1996</c:v>
                </c:pt>
                <c:pt idx="262">
                  <c:v>1996</c:v>
                </c:pt>
                <c:pt idx="263">
                  <c:v>1996</c:v>
                </c:pt>
                <c:pt idx="264">
                  <c:v>1997</c:v>
                </c:pt>
                <c:pt idx="265">
                  <c:v>1997</c:v>
                </c:pt>
                <c:pt idx="266">
                  <c:v>1997</c:v>
                </c:pt>
                <c:pt idx="267">
                  <c:v>1997</c:v>
                </c:pt>
                <c:pt idx="268">
                  <c:v>1997</c:v>
                </c:pt>
                <c:pt idx="269">
                  <c:v>1997</c:v>
                </c:pt>
                <c:pt idx="270">
                  <c:v>1997</c:v>
                </c:pt>
                <c:pt idx="271">
                  <c:v>1997</c:v>
                </c:pt>
                <c:pt idx="272">
                  <c:v>1997</c:v>
                </c:pt>
                <c:pt idx="273">
                  <c:v>1997</c:v>
                </c:pt>
                <c:pt idx="274">
                  <c:v>1997</c:v>
                </c:pt>
                <c:pt idx="275">
                  <c:v>1997</c:v>
                </c:pt>
                <c:pt idx="276">
                  <c:v>1998</c:v>
                </c:pt>
                <c:pt idx="277">
                  <c:v>1998</c:v>
                </c:pt>
                <c:pt idx="278">
                  <c:v>1998</c:v>
                </c:pt>
                <c:pt idx="279">
                  <c:v>1998</c:v>
                </c:pt>
                <c:pt idx="280">
                  <c:v>1998</c:v>
                </c:pt>
                <c:pt idx="281">
                  <c:v>1998</c:v>
                </c:pt>
                <c:pt idx="282">
                  <c:v>1998</c:v>
                </c:pt>
                <c:pt idx="283">
                  <c:v>1998</c:v>
                </c:pt>
                <c:pt idx="284">
                  <c:v>1998</c:v>
                </c:pt>
                <c:pt idx="285">
                  <c:v>1998</c:v>
                </c:pt>
                <c:pt idx="286">
                  <c:v>1998</c:v>
                </c:pt>
                <c:pt idx="287">
                  <c:v>1998</c:v>
                </c:pt>
                <c:pt idx="288">
                  <c:v>1999</c:v>
                </c:pt>
                <c:pt idx="289">
                  <c:v>1999</c:v>
                </c:pt>
                <c:pt idx="290">
                  <c:v>1999</c:v>
                </c:pt>
                <c:pt idx="291">
                  <c:v>1999</c:v>
                </c:pt>
                <c:pt idx="292">
                  <c:v>1999</c:v>
                </c:pt>
                <c:pt idx="293">
                  <c:v>1999</c:v>
                </c:pt>
                <c:pt idx="294">
                  <c:v>1999</c:v>
                </c:pt>
                <c:pt idx="295">
                  <c:v>1999</c:v>
                </c:pt>
                <c:pt idx="296">
                  <c:v>1999</c:v>
                </c:pt>
                <c:pt idx="297">
                  <c:v>1999</c:v>
                </c:pt>
                <c:pt idx="298">
                  <c:v>1999</c:v>
                </c:pt>
                <c:pt idx="299">
                  <c:v>1999</c:v>
                </c:pt>
                <c:pt idx="300">
                  <c:v>2000</c:v>
                </c:pt>
                <c:pt idx="301">
                  <c:v>2000</c:v>
                </c:pt>
                <c:pt idx="302">
                  <c:v>2000</c:v>
                </c:pt>
                <c:pt idx="303">
                  <c:v>2000</c:v>
                </c:pt>
                <c:pt idx="304">
                  <c:v>2000</c:v>
                </c:pt>
                <c:pt idx="305">
                  <c:v>2000</c:v>
                </c:pt>
                <c:pt idx="306">
                  <c:v>2000</c:v>
                </c:pt>
                <c:pt idx="307">
                  <c:v>2000</c:v>
                </c:pt>
                <c:pt idx="308">
                  <c:v>2000</c:v>
                </c:pt>
                <c:pt idx="309">
                  <c:v>2000</c:v>
                </c:pt>
                <c:pt idx="310">
                  <c:v>2000</c:v>
                </c:pt>
                <c:pt idx="311">
                  <c:v>2000</c:v>
                </c:pt>
                <c:pt idx="312">
                  <c:v>2001</c:v>
                </c:pt>
                <c:pt idx="313">
                  <c:v>2001</c:v>
                </c:pt>
                <c:pt idx="314">
                  <c:v>2001</c:v>
                </c:pt>
                <c:pt idx="315">
                  <c:v>2001</c:v>
                </c:pt>
                <c:pt idx="316">
                  <c:v>2001</c:v>
                </c:pt>
                <c:pt idx="317">
                  <c:v>2001</c:v>
                </c:pt>
                <c:pt idx="318">
                  <c:v>2001</c:v>
                </c:pt>
                <c:pt idx="319">
                  <c:v>2001</c:v>
                </c:pt>
                <c:pt idx="320">
                  <c:v>2001</c:v>
                </c:pt>
                <c:pt idx="321">
                  <c:v>2001</c:v>
                </c:pt>
                <c:pt idx="322">
                  <c:v>2001</c:v>
                </c:pt>
                <c:pt idx="323">
                  <c:v>2001</c:v>
                </c:pt>
                <c:pt idx="324">
                  <c:v>2002</c:v>
                </c:pt>
                <c:pt idx="325">
                  <c:v>2002</c:v>
                </c:pt>
                <c:pt idx="326">
                  <c:v>2002</c:v>
                </c:pt>
                <c:pt idx="327">
                  <c:v>2002</c:v>
                </c:pt>
                <c:pt idx="328">
                  <c:v>2002</c:v>
                </c:pt>
                <c:pt idx="329">
                  <c:v>2002</c:v>
                </c:pt>
                <c:pt idx="330">
                  <c:v>2002</c:v>
                </c:pt>
                <c:pt idx="331">
                  <c:v>2002</c:v>
                </c:pt>
                <c:pt idx="332">
                  <c:v>2002</c:v>
                </c:pt>
                <c:pt idx="333">
                  <c:v>2002</c:v>
                </c:pt>
                <c:pt idx="334">
                  <c:v>2002</c:v>
                </c:pt>
                <c:pt idx="335">
                  <c:v>2002</c:v>
                </c:pt>
                <c:pt idx="336">
                  <c:v>2003</c:v>
                </c:pt>
                <c:pt idx="337">
                  <c:v>2003</c:v>
                </c:pt>
                <c:pt idx="338">
                  <c:v>2003</c:v>
                </c:pt>
                <c:pt idx="339">
                  <c:v>2003</c:v>
                </c:pt>
                <c:pt idx="340">
                  <c:v>2003</c:v>
                </c:pt>
                <c:pt idx="341">
                  <c:v>2003</c:v>
                </c:pt>
                <c:pt idx="342">
                  <c:v>2003</c:v>
                </c:pt>
                <c:pt idx="343">
                  <c:v>2003</c:v>
                </c:pt>
                <c:pt idx="344">
                  <c:v>2003</c:v>
                </c:pt>
                <c:pt idx="345">
                  <c:v>2003</c:v>
                </c:pt>
                <c:pt idx="346">
                  <c:v>2003</c:v>
                </c:pt>
                <c:pt idx="347">
                  <c:v>2003</c:v>
                </c:pt>
                <c:pt idx="348">
                  <c:v>2004</c:v>
                </c:pt>
                <c:pt idx="349">
                  <c:v>2004</c:v>
                </c:pt>
                <c:pt idx="350">
                  <c:v>2004</c:v>
                </c:pt>
                <c:pt idx="351">
                  <c:v>2004</c:v>
                </c:pt>
                <c:pt idx="352">
                  <c:v>2004</c:v>
                </c:pt>
                <c:pt idx="353">
                  <c:v>2004</c:v>
                </c:pt>
                <c:pt idx="354">
                  <c:v>2004</c:v>
                </c:pt>
                <c:pt idx="355">
                  <c:v>2004</c:v>
                </c:pt>
                <c:pt idx="356">
                  <c:v>2004</c:v>
                </c:pt>
                <c:pt idx="357">
                  <c:v>2004</c:v>
                </c:pt>
                <c:pt idx="358">
                  <c:v>2004</c:v>
                </c:pt>
                <c:pt idx="359">
                  <c:v>2004</c:v>
                </c:pt>
                <c:pt idx="360">
                  <c:v>2005</c:v>
                </c:pt>
                <c:pt idx="361">
                  <c:v>2005</c:v>
                </c:pt>
                <c:pt idx="362">
                  <c:v>2005</c:v>
                </c:pt>
                <c:pt idx="363">
                  <c:v>2005</c:v>
                </c:pt>
                <c:pt idx="364">
                  <c:v>2005</c:v>
                </c:pt>
                <c:pt idx="365">
                  <c:v>2005</c:v>
                </c:pt>
                <c:pt idx="366">
                  <c:v>2005</c:v>
                </c:pt>
                <c:pt idx="367">
                  <c:v>2005</c:v>
                </c:pt>
                <c:pt idx="368">
                  <c:v>2005</c:v>
                </c:pt>
                <c:pt idx="369">
                  <c:v>2005</c:v>
                </c:pt>
                <c:pt idx="370">
                  <c:v>2005</c:v>
                </c:pt>
                <c:pt idx="371">
                  <c:v>2005</c:v>
                </c:pt>
                <c:pt idx="372">
                  <c:v>2006</c:v>
                </c:pt>
                <c:pt idx="373">
                  <c:v>2006</c:v>
                </c:pt>
                <c:pt idx="374">
                  <c:v>2006</c:v>
                </c:pt>
                <c:pt idx="375">
                  <c:v>2006</c:v>
                </c:pt>
                <c:pt idx="376">
                  <c:v>2006</c:v>
                </c:pt>
                <c:pt idx="377">
                  <c:v>2006</c:v>
                </c:pt>
                <c:pt idx="378">
                  <c:v>2006</c:v>
                </c:pt>
                <c:pt idx="379">
                  <c:v>2006</c:v>
                </c:pt>
                <c:pt idx="380">
                  <c:v>2006</c:v>
                </c:pt>
                <c:pt idx="381">
                  <c:v>2006</c:v>
                </c:pt>
                <c:pt idx="382">
                  <c:v>2006</c:v>
                </c:pt>
                <c:pt idx="383">
                  <c:v>2006</c:v>
                </c:pt>
                <c:pt idx="384">
                  <c:v>2007</c:v>
                </c:pt>
                <c:pt idx="385">
                  <c:v>2007</c:v>
                </c:pt>
                <c:pt idx="386">
                  <c:v>2007</c:v>
                </c:pt>
                <c:pt idx="387">
                  <c:v>2007</c:v>
                </c:pt>
                <c:pt idx="388">
                  <c:v>2007</c:v>
                </c:pt>
                <c:pt idx="389">
                  <c:v>2007</c:v>
                </c:pt>
                <c:pt idx="390">
                  <c:v>2007</c:v>
                </c:pt>
                <c:pt idx="391">
                  <c:v>2007</c:v>
                </c:pt>
                <c:pt idx="392">
                  <c:v>2007</c:v>
                </c:pt>
                <c:pt idx="393">
                  <c:v>2007</c:v>
                </c:pt>
                <c:pt idx="394">
                  <c:v>2007</c:v>
                </c:pt>
                <c:pt idx="395">
                  <c:v>2007</c:v>
                </c:pt>
                <c:pt idx="396">
                  <c:v>2008</c:v>
                </c:pt>
                <c:pt idx="397">
                  <c:v>2008</c:v>
                </c:pt>
                <c:pt idx="398">
                  <c:v>2008</c:v>
                </c:pt>
                <c:pt idx="399">
                  <c:v>2008</c:v>
                </c:pt>
                <c:pt idx="400">
                  <c:v>2008</c:v>
                </c:pt>
                <c:pt idx="401">
                  <c:v>2008</c:v>
                </c:pt>
                <c:pt idx="402">
                  <c:v>2008</c:v>
                </c:pt>
                <c:pt idx="403">
                  <c:v>2008</c:v>
                </c:pt>
                <c:pt idx="404">
                  <c:v>2008</c:v>
                </c:pt>
                <c:pt idx="405">
                  <c:v>2008</c:v>
                </c:pt>
                <c:pt idx="406">
                  <c:v>2008</c:v>
                </c:pt>
                <c:pt idx="407">
                  <c:v>2008</c:v>
                </c:pt>
                <c:pt idx="408">
                  <c:v>2009</c:v>
                </c:pt>
                <c:pt idx="409">
                  <c:v>2009</c:v>
                </c:pt>
                <c:pt idx="410">
                  <c:v>2009</c:v>
                </c:pt>
                <c:pt idx="411">
                  <c:v>2009</c:v>
                </c:pt>
                <c:pt idx="412">
                  <c:v>2009</c:v>
                </c:pt>
                <c:pt idx="413">
                  <c:v>2009</c:v>
                </c:pt>
                <c:pt idx="414">
                  <c:v>2009</c:v>
                </c:pt>
                <c:pt idx="415">
                  <c:v>2009</c:v>
                </c:pt>
                <c:pt idx="416">
                  <c:v>2009</c:v>
                </c:pt>
                <c:pt idx="417">
                  <c:v>2009</c:v>
                </c:pt>
                <c:pt idx="418">
                  <c:v>2009</c:v>
                </c:pt>
                <c:pt idx="419">
                  <c:v>2009</c:v>
                </c:pt>
                <c:pt idx="420">
                  <c:v>2010</c:v>
                </c:pt>
                <c:pt idx="421">
                  <c:v>2010</c:v>
                </c:pt>
                <c:pt idx="422">
                  <c:v>2010</c:v>
                </c:pt>
                <c:pt idx="423">
                  <c:v>2010</c:v>
                </c:pt>
                <c:pt idx="424">
                  <c:v>2010</c:v>
                </c:pt>
                <c:pt idx="425">
                  <c:v>2010</c:v>
                </c:pt>
                <c:pt idx="426">
                  <c:v>2010</c:v>
                </c:pt>
                <c:pt idx="427">
                  <c:v>2010</c:v>
                </c:pt>
                <c:pt idx="428">
                  <c:v>2010</c:v>
                </c:pt>
                <c:pt idx="429">
                  <c:v>2010</c:v>
                </c:pt>
                <c:pt idx="430">
                  <c:v>2010</c:v>
                </c:pt>
                <c:pt idx="431">
                  <c:v>2010</c:v>
                </c:pt>
                <c:pt idx="432">
                  <c:v>2011</c:v>
                </c:pt>
                <c:pt idx="433">
                  <c:v>2011</c:v>
                </c:pt>
                <c:pt idx="434">
                  <c:v>2011</c:v>
                </c:pt>
                <c:pt idx="435">
                  <c:v>2011</c:v>
                </c:pt>
                <c:pt idx="436">
                  <c:v>2011</c:v>
                </c:pt>
                <c:pt idx="437">
                  <c:v>2011</c:v>
                </c:pt>
                <c:pt idx="438">
                  <c:v>2011</c:v>
                </c:pt>
                <c:pt idx="439">
                  <c:v>2011</c:v>
                </c:pt>
                <c:pt idx="440">
                  <c:v>2011</c:v>
                </c:pt>
                <c:pt idx="441">
                  <c:v>2011</c:v>
                </c:pt>
                <c:pt idx="442">
                  <c:v>2011</c:v>
                </c:pt>
                <c:pt idx="443">
                  <c:v>2011</c:v>
                </c:pt>
                <c:pt idx="444">
                  <c:v>2012</c:v>
                </c:pt>
                <c:pt idx="445">
                  <c:v>2012</c:v>
                </c:pt>
                <c:pt idx="446">
                  <c:v>2012</c:v>
                </c:pt>
                <c:pt idx="447">
                  <c:v>2012</c:v>
                </c:pt>
                <c:pt idx="448">
                  <c:v>2012</c:v>
                </c:pt>
                <c:pt idx="449">
                  <c:v>2012</c:v>
                </c:pt>
                <c:pt idx="450">
                  <c:v>2012</c:v>
                </c:pt>
                <c:pt idx="451">
                  <c:v>2012</c:v>
                </c:pt>
                <c:pt idx="452">
                  <c:v>2012</c:v>
                </c:pt>
                <c:pt idx="453">
                  <c:v>2012</c:v>
                </c:pt>
                <c:pt idx="454">
                  <c:v>2012</c:v>
                </c:pt>
                <c:pt idx="455">
                  <c:v>2012</c:v>
                </c:pt>
                <c:pt idx="456">
                  <c:v>2013</c:v>
                </c:pt>
                <c:pt idx="457">
                  <c:v>2013</c:v>
                </c:pt>
                <c:pt idx="458">
                  <c:v>2013</c:v>
                </c:pt>
                <c:pt idx="459">
                  <c:v>2013</c:v>
                </c:pt>
                <c:pt idx="460">
                  <c:v>2013</c:v>
                </c:pt>
                <c:pt idx="461">
                  <c:v>2013</c:v>
                </c:pt>
                <c:pt idx="462">
                  <c:v>2013</c:v>
                </c:pt>
                <c:pt idx="463">
                  <c:v>2013</c:v>
                </c:pt>
                <c:pt idx="464">
                  <c:v>2013</c:v>
                </c:pt>
                <c:pt idx="465">
                  <c:v>2013</c:v>
                </c:pt>
                <c:pt idx="466">
                  <c:v>2013</c:v>
                </c:pt>
                <c:pt idx="467">
                  <c:v>2013</c:v>
                </c:pt>
                <c:pt idx="468">
                  <c:v>2014</c:v>
                </c:pt>
                <c:pt idx="469">
                  <c:v>2014</c:v>
                </c:pt>
                <c:pt idx="470">
                  <c:v>2014</c:v>
                </c:pt>
                <c:pt idx="471">
                  <c:v>2014</c:v>
                </c:pt>
                <c:pt idx="472">
                  <c:v>2014</c:v>
                </c:pt>
                <c:pt idx="473">
                  <c:v>2014</c:v>
                </c:pt>
                <c:pt idx="474">
                  <c:v>2014</c:v>
                </c:pt>
                <c:pt idx="475">
                  <c:v>2014</c:v>
                </c:pt>
                <c:pt idx="476">
                  <c:v>2014</c:v>
                </c:pt>
                <c:pt idx="477">
                  <c:v>2014</c:v>
                </c:pt>
                <c:pt idx="478">
                  <c:v>2014</c:v>
                </c:pt>
                <c:pt idx="479">
                  <c:v>2014</c:v>
                </c:pt>
                <c:pt idx="480">
                  <c:v>2015</c:v>
                </c:pt>
                <c:pt idx="481">
                  <c:v>2015</c:v>
                </c:pt>
                <c:pt idx="482">
                  <c:v>2015</c:v>
                </c:pt>
                <c:pt idx="483">
                  <c:v>2015</c:v>
                </c:pt>
                <c:pt idx="484">
                  <c:v>2015</c:v>
                </c:pt>
                <c:pt idx="485">
                  <c:v>2015</c:v>
                </c:pt>
                <c:pt idx="486">
                  <c:v>2015</c:v>
                </c:pt>
                <c:pt idx="487">
                  <c:v>2015</c:v>
                </c:pt>
                <c:pt idx="488">
                  <c:v>2015</c:v>
                </c:pt>
                <c:pt idx="489">
                  <c:v>2015</c:v>
                </c:pt>
                <c:pt idx="490">
                  <c:v>2015</c:v>
                </c:pt>
                <c:pt idx="491">
                  <c:v>2015</c:v>
                </c:pt>
              </c:numCache>
            </c:numRef>
          </c:cat>
          <c:val>
            <c:numRef>
              <c:f>EURO!$GQ$359:$GQ$850</c:f>
              <c:numCache>
                <c:formatCode>0.00</c:formatCode>
                <c:ptCount val="492"/>
                <c:pt idx="0">
                  <c:v>16.923076923076923</c:v>
                </c:pt>
                <c:pt idx="1">
                  <c:v>16.923076923076923</c:v>
                </c:pt>
                <c:pt idx="2">
                  <c:v>16.923076923076923</c:v>
                </c:pt>
                <c:pt idx="3">
                  <c:v>16.923076923076923</c:v>
                </c:pt>
                <c:pt idx="4">
                  <c:v>16.923076923076923</c:v>
                </c:pt>
                <c:pt idx="5">
                  <c:v>16.923076923076923</c:v>
                </c:pt>
                <c:pt idx="6">
                  <c:v>16.410256410256409</c:v>
                </c:pt>
                <c:pt idx="7">
                  <c:v>16.410256410256409</c:v>
                </c:pt>
                <c:pt idx="8">
                  <c:v>16.410256410256409</c:v>
                </c:pt>
                <c:pt idx="9">
                  <c:v>16.410256410256409</c:v>
                </c:pt>
                <c:pt idx="10">
                  <c:v>16.410256410256409</c:v>
                </c:pt>
                <c:pt idx="11">
                  <c:v>16.410256410256409</c:v>
                </c:pt>
                <c:pt idx="12">
                  <c:v>16.410256410256409</c:v>
                </c:pt>
                <c:pt idx="13">
                  <c:v>16.410256410256409</c:v>
                </c:pt>
                <c:pt idx="14">
                  <c:v>16.410256410256409</c:v>
                </c:pt>
                <c:pt idx="15">
                  <c:v>16.410256410256409</c:v>
                </c:pt>
                <c:pt idx="16">
                  <c:v>16.410256410256409</c:v>
                </c:pt>
                <c:pt idx="17">
                  <c:v>16.410256410256409</c:v>
                </c:pt>
                <c:pt idx="18">
                  <c:v>16.410256410256409</c:v>
                </c:pt>
                <c:pt idx="19">
                  <c:v>16.410256410256409</c:v>
                </c:pt>
                <c:pt idx="20">
                  <c:v>16.410256410256409</c:v>
                </c:pt>
                <c:pt idx="21">
                  <c:v>16.410256410256409</c:v>
                </c:pt>
                <c:pt idx="22">
                  <c:v>16.410256410256409</c:v>
                </c:pt>
                <c:pt idx="23">
                  <c:v>16.410256410256409</c:v>
                </c:pt>
                <c:pt idx="24">
                  <c:v>16.410256410256409</c:v>
                </c:pt>
                <c:pt idx="25">
                  <c:v>16.410256410256409</c:v>
                </c:pt>
                <c:pt idx="26">
                  <c:v>16.410256410256409</c:v>
                </c:pt>
                <c:pt idx="27">
                  <c:v>16.410256410256409</c:v>
                </c:pt>
                <c:pt idx="28">
                  <c:v>16.410256410256409</c:v>
                </c:pt>
                <c:pt idx="29">
                  <c:v>16.410256410256409</c:v>
                </c:pt>
                <c:pt idx="30">
                  <c:v>16.410256410256409</c:v>
                </c:pt>
                <c:pt idx="31">
                  <c:v>16.410256410256409</c:v>
                </c:pt>
                <c:pt idx="32">
                  <c:v>16.410256410256409</c:v>
                </c:pt>
                <c:pt idx="33">
                  <c:v>16.410256410256409</c:v>
                </c:pt>
                <c:pt idx="34">
                  <c:v>16.410256410256409</c:v>
                </c:pt>
                <c:pt idx="35">
                  <c:v>16.410256410256409</c:v>
                </c:pt>
                <c:pt idx="36">
                  <c:v>16.923076923076923</c:v>
                </c:pt>
                <c:pt idx="37">
                  <c:v>16.923076923076923</c:v>
                </c:pt>
                <c:pt idx="38">
                  <c:v>16.923076923076923</c:v>
                </c:pt>
                <c:pt idx="39">
                  <c:v>16.923076923076923</c:v>
                </c:pt>
                <c:pt idx="40">
                  <c:v>16.923076923076923</c:v>
                </c:pt>
                <c:pt idx="41">
                  <c:v>16.923076923076923</c:v>
                </c:pt>
                <c:pt idx="42">
                  <c:v>16.923076923076923</c:v>
                </c:pt>
                <c:pt idx="43">
                  <c:v>16.923076923076923</c:v>
                </c:pt>
                <c:pt idx="44">
                  <c:v>16.923076923076923</c:v>
                </c:pt>
                <c:pt idx="45">
                  <c:v>16.923076923076923</c:v>
                </c:pt>
                <c:pt idx="46">
                  <c:v>16.923076923076923</c:v>
                </c:pt>
                <c:pt idx="47">
                  <c:v>16.923076923076923</c:v>
                </c:pt>
                <c:pt idx="48">
                  <c:v>16.923076923076923</c:v>
                </c:pt>
                <c:pt idx="49">
                  <c:v>16.923076923076923</c:v>
                </c:pt>
                <c:pt idx="50">
                  <c:v>16.923076923076923</c:v>
                </c:pt>
                <c:pt idx="51">
                  <c:v>17.435897435897434</c:v>
                </c:pt>
                <c:pt idx="52">
                  <c:v>17.435897435897434</c:v>
                </c:pt>
                <c:pt idx="53">
                  <c:v>17.435897435897434</c:v>
                </c:pt>
                <c:pt idx="54">
                  <c:v>17.435897435897434</c:v>
                </c:pt>
                <c:pt idx="55">
                  <c:v>17.948717948717949</c:v>
                </c:pt>
                <c:pt idx="56">
                  <c:v>17.948717948717949</c:v>
                </c:pt>
                <c:pt idx="57">
                  <c:v>17.948717948717949</c:v>
                </c:pt>
                <c:pt idx="58">
                  <c:v>17.948717948717949</c:v>
                </c:pt>
                <c:pt idx="59">
                  <c:v>17.948717948717949</c:v>
                </c:pt>
                <c:pt idx="60">
                  <c:v>17.948717948717949</c:v>
                </c:pt>
                <c:pt idx="61">
                  <c:v>17.948717948717949</c:v>
                </c:pt>
                <c:pt idx="62">
                  <c:v>17.948717948717949</c:v>
                </c:pt>
                <c:pt idx="63">
                  <c:v>17.948717948717949</c:v>
                </c:pt>
                <c:pt idx="64">
                  <c:v>17.948717948717949</c:v>
                </c:pt>
                <c:pt idx="65">
                  <c:v>17.948717948717949</c:v>
                </c:pt>
                <c:pt idx="66">
                  <c:v>17.948717948717949</c:v>
                </c:pt>
                <c:pt idx="67">
                  <c:v>17.948717948717949</c:v>
                </c:pt>
                <c:pt idx="68">
                  <c:v>17.948717948717949</c:v>
                </c:pt>
                <c:pt idx="69">
                  <c:v>17.948717948717949</c:v>
                </c:pt>
                <c:pt idx="70">
                  <c:v>17.948717948717949</c:v>
                </c:pt>
                <c:pt idx="71">
                  <c:v>17.948717948717949</c:v>
                </c:pt>
                <c:pt idx="72">
                  <c:v>18.46153846153846</c:v>
                </c:pt>
                <c:pt idx="73">
                  <c:v>18.46153846153846</c:v>
                </c:pt>
                <c:pt idx="74">
                  <c:v>18.46153846153846</c:v>
                </c:pt>
                <c:pt idx="75">
                  <c:v>18.46153846153846</c:v>
                </c:pt>
                <c:pt idx="76">
                  <c:v>18.46153846153846</c:v>
                </c:pt>
                <c:pt idx="77">
                  <c:v>18.46153846153846</c:v>
                </c:pt>
                <c:pt idx="78">
                  <c:v>18.46153846153846</c:v>
                </c:pt>
                <c:pt idx="79">
                  <c:v>18.46153846153846</c:v>
                </c:pt>
                <c:pt idx="80">
                  <c:v>18.46153846153846</c:v>
                </c:pt>
                <c:pt idx="81">
                  <c:v>18.974358974358974</c:v>
                </c:pt>
                <c:pt idx="82">
                  <c:v>18.974358974358974</c:v>
                </c:pt>
                <c:pt idx="83">
                  <c:v>18.974358974358974</c:v>
                </c:pt>
                <c:pt idx="84">
                  <c:v>18.974358974358974</c:v>
                </c:pt>
                <c:pt idx="85">
                  <c:v>18.974358974358974</c:v>
                </c:pt>
                <c:pt idx="86">
                  <c:v>18.974358974358974</c:v>
                </c:pt>
                <c:pt idx="87">
                  <c:v>18.974358974358974</c:v>
                </c:pt>
                <c:pt idx="88">
                  <c:v>18.974358974358974</c:v>
                </c:pt>
                <c:pt idx="89">
                  <c:v>18.974358974358974</c:v>
                </c:pt>
                <c:pt idx="90">
                  <c:v>18.974358974358974</c:v>
                </c:pt>
                <c:pt idx="91">
                  <c:v>18.974358974358974</c:v>
                </c:pt>
                <c:pt idx="92">
                  <c:v>18.974358974358974</c:v>
                </c:pt>
                <c:pt idx="93">
                  <c:v>18.974358974358974</c:v>
                </c:pt>
                <c:pt idx="94">
                  <c:v>18.974358974358974</c:v>
                </c:pt>
                <c:pt idx="95">
                  <c:v>18.974358974358974</c:v>
                </c:pt>
                <c:pt idx="96">
                  <c:v>19.487179487179485</c:v>
                </c:pt>
                <c:pt idx="97">
                  <c:v>19.487179487179485</c:v>
                </c:pt>
                <c:pt idx="98">
                  <c:v>19.487179487179485</c:v>
                </c:pt>
                <c:pt idx="99">
                  <c:v>19.487179487179485</c:v>
                </c:pt>
                <c:pt idx="100">
                  <c:v>19.487179487179485</c:v>
                </c:pt>
                <c:pt idx="101">
                  <c:v>19.487179487179485</c:v>
                </c:pt>
                <c:pt idx="102">
                  <c:v>19.487179487179485</c:v>
                </c:pt>
                <c:pt idx="103">
                  <c:v>19.487179487179485</c:v>
                </c:pt>
                <c:pt idx="104">
                  <c:v>19.487179487179485</c:v>
                </c:pt>
                <c:pt idx="105">
                  <c:v>19.487179487179485</c:v>
                </c:pt>
                <c:pt idx="106">
                  <c:v>19.487179487179485</c:v>
                </c:pt>
                <c:pt idx="107">
                  <c:v>19.487179487179485</c:v>
                </c:pt>
                <c:pt idx="108">
                  <c:v>19.487179487179485</c:v>
                </c:pt>
                <c:pt idx="109">
                  <c:v>19.487179487179485</c:v>
                </c:pt>
                <c:pt idx="110">
                  <c:v>19.487179487179485</c:v>
                </c:pt>
                <c:pt idx="111">
                  <c:v>19.487179487179485</c:v>
                </c:pt>
                <c:pt idx="112">
                  <c:v>19.487179487179485</c:v>
                </c:pt>
                <c:pt idx="113">
                  <c:v>20</c:v>
                </c:pt>
                <c:pt idx="114">
                  <c:v>20</c:v>
                </c:pt>
                <c:pt idx="115">
                  <c:v>20</c:v>
                </c:pt>
                <c:pt idx="116">
                  <c:v>20.512820512820515</c:v>
                </c:pt>
                <c:pt idx="117">
                  <c:v>20.512820512820515</c:v>
                </c:pt>
                <c:pt idx="118">
                  <c:v>20.512820512820515</c:v>
                </c:pt>
                <c:pt idx="119">
                  <c:v>20.512820512820515</c:v>
                </c:pt>
                <c:pt idx="120">
                  <c:v>20.512820512820515</c:v>
                </c:pt>
                <c:pt idx="121">
                  <c:v>20.512820512820515</c:v>
                </c:pt>
                <c:pt idx="122">
                  <c:v>20.512820512820515</c:v>
                </c:pt>
                <c:pt idx="123">
                  <c:v>20.512820512820515</c:v>
                </c:pt>
                <c:pt idx="124">
                  <c:v>20.512820512820515</c:v>
                </c:pt>
                <c:pt idx="125">
                  <c:v>20.512820512820515</c:v>
                </c:pt>
                <c:pt idx="126">
                  <c:v>20.512820512820515</c:v>
                </c:pt>
                <c:pt idx="127">
                  <c:v>20.512820512820515</c:v>
                </c:pt>
                <c:pt idx="128">
                  <c:v>20.512820512820515</c:v>
                </c:pt>
                <c:pt idx="129">
                  <c:v>20.512820512820515</c:v>
                </c:pt>
                <c:pt idx="130">
                  <c:v>20.512820512820515</c:v>
                </c:pt>
                <c:pt idx="131">
                  <c:v>20.512820512820515</c:v>
                </c:pt>
                <c:pt idx="132">
                  <c:v>20.512820512820515</c:v>
                </c:pt>
                <c:pt idx="133">
                  <c:v>20.512820512820515</c:v>
                </c:pt>
                <c:pt idx="134">
                  <c:v>20.512820512820515</c:v>
                </c:pt>
                <c:pt idx="135">
                  <c:v>20.512820512820515</c:v>
                </c:pt>
                <c:pt idx="136">
                  <c:v>20.512820512820515</c:v>
                </c:pt>
                <c:pt idx="137">
                  <c:v>20.512820512820515</c:v>
                </c:pt>
                <c:pt idx="138">
                  <c:v>20.512820512820515</c:v>
                </c:pt>
                <c:pt idx="139">
                  <c:v>20.512820512820515</c:v>
                </c:pt>
                <c:pt idx="140">
                  <c:v>20.512820512820515</c:v>
                </c:pt>
                <c:pt idx="141">
                  <c:v>20.512820512820515</c:v>
                </c:pt>
                <c:pt idx="142">
                  <c:v>20.512820512820515</c:v>
                </c:pt>
                <c:pt idx="143">
                  <c:v>20.512820512820515</c:v>
                </c:pt>
                <c:pt idx="144">
                  <c:v>20.512820512820515</c:v>
                </c:pt>
                <c:pt idx="145">
                  <c:v>20.512820512820515</c:v>
                </c:pt>
                <c:pt idx="146">
                  <c:v>20.512820512820515</c:v>
                </c:pt>
                <c:pt idx="147">
                  <c:v>20.512820512820515</c:v>
                </c:pt>
                <c:pt idx="148">
                  <c:v>20.512820512820515</c:v>
                </c:pt>
                <c:pt idx="149">
                  <c:v>20.512820512820515</c:v>
                </c:pt>
                <c:pt idx="150">
                  <c:v>20.512820512820515</c:v>
                </c:pt>
                <c:pt idx="151">
                  <c:v>20.512820512820515</c:v>
                </c:pt>
                <c:pt idx="152">
                  <c:v>20.512820512820515</c:v>
                </c:pt>
                <c:pt idx="153">
                  <c:v>20.512820512820515</c:v>
                </c:pt>
                <c:pt idx="154">
                  <c:v>20.512820512820515</c:v>
                </c:pt>
                <c:pt idx="155">
                  <c:v>20.512820512820515</c:v>
                </c:pt>
                <c:pt idx="156">
                  <c:v>20.512820512820515</c:v>
                </c:pt>
                <c:pt idx="157">
                  <c:v>21.025641025641026</c:v>
                </c:pt>
                <c:pt idx="158">
                  <c:v>21.025641025641026</c:v>
                </c:pt>
                <c:pt idx="159">
                  <c:v>21.025641025641026</c:v>
                </c:pt>
                <c:pt idx="160">
                  <c:v>21.025641025641026</c:v>
                </c:pt>
                <c:pt idx="161">
                  <c:v>21.025641025641026</c:v>
                </c:pt>
                <c:pt idx="162">
                  <c:v>21.025641025641026</c:v>
                </c:pt>
                <c:pt idx="163">
                  <c:v>21.025641025641026</c:v>
                </c:pt>
                <c:pt idx="164">
                  <c:v>21.025641025641026</c:v>
                </c:pt>
                <c:pt idx="165">
                  <c:v>21.025641025641026</c:v>
                </c:pt>
                <c:pt idx="166">
                  <c:v>21.025641025641026</c:v>
                </c:pt>
                <c:pt idx="167">
                  <c:v>21.025641025641026</c:v>
                </c:pt>
                <c:pt idx="168">
                  <c:v>21.025641025641026</c:v>
                </c:pt>
                <c:pt idx="169">
                  <c:v>21.025641025641026</c:v>
                </c:pt>
                <c:pt idx="170">
                  <c:v>21.025641025641026</c:v>
                </c:pt>
                <c:pt idx="171">
                  <c:v>21.025641025641026</c:v>
                </c:pt>
                <c:pt idx="172">
                  <c:v>21.025641025641026</c:v>
                </c:pt>
                <c:pt idx="173">
                  <c:v>21.025641025641026</c:v>
                </c:pt>
                <c:pt idx="174">
                  <c:v>21.025641025641026</c:v>
                </c:pt>
                <c:pt idx="175">
                  <c:v>21.025641025641026</c:v>
                </c:pt>
                <c:pt idx="176">
                  <c:v>21.025641025641026</c:v>
                </c:pt>
                <c:pt idx="177">
                  <c:v>21.025641025641026</c:v>
                </c:pt>
                <c:pt idx="178">
                  <c:v>21.025641025641026</c:v>
                </c:pt>
                <c:pt idx="179">
                  <c:v>21.025641025641026</c:v>
                </c:pt>
                <c:pt idx="180">
                  <c:v>21.025641025641026</c:v>
                </c:pt>
                <c:pt idx="181">
                  <c:v>21.025641025641026</c:v>
                </c:pt>
                <c:pt idx="182">
                  <c:v>21.025641025641026</c:v>
                </c:pt>
                <c:pt idx="183">
                  <c:v>21.025641025641026</c:v>
                </c:pt>
                <c:pt idx="184">
                  <c:v>21.025641025641026</c:v>
                </c:pt>
                <c:pt idx="185">
                  <c:v>21.025641025641026</c:v>
                </c:pt>
                <c:pt idx="186">
                  <c:v>21.025641025641026</c:v>
                </c:pt>
                <c:pt idx="187">
                  <c:v>21.025641025641026</c:v>
                </c:pt>
                <c:pt idx="188">
                  <c:v>21.53846153846154</c:v>
                </c:pt>
                <c:pt idx="189">
                  <c:v>21.53846153846154</c:v>
                </c:pt>
                <c:pt idx="190">
                  <c:v>21.53846153846154</c:v>
                </c:pt>
                <c:pt idx="191">
                  <c:v>21.53846153846154</c:v>
                </c:pt>
                <c:pt idx="192">
                  <c:v>21.53846153846154</c:v>
                </c:pt>
                <c:pt idx="193">
                  <c:v>21.53846153846154</c:v>
                </c:pt>
                <c:pt idx="194">
                  <c:v>21.53846153846154</c:v>
                </c:pt>
                <c:pt idx="195">
                  <c:v>21.53846153846154</c:v>
                </c:pt>
                <c:pt idx="196">
                  <c:v>21.53846153846154</c:v>
                </c:pt>
                <c:pt idx="197">
                  <c:v>21.53846153846154</c:v>
                </c:pt>
                <c:pt idx="198">
                  <c:v>21.53846153846154</c:v>
                </c:pt>
                <c:pt idx="199">
                  <c:v>21.53846153846154</c:v>
                </c:pt>
                <c:pt idx="200">
                  <c:v>21.53846153846154</c:v>
                </c:pt>
                <c:pt idx="201">
                  <c:v>21.53846153846154</c:v>
                </c:pt>
                <c:pt idx="202">
                  <c:v>21.53846153846154</c:v>
                </c:pt>
                <c:pt idx="203">
                  <c:v>21.53846153846154</c:v>
                </c:pt>
                <c:pt idx="204">
                  <c:v>21.53846153846154</c:v>
                </c:pt>
                <c:pt idx="205">
                  <c:v>21.53846153846154</c:v>
                </c:pt>
                <c:pt idx="206">
                  <c:v>21.53846153846154</c:v>
                </c:pt>
                <c:pt idx="207">
                  <c:v>21.53846153846154</c:v>
                </c:pt>
                <c:pt idx="208">
                  <c:v>21.53846153846154</c:v>
                </c:pt>
                <c:pt idx="209">
                  <c:v>21.53846153846154</c:v>
                </c:pt>
                <c:pt idx="210">
                  <c:v>22.051282051282051</c:v>
                </c:pt>
                <c:pt idx="211">
                  <c:v>22.051282051282051</c:v>
                </c:pt>
                <c:pt idx="212">
                  <c:v>21.025641025641026</c:v>
                </c:pt>
                <c:pt idx="213">
                  <c:v>21.025641025641026</c:v>
                </c:pt>
                <c:pt idx="214">
                  <c:v>21.025641025641026</c:v>
                </c:pt>
                <c:pt idx="215">
                  <c:v>21.025641025641026</c:v>
                </c:pt>
                <c:pt idx="216">
                  <c:v>21.025641025641026</c:v>
                </c:pt>
                <c:pt idx="217">
                  <c:v>21.025641025641026</c:v>
                </c:pt>
                <c:pt idx="218">
                  <c:v>21.025641025641026</c:v>
                </c:pt>
                <c:pt idx="219">
                  <c:v>23.076923076923077</c:v>
                </c:pt>
                <c:pt idx="220">
                  <c:v>23.076923076923077</c:v>
                </c:pt>
                <c:pt idx="221">
                  <c:v>23.076923076923077</c:v>
                </c:pt>
                <c:pt idx="222">
                  <c:v>23.076923076923077</c:v>
                </c:pt>
                <c:pt idx="223">
                  <c:v>23.076923076923077</c:v>
                </c:pt>
                <c:pt idx="224">
                  <c:v>23.076923076923077</c:v>
                </c:pt>
                <c:pt idx="225">
                  <c:v>23.076923076923077</c:v>
                </c:pt>
                <c:pt idx="226">
                  <c:v>23.076923076923077</c:v>
                </c:pt>
                <c:pt idx="227">
                  <c:v>23.076923076923077</c:v>
                </c:pt>
                <c:pt idx="228">
                  <c:v>23.076923076923077</c:v>
                </c:pt>
                <c:pt idx="229">
                  <c:v>23.076923076923077</c:v>
                </c:pt>
                <c:pt idx="230">
                  <c:v>23.076923076923077</c:v>
                </c:pt>
                <c:pt idx="231">
                  <c:v>23.076923076923077</c:v>
                </c:pt>
                <c:pt idx="232">
                  <c:v>22.564102564102566</c:v>
                </c:pt>
                <c:pt idx="233">
                  <c:v>22.564102564102566</c:v>
                </c:pt>
                <c:pt idx="234">
                  <c:v>23.076923076923077</c:v>
                </c:pt>
                <c:pt idx="235">
                  <c:v>23.076923076923077</c:v>
                </c:pt>
                <c:pt idx="236">
                  <c:v>23.076923076923077</c:v>
                </c:pt>
                <c:pt idx="237">
                  <c:v>23.589743589743591</c:v>
                </c:pt>
                <c:pt idx="238">
                  <c:v>23.589743589743591</c:v>
                </c:pt>
                <c:pt idx="239">
                  <c:v>23.589743589743591</c:v>
                </c:pt>
                <c:pt idx="240">
                  <c:v>24.102564102564102</c:v>
                </c:pt>
                <c:pt idx="241">
                  <c:v>24.615384615384617</c:v>
                </c:pt>
                <c:pt idx="242">
                  <c:v>24.615384615384617</c:v>
                </c:pt>
                <c:pt idx="243">
                  <c:v>24.615384615384617</c:v>
                </c:pt>
                <c:pt idx="244">
                  <c:v>24.615384615384617</c:v>
                </c:pt>
                <c:pt idx="245">
                  <c:v>25.128205128205128</c:v>
                </c:pt>
                <c:pt idx="246">
                  <c:v>25.128205128205128</c:v>
                </c:pt>
                <c:pt idx="247">
                  <c:v>25.128205128205128</c:v>
                </c:pt>
                <c:pt idx="248">
                  <c:v>25.128205128205128</c:v>
                </c:pt>
                <c:pt idx="249">
                  <c:v>25.128205128205128</c:v>
                </c:pt>
                <c:pt idx="250">
                  <c:v>25.128205128205128</c:v>
                </c:pt>
                <c:pt idx="251">
                  <c:v>25.128205128205128</c:v>
                </c:pt>
                <c:pt idx="252">
                  <c:v>25.128205128205128</c:v>
                </c:pt>
                <c:pt idx="253">
                  <c:v>25.128205128205128</c:v>
                </c:pt>
                <c:pt idx="254">
                  <c:v>25.128205128205128</c:v>
                </c:pt>
                <c:pt idx="255">
                  <c:v>25.128205128205128</c:v>
                </c:pt>
                <c:pt idx="256">
                  <c:v>25.128205128205128</c:v>
                </c:pt>
                <c:pt idx="257">
                  <c:v>25.128205128205128</c:v>
                </c:pt>
                <c:pt idx="258">
                  <c:v>25.128205128205128</c:v>
                </c:pt>
                <c:pt idx="259">
                  <c:v>25.128205128205128</c:v>
                </c:pt>
                <c:pt idx="260">
                  <c:v>25.128205128205128</c:v>
                </c:pt>
                <c:pt idx="261">
                  <c:v>25.128205128205128</c:v>
                </c:pt>
                <c:pt idx="262">
                  <c:v>25.128205128205128</c:v>
                </c:pt>
                <c:pt idx="263">
                  <c:v>25.128205128205128</c:v>
                </c:pt>
                <c:pt idx="264">
                  <c:v>25.641025641025642</c:v>
                </c:pt>
                <c:pt idx="265">
                  <c:v>25.641025641025642</c:v>
                </c:pt>
                <c:pt idx="266">
                  <c:v>25.641025641025642</c:v>
                </c:pt>
                <c:pt idx="267">
                  <c:v>25.641025641025642</c:v>
                </c:pt>
                <c:pt idx="268">
                  <c:v>26.153846153846153</c:v>
                </c:pt>
                <c:pt idx="269">
                  <c:v>26.153846153846153</c:v>
                </c:pt>
                <c:pt idx="270">
                  <c:v>26.153846153846153</c:v>
                </c:pt>
                <c:pt idx="271">
                  <c:v>26.153846153846153</c:v>
                </c:pt>
                <c:pt idx="272">
                  <c:v>26.153846153846153</c:v>
                </c:pt>
                <c:pt idx="273">
                  <c:v>26.153846153846153</c:v>
                </c:pt>
                <c:pt idx="274">
                  <c:v>26.153846153846153</c:v>
                </c:pt>
                <c:pt idx="275">
                  <c:v>26.153846153846153</c:v>
                </c:pt>
                <c:pt idx="276">
                  <c:v>26.153846153846153</c:v>
                </c:pt>
                <c:pt idx="277">
                  <c:v>26.153846153846153</c:v>
                </c:pt>
                <c:pt idx="278">
                  <c:v>26.153846153846153</c:v>
                </c:pt>
                <c:pt idx="279">
                  <c:v>26.153846153846153</c:v>
                </c:pt>
                <c:pt idx="280">
                  <c:v>26.153846153846153</c:v>
                </c:pt>
                <c:pt idx="281">
                  <c:v>26.153846153846153</c:v>
                </c:pt>
                <c:pt idx="282">
                  <c:v>26.153846153846153</c:v>
                </c:pt>
                <c:pt idx="283">
                  <c:v>26.153846153846153</c:v>
                </c:pt>
                <c:pt idx="284">
                  <c:v>26.153846153846153</c:v>
                </c:pt>
                <c:pt idx="285">
                  <c:v>26.153846153846153</c:v>
                </c:pt>
                <c:pt idx="286">
                  <c:v>26.153846153846153</c:v>
                </c:pt>
                <c:pt idx="287">
                  <c:v>26.153846153846153</c:v>
                </c:pt>
                <c:pt idx="288">
                  <c:v>25.641025641025642</c:v>
                </c:pt>
                <c:pt idx="289">
                  <c:v>26.153846153846153</c:v>
                </c:pt>
                <c:pt idx="290">
                  <c:v>26.153846153846153</c:v>
                </c:pt>
                <c:pt idx="291">
                  <c:v>26.153846153846153</c:v>
                </c:pt>
                <c:pt idx="292">
                  <c:v>26.153846153846153</c:v>
                </c:pt>
                <c:pt idx="293">
                  <c:v>26.153846153846153</c:v>
                </c:pt>
                <c:pt idx="294">
                  <c:v>26.153846153846153</c:v>
                </c:pt>
                <c:pt idx="295">
                  <c:v>26.153846153846153</c:v>
                </c:pt>
                <c:pt idx="296">
                  <c:v>26.153846153846153</c:v>
                </c:pt>
                <c:pt idx="297">
                  <c:v>26.153846153846153</c:v>
                </c:pt>
                <c:pt idx="298">
                  <c:v>26.153846153846153</c:v>
                </c:pt>
                <c:pt idx="299">
                  <c:v>26.153846153846153</c:v>
                </c:pt>
                <c:pt idx="300">
                  <c:v>26.153846153846153</c:v>
                </c:pt>
                <c:pt idx="301">
                  <c:v>26.153846153846153</c:v>
                </c:pt>
                <c:pt idx="302">
                  <c:v>26.153846153846153</c:v>
                </c:pt>
                <c:pt idx="303">
                  <c:v>26.153846153846153</c:v>
                </c:pt>
                <c:pt idx="304">
                  <c:v>26.153846153846153</c:v>
                </c:pt>
                <c:pt idx="305">
                  <c:v>26.153846153846153</c:v>
                </c:pt>
                <c:pt idx="306">
                  <c:v>26.153846153846153</c:v>
                </c:pt>
                <c:pt idx="307">
                  <c:v>26.153846153846153</c:v>
                </c:pt>
                <c:pt idx="308">
                  <c:v>26.153846153846153</c:v>
                </c:pt>
                <c:pt idx="309">
                  <c:v>26.153846153846153</c:v>
                </c:pt>
                <c:pt idx="310">
                  <c:v>26.153846153846153</c:v>
                </c:pt>
                <c:pt idx="311">
                  <c:v>26.153846153846153</c:v>
                </c:pt>
                <c:pt idx="312">
                  <c:v>26.666666666666668</c:v>
                </c:pt>
                <c:pt idx="313">
                  <c:v>26.153846153846153</c:v>
                </c:pt>
                <c:pt idx="314">
                  <c:v>26.153846153846153</c:v>
                </c:pt>
                <c:pt idx="315">
                  <c:v>26.153846153846153</c:v>
                </c:pt>
                <c:pt idx="316">
                  <c:v>26.153846153846153</c:v>
                </c:pt>
                <c:pt idx="317">
                  <c:v>26.153846153846153</c:v>
                </c:pt>
                <c:pt idx="318">
                  <c:v>26.153846153846153</c:v>
                </c:pt>
                <c:pt idx="319">
                  <c:v>26.153846153846153</c:v>
                </c:pt>
                <c:pt idx="320">
                  <c:v>26.666666666666668</c:v>
                </c:pt>
                <c:pt idx="321">
                  <c:v>26.666666666666668</c:v>
                </c:pt>
                <c:pt idx="322">
                  <c:v>26.666666666666668</c:v>
                </c:pt>
                <c:pt idx="323">
                  <c:v>26.666666666666668</c:v>
                </c:pt>
                <c:pt idx="324">
                  <c:v>26.666666666666668</c:v>
                </c:pt>
                <c:pt idx="325">
                  <c:v>27.179487179487179</c:v>
                </c:pt>
                <c:pt idx="326">
                  <c:v>27.179487179487179</c:v>
                </c:pt>
                <c:pt idx="327">
                  <c:v>27.179487179487179</c:v>
                </c:pt>
                <c:pt idx="328">
                  <c:v>27.179487179487179</c:v>
                </c:pt>
                <c:pt idx="329">
                  <c:v>27.179487179487179</c:v>
                </c:pt>
                <c:pt idx="330">
                  <c:v>27.179487179487179</c:v>
                </c:pt>
                <c:pt idx="331">
                  <c:v>27.179487179487179</c:v>
                </c:pt>
                <c:pt idx="332">
                  <c:v>27.179487179487179</c:v>
                </c:pt>
                <c:pt idx="333">
                  <c:v>27.179487179487179</c:v>
                </c:pt>
                <c:pt idx="334">
                  <c:v>27.179487179487179</c:v>
                </c:pt>
                <c:pt idx="335">
                  <c:v>27.179487179487179</c:v>
                </c:pt>
                <c:pt idx="336">
                  <c:v>28.205128205128204</c:v>
                </c:pt>
                <c:pt idx="337">
                  <c:v>28.205128205128204</c:v>
                </c:pt>
                <c:pt idx="338">
                  <c:v>28.205128205128204</c:v>
                </c:pt>
                <c:pt idx="339">
                  <c:v>28.205128205128204</c:v>
                </c:pt>
                <c:pt idx="340">
                  <c:v>28.205128205128204</c:v>
                </c:pt>
                <c:pt idx="341">
                  <c:v>28.205128205128204</c:v>
                </c:pt>
                <c:pt idx="342">
                  <c:v>28.205128205128204</c:v>
                </c:pt>
                <c:pt idx="343">
                  <c:v>28.205128205128204</c:v>
                </c:pt>
                <c:pt idx="344">
                  <c:v>28.205128205128204</c:v>
                </c:pt>
                <c:pt idx="345">
                  <c:v>28.205128205128204</c:v>
                </c:pt>
                <c:pt idx="346">
                  <c:v>28.205128205128204</c:v>
                </c:pt>
                <c:pt idx="347">
                  <c:v>28.205128205128204</c:v>
                </c:pt>
                <c:pt idx="348">
                  <c:v>28.205128205128204</c:v>
                </c:pt>
                <c:pt idx="349">
                  <c:v>28.205128205128204</c:v>
                </c:pt>
                <c:pt idx="350">
                  <c:v>28.205128205128204</c:v>
                </c:pt>
                <c:pt idx="351">
                  <c:v>28.205128205128204</c:v>
                </c:pt>
                <c:pt idx="352">
                  <c:v>28.205128205128204</c:v>
                </c:pt>
                <c:pt idx="353">
                  <c:v>28.205128205128204</c:v>
                </c:pt>
                <c:pt idx="354">
                  <c:v>28.205128205128204</c:v>
                </c:pt>
                <c:pt idx="355">
                  <c:v>28.205128205128204</c:v>
                </c:pt>
                <c:pt idx="356">
                  <c:v>28.205128205128204</c:v>
                </c:pt>
                <c:pt idx="357">
                  <c:v>28.205128205128204</c:v>
                </c:pt>
                <c:pt idx="358">
                  <c:v>28.205128205128204</c:v>
                </c:pt>
                <c:pt idx="359">
                  <c:v>28.205128205128204</c:v>
                </c:pt>
                <c:pt idx="360">
                  <c:v>28.205128205128204</c:v>
                </c:pt>
                <c:pt idx="361">
                  <c:v>28.205128205128204</c:v>
                </c:pt>
                <c:pt idx="362">
                  <c:v>28.205128205128204</c:v>
                </c:pt>
                <c:pt idx="363">
                  <c:v>28.205128205128204</c:v>
                </c:pt>
                <c:pt idx="364">
                  <c:v>28.205128205128204</c:v>
                </c:pt>
                <c:pt idx="365">
                  <c:v>28.205128205128204</c:v>
                </c:pt>
                <c:pt idx="366">
                  <c:v>28.205128205128204</c:v>
                </c:pt>
                <c:pt idx="367">
                  <c:v>28.205128205128204</c:v>
                </c:pt>
                <c:pt idx="368">
                  <c:v>28.205128205128204</c:v>
                </c:pt>
                <c:pt idx="369">
                  <c:v>28.205128205128204</c:v>
                </c:pt>
                <c:pt idx="370">
                  <c:v>28.205128205128204</c:v>
                </c:pt>
                <c:pt idx="371">
                  <c:v>28.205128205128204</c:v>
                </c:pt>
                <c:pt idx="372">
                  <c:v>28.205128205128204</c:v>
                </c:pt>
                <c:pt idx="373">
                  <c:v>28.205128205128204</c:v>
                </c:pt>
                <c:pt idx="374">
                  <c:v>28.205128205128204</c:v>
                </c:pt>
                <c:pt idx="375">
                  <c:v>28.205128205128204</c:v>
                </c:pt>
                <c:pt idx="376">
                  <c:v>28.205128205128204</c:v>
                </c:pt>
                <c:pt idx="377">
                  <c:v>28.205128205128204</c:v>
                </c:pt>
                <c:pt idx="378">
                  <c:v>28.205128205128204</c:v>
                </c:pt>
                <c:pt idx="379">
                  <c:v>28.205128205128204</c:v>
                </c:pt>
                <c:pt idx="380">
                  <c:v>28.205128205128204</c:v>
                </c:pt>
                <c:pt idx="381">
                  <c:v>28.205128205128204</c:v>
                </c:pt>
                <c:pt idx="382">
                  <c:v>28.205128205128204</c:v>
                </c:pt>
                <c:pt idx="383">
                  <c:v>28.205128205128204</c:v>
                </c:pt>
                <c:pt idx="384">
                  <c:v>28.205128205128204</c:v>
                </c:pt>
                <c:pt idx="385">
                  <c:v>28.205128205128204</c:v>
                </c:pt>
                <c:pt idx="386">
                  <c:v>28.205128205128204</c:v>
                </c:pt>
                <c:pt idx="387">
                  <c:v>28.205128205128204</c:v>
                </c:pt>
                <c:pt idx="388">
                  <c:v>28.205128205128204</c:v>
                </c:pt>
                <c:pt idx="389">
                  <c:v>28.205128205128204</c:v>
                </c:pt>
                <c:pt idx="390">
                  <c:v>28.205128205128204</c:v>
                </c:pt>
                <c:pt idx="391">
                  <c:v>28.205128205128204</c:v>
                </c:pt>
                <c:pt idx="392">
                  <c:v>28.205128205128204</c:v>
                </c:pt>
                <c:pt idx="393">
                  <c:v>28.205128205128204</c:v>
                </c:pt>
                <c:pt idx="394">
                  <c:v>28.205128205128204</c:v>
                </c:pt>
                <c:pt idx="395">
                  <c:v>28.205128205128204</c:v>
                </c:pt>
                <c:pt idx="396">
                  <c:v>28.205128205128204</c:v>
                </c:pt>
                <c:pt idx="397">
                  <c:v>28.205128205128204</c:v>
                </c:pt>
                <c:pt idx="398">
                  <c:v>28.205128205128204</c:v>
                </c:pt>
                <c:pt idx="399">
                  <c:v>28.205128205128204</c:v>
                </c:pt>
                <c:pt idx="400">
                  <c:v>28.205128205128204</c:v>
                </c:pt>
                <c:pt idx="401">
                  <c:v>28.205128205128204</c:v>
                </c:pt>
                <c:pt idx="402">
                  <c:v>28.205128205128204</c:v>
                </c:pt>
                <c:pt idx="403">
                  <c:v>28.205128205128204</c:v>
                </c:pt>
                <c:pt idx="404">
                  <c:v>28.205128205128204</c:v>
                </c:pt>
                <c:pt idx="405">
                  <c:v>28.205128205128204</c:v>
                </c:pt>
                <c:pt idx="406">
                  <c:v>27.692307692307693</c:v>
                </c:pt>
                <c:pt idx="407">
                  <c:v>27.692307692307693</c:v>
                </c:pt>
                <c:pt idx="408">
                  <c:v>27.179487179487179</c:v>
                </c:pt>
                <c:pt idx="409">
                  <c:v>27.179487179487179</c:v>
                </c:pt>
                <c:pt idx="410">
                  <c:v>27.179487179487179</c:v>
                </c:pt>
                <c:pt idx="411">
                  <c:v>27.179487179487179</c:v>
                </c:pt>
                <c:pt idx="412">
                  <c:v>27.179487179487179</c:v>
                </c:pt>
                <c:pt idx="413">
                  <c:v>27.179487179487179</c:v>
                </c:pt>
                <c:pt idx="414">
                  <c:v>27.179487179487179</c:v>
                </c:pt>
                <c:pt idx="415">
                  <c:v>27.179487179487179</c:v>
                </c:pt>
                <c:pt idx="416">
                  <c:v>27.179487179487179</c:v>
                </c:pt>
                <c:pt idx="417">
                  <c:v>27.179487179487179</c:v>
                </c:pt>
                <c:pt idx="418">
                  <c:v>27.179487179487179</c:v>
                </c:pt>
                <c:pt idx="419">
                  <c:v>27.179487179487179</c:v>
                </c:pt>
                <c:pt idx="420">
                  <c:v>27.692307692307693</c:v>
                </c:pt>
                <c:pt idx="421">
                  <c:v>27.692307692307693</c:v>
                </c:pt>
                <c:pt idx="422">
                  <c:v>27.692307692307693</c:v>
                </c:pt>
                <c:pt idx="423">
                  <c:v>27.692307692307693</c:v>
                </c:pt>
                <c:pt idx="424">
                  <c:v>27.692307692307693</c:v>
                </c:pt>
                <c:pt idx="425">
                  <c:v>27.692307692307693</c:v>
                </c:pt>
                <c:pt idx="426">
                  <c:v>27.692307692307693</c:v>
                </c:pt>
                <c:pt idx="427">
                  <c:v>27.692307692307693</c:v>
                </c:pt>
                <c:pt idx="428">
                  <c:v>27.692307692307693</c:v>
                </c:pt>
                <c:pt idx="429">
                  <c:v>27.692307692307693</c:v>
                </c:pt>
                <c:pt idx="430">
                  <c:v>27.692307692307693</c:v>
                </c:pt>
                <c:pt idx="431">
                  <c:v>27.692307692307693</c:v>
                </c:pt>
                <c:pt idx="432">
                  <c:v>27.692307692307693</c:v>
                </c:pt>
                <c:pt idx="433">
                  <c:v>27.692307692307693</c:v>
                </c:pt>
                <c:pt idx="434">
                  <c:v>27.692307692307693</c:v>
                </c:pt>
                <c:pt idx="435">
                  <c:v>27.692307692307693</c:v>
                </c:pt>
                <c:pt idx="436">
                  <c:v>27.692307692307693</c:v>
                </c:pt>
                <c:pt idx="437">
                  <c:v>27.692307692307693</c:v>
                </c:pt>
                <c:pt idx="438">
                  <c:v>27.692307692307693</c:v>
                </c:pt>
                <c:pt idx="439">
                  <c:v>27.692307692307693</c:v>
                </c:pt>
                <c:pt idx="440">
                  <c:v>27.692307692307693</c:v>
                </c:pt>
                <c:pt idx="441">
                  <c:v>27.692307692307693</c:v>
                </c:pt>
                <c:pt idx="442">
                  <c:v>27.692307692307693</c:v>
                </c:pt>
                <c:pt idx="443">
                  <c:v>27.692307692307693</c:v>
                </c:pt>
                <c:pt idx="444">
                  <c:v>27.692307692307693</c:v>
                </c:pt>
                <c:pt idx="445">
                  <c:v>27.692307692307693</c:v>
                </c:pt>
                <c:pt idx="446">
                  <c:v>27.692307692307693</c:v>
                </c:pt>
                <c:pt idx="447">
                  <c:v>27.692307692307693</c:v>
                </c:pt>
                <c:pt idx="448">
                  <c:v>27.692307692307693</c:v>
                </c:pt>
                <c:pt idx="449">
                  <c:v>27.692307692307693</c:v>
                </c:pt>
                <c:pt idx="450">
                  <c:v>27.692307692307693</c:v>
                </c:pt>
                <c:pt idx="451">
                  <c:v>27.692307692307693</c:v>
                </c:pt>
                <c:pt idx="452">
                  <c:v>27.692307692307693</c:v>
                </c:pt>
                <c:pt idx="453">
                  <c:v>27.692307692307693</c:v>
                </c:pt>
                <c:pt idx="454">
                  <c:v>27.692307692307693</c:v>
                </c:pt>
                <c:pt idx="455">
                  <c:v>27.692307692307693</c:v>
                </c:pt>
                <c:pt idx="456">
                  <c:v>27.692307692307693</c:v>
                </c:pt>
                <c:pt idx="457">
                  <c:v>27.692307692307693</c:v>
                </c:pt>
                <c:pt idx="458">
                  <c:v>27.692307692307693</c:v>
                </c:pt>
                <c:pt idx="459">
                  <c:v>27.692307692307693</c:v>
                </c:pt>
                <c:pt idx="460">
                  <c:v>27.692307692307693</c:v>
                </c:pt>
                <c:pt idx="461">
                  <c:v>27.692307692307693</c:v>
                </c:pt>
                <c:pt idx="462">
                  <c:v>27.692307692307693</c:v>
                </c:pt>
                <c:pt idx="463">
                  <c:v>27.692307692307693</c:v>
                </c:pt>
                <c:pt idx="464">
                  <c:v>27.692307692307693</c:v>
                </c:pt>
                <c:pt idx="465">
                  <c:v>27.692307692307693</c:v>
                </c:pt>
                <c:pt idx="466">
                  <c:v>27.692307692307693</c:v>
                </c:pt>
                <c:pt idx="467">
                  <c:v>27.692307692307693</c:v>
                </c:pt>
                <c:pt idx="468">
                  <c:v>27.692307692307693</c:v>
                </c:pt>
                <c:pt idx="469">
                  <c:v>27.692307692307693</c:v>
                </c:pt>
                <c:pt idx="470">
                  <c:v>27.692307692307693</c:v>
                </c:pt>
                <c:pt idx="471">
                  <c:v>27.692307692307693</c:v>
                </c:pt>
                <c:pt idx="472">
                  <c:v>27.692307692307693</c:v>
                </c:pt>
                <c:pt idx="473">
                  <c:v>27.692307692307693</c:v>
                </c:pt>
                <c:pt idx="474">
                  <c:v>27.692307692307693</c:v>
                </c:pt>
                <c:pt idx="475">
                  <c:v>27.692307692307693</c:v>
                </c:pt>
                <c:pt idx="476">
                  <c:v>27.692307692307693</c:v>
                </c:pt>
                <c:pt idx="477">
                  <c:v>27.692307692307693</c:v>
                </c:pt>
                <c:pt idx="478">
                  <c:v>27.692307692307693</c:v>
                </c:pt>
                <c:pt idx="479">
                  <c:v>27.692307692307693</c:v>
                </c:pt>
                <c:pt idx="480">
                  <c:v>27.692307692307693</c:v>
                </c:pt>
                <c:pt idx="481">
                  <c:v>27.692307692307693</c:v>
                </c:pt>
                <c:pt idx="482">
                  <c:v>27.692307692307693</c:v>
                </c:pt>
                <c:pt idx="483">
                  <c:v>27.692307692307693</c:v>
                </c:pt>
                <c:pt idx="484">
                  <c:v>27.692307692307693</c:v>
                </c:pt>
                <c:pt idx="485">
                  <c:v>27.692307692307693</c:v>
                </c:pt>
                <c:pt idx="486">
                  <c:v>27.692307692307693</c:v>
                </c:pt>
                <c:pt idx="487">
                  <c:v>27.692307692307693</c:v>
                </c:pt>
                <c:pt idx="488">
                  <c:v>27.692307692307693</c:v>
                </c:pt>
                <c:pt idx="489">
                  <c:v>27.692307692307693</c:v>
                </c:pt>
                <c:pt idx="490">
                  <c:v>27.692307692307693</c:v>
                </c:pt>
                <c:pt idx="491">
                  <c:v>27.692307692307693</c:v>
                </c:pt>
              </c:numCache>
            </c:numRef>
          </c:val>
          <c:smooth val="0"/>
          <c:extLst xmlns:c16r2="http://schemas.microsoft.com/office/drawing/2015/06/chart">
            <c:ext xmlns:c16="http://schemas.microsoft.com/office/drawing/2014/chart" uri="{C3380CC4-5D6E-409C-BE32-E72D297353CC}">
              <c16:uniqueId val="{00000000-FEC5-F14E-8569-0382976E981D}"/>
            </c:ext>
          </c:extLst>
        </c:ser>
        <c:ser>
          <c:idx val="0"/>
          <c:order val="1"/>
          <c:spPr>
            <a:ln>
              <a:solidFill>
                <a:schemeClr val="accent3">
                  <a:lumMod val="75000"/>
                </a:schemeClr>
              </a:solidFill>
            </a:ln>
          </c:spPr>
          <c:marker>
            <c:symbol val="none"/>
          </c:marker>
          <c:cat>
            <c:numRef>
              <c:f>USD!$GT$359:$GT$850</c:f>
              <c:numCache>
                <c:formatCode>General</c:formatCode>
                <c:ptCount val="492"/>
                <c:pt idx="0">
                  <c:v>1975</c:v>
                </c:pt>
                <c:pt idx="1">
                  <c:v>1975</c:v>
                </c:pt>
                <c:pt idx="2">
                  <c:v>1975</c:v>
                </c:pt>
                <c:pt idx="3">
                  <c:v>1975</c:v>
                </c:pt>
                <c:pt idx="4">
                  <c:v>1975</c:v>
                </c:pt>
                <c:pt idx="5">
                  <c:v>1975</c:v>
                </c:pt>
                <c:pt idx="6">
                  <c:v>1975</c:v>
                </c:pt>
                <c:pt idx="7">
                  <c:v>1975</c:v>
                </c:pt>
                <c:pt idx="8">
                  <c:v>1975</c:v>
                </c:pt>
                <c:pt idx="9">
                  <c:v>1975</c:v>
                </c:pt>
                <c:pt idx="10">
                  <c:v>1975</c:v>
                </c:pt>
                <c:pt idx="11">
                  <c:v>1975</c:v>
                </c:pt>
                <c:pt idx="12">
                  <c:v>1976</c:v>
                </c:pt>
                <c:pt idx="13">
                  <c:v>1976</c:v>
                </c:pt>
                <c:pt idx="14">
                  <c:v>1976</c:v>
                </c:pt>
                <c:pt idx="15">
                  <c:v>1976</c:v>
                </c:pt>
                <c:pt idx="16">
                  <c:v>1976</c:v>
                </c:pt>
                <c:pt idx="17">
                  <c:v>1976</c:v>
                </c:pt>
                <c:pt idx="18">
                  <c:v>1976</c:v>
                </c:pt>
                <c:pt idx="19">
                  <c:v>1976</c:v>
                </c:pt>
                <c:pt idx="20">
                  <c:v>1976</c:v>
                </c:pt>
                <c:pt idx="21">
                  <c:v>1976</c:v>
                </c:pt>
                <c:pt idx="22">
                  <c:v>1976</c:v>
                </c:pt>
                <c:pt idx="23">
                  <c:v>1976</c:v>
                </c:pt>
                <c:pt idx="24">
                  <c:v>1977</c:v>
                </c:pt>
                <c:pt idx="25">
                  <c:v>1977</c:v>
                </c:pt>
                <c:pt idx="26">
                  <c:v>1977</c:v>
                </c:pt>
                <c:pt idx="27">
                  <c:v>1977</c:v>
                </c:pt>
                <c:pt idx="28">
                  <c:v>1977</c:v>
                </c:pt>
                <c:pt idx="29">
                  <c:v>1977</c:v>
                </c:pt>
                <c:pt idx="30">
                  <c:v>1977</c:v>
                </c:pt>
                <c:pt idx="31">
                  <c:v>1977</c:v>
                </c:pt>
                <c:pt idx="32">
                  <c:v>1977</c:v>
                </c:pt>
                <c:pt idx="33">
                  <c:v>1977</c:v>
                </c:pt>
                <c:pt idx="34">
                  <c:v>1977</c:v>
                </c:pt>
                <c:pt idx="35">
                  <c:v>1977</c:v>
                </c:pt>
                <c:pt idx="36">
                  <c:v>1978</c:v>
                </c:pt>
                <c:pt idx="37">
                  <c:v>1978</c:v>
                </c:pt>
                <c:pt idx="38">
                  <c:v>1978</c:v>
                </c:pt>
                <c:pt idx="39">
                  <c:v>1978</c:v>
                </c:pt>
                <c:pt idx="40">
                  <c:v>1978</c:v>
                </c:pt>
                <c:pt idx="41">
                  <c:v>1978</c:v>
                </c:pt>
                <c:pt idx="42">
                  <c:v>1978</c:v>
                </c:pt>
                <c:pt idx="43">
                  <c:v>1978</c:v>
                </c:pt>
                <c:pt idx="44">
                  <c:v>1978</c:v>
                </c:pt>
                <c:pt idx="45">
                  <c:v>1978</c:v>
                </c:pt>
                <c:pt idx="46">
                  <c:v>1978</c:v>
                </c:pt>
                <c:pt idx="47">
                  <c:v>1978</c:v>
                </c:pt>
                <c:pt idx="48">
                  <c:v>1979</c:v>
                </c:pt>
                <c:pt idx="49">
                  <c:v>1979</c:v>
                </c:pt>
                <c:pt idx="50">
                  <c:v>1979</c:v>
                </c:pt>
                <c:pt idx="51">
                  <c:v>1979</c:v>
                </c:pt>
                <c:pt idx="52">
                  <c:v>1979</c:v>
                </c:pt>
                <c:pt idx="53">
                  <c:v>1979</c:v>
                </c:pt>
                <c:pt idx="54">
                  <c:v>1979</c:v>
                </c:pt>
                <c:pt idx="55">
                  <c:v>1979</c:v>
                </c:pt>
                <c:pt idx="56">
                  <c:v>1979</c:v>
                </c:pt>
                <c:pt idx="57">
                  <c:v>1979</c:v>
                </c:pt>
                <c:pt idx="58">
                  <c:v>1979</c:v>
                </c:pt>
                <c:pt idx="59">
                  <c:v>1979</c:v>
                </c:pt>
                <c:pt idx="60">
                  <c:v>1980</c:v>
                </c:pt>
                <c:pt idx="61">
                  <c:v>1980</c:v>
                </c:pt>
                <c:pt idx="62">
                  <c:v>1980</c:v>
                </c:pt>
                <c:pt idx="63">
                  <c:v>1980</c:v>
                </c:pt>
                <c:pt idx="64">
                  <c:v>1980</c:v>
                </c:pt>
                <c:pt idx="65">
                  <c:v>1980</c:v>
                </c:pt>
                <c:pt idx="66">
                  <c:v>1980</c:v>
                </c:pt>
                <c:pt idx="67">
                  <c:v>1980</c:v>
                </c:pt>
                <c:pt idx="68">
                  <c:v>1980</c:v>
                </c:pt>
                <c:pt idx="69">
                  <c:v>1980</c:v>
                </c:pt>
                <c:pt idx="70">
                  <c:v>1980</c:v>
                </c:pt>
                <c:pt idx="71">
                  <c:v>1980</c:v>
                </c:pt>
                <c:pt idx="72">
                  <c:v>1981</c:v>
                </c:pt>
                <c:pt idx="73">
                  <c:v>1981</c:v>
                </c:pt>
                <c:pt idx="74">
                  <c:v>1981</c:v>
                </c:pt>
                <c:pt idx="75">
                  <c:v>1981</c:v>
                </c:pt>
                <c:pt idx="76">
                  <c:v>1981</c:v>
                </c:pt>
                <c:pt idx="77">
                  <c:v>1981</c:v>
                </c:pt>
                <c:pt idx="78">
                  <c:v>1981</c:v>
                </c:pt>
                <c:pt idx="79">
                  <c:v>1981</c:v>
                </c:pt>
                <c:pt idx="80">
                  <c:v>1981</c:v>
                </c:pt>
                <c:pt idx="81">
                  <c:v>1981</c:v>
                </c:pt>
                <c:pt idx="82">
                  <c:v>1981</c:v>
                </c:pt>
                <c:pt idx="83">
                  <c:v>1981</c:v>
                </c:pt>
                <c:pt idx="84">
                  <c:v>1982</c:v>
                </c:pt>
                <c:pt idx="85">
                  <c:v>1982</c:v>
                </c:pt>
                <c:pt idx="86">
                  <c:v>1982</c:v>
                </c:pt>
                <c:pt idx="87">
                  <c:v>1982</c:v>
                </c:pt>
                <c:pt idx="88">
                  <c:v>1982</c:v>
                </c:pt>
                <c:pt idx="89">
                  <c:v>1982</c:v>
                </c:pt>
                <c:pt idx="90">
                  <c:v>1982</c:v>
                </c:pt>
                <c:pt idx="91">
                  <c:v>1982</c:v>
                </c:pt>
                <c:pt idx="92">
                  <c:v>1982</c:v>
                </c:pt>
                <c:pt idx="93">
                  <c:v>1982</c:v>
                </c:pt>
                <c:pt idx="94">
                  <c:v>1982</c:v>
                </c:pt>
                <c:pt idx="95">
                  <c:v>1982</c:v>
                </c:pt>
                <c:pt idx="96">
                  <c:v>1983</c:v>
                </c:pt>
                <c:pt idx="97">
                  <c:v>1983</c:v>
                </c:pt>
                <c:pt idx="98">
                  <c:v>1983</c:v>
                </c:pt>
                <c:pt idx="99">
                  <c:v>1983</c:v>
                </c:pt>
                <c:pt idx="100">
                  <c:v>1983</c:v>
                </c:pt>
                <c:pt idx="101">
                  <c:v>1983</c:v>
                </c:pt>
                <c:pt idx="102">
                  <c:v>1983</c:v>
                </c:pt>
                <c:pt idx="103">
                  <c:v>1983</c:v>
                </c:pt>
                <c:pt idx="104">
                  <c:v>1983</c:v>
                </c:pt>
                <c:pt idx="105">
                  <c:v>1983</c:v>
                </c:pt>
                <c:pt idx="106">
                  <c:v>1983</c:v>
                </c:pt>
                <c:pt idx="107">
                  <c:v>1983</c:v>
                </c:pt>
                <c:pt idx="108">
                  <c:v>1984</c:v>
                </c:pt>
                <c:pt idx="109">
                  <c:v>1984</c:v>
                </c:pt>
                <c:pt idx="110">
                  <c:v>1984</c:v>
                </c:pt>
                <c:pt idx="111">
                  <c:v>1984</c:v>
                </c:pt>
                <c:pt idx="112">
                  <c:v>1984</c:v>
                </c:pt>
                <c:pt idx="113">
                  <c:v>1984</c:v>
                </c:pt>
                <c:pt idx="114">
                  <c:v>1984</c:v>
                </c:pt>
                <c:pt idx="115">
                  <c:v>1984</c:v>
                </c:pt>
                <c:pt idx="116">
                  <c:v>1984</c:v>
                </c:pt>
                <c:pt idx="117">
                  <c:v>1984</c:v>
                </c:pt>
                <c:pt idx="118">
                  <c:v>1984</c:v>
                </c:pt>
                <c:pt idx="119">
                  <c:v>1984</c:v>
                </c:pt>
                <c:pt idx="120">
                  <c:v>1985</c:v>
                </c:pt>
                <c:pt idx="121">
                  <c:v>1985</c:v>
                </c:pt>
                <c:pt idx="122">
                  <c:v>1985</c:v>
                </c:pt>
                <c:pt idx="123">
                  <c:v>1985</c:v>
                </c:pt>
                <c:pt idx="124">
                  <c:v>1985</c:v>
                </c:pt>
                <c:pt idx="125">
                  <c:v>1985</c:v>
                </c:pt>
                <c:pt idx="126">
                  <c:v>1985</c:v>
                </c:pt>
                <c:pt idx="127">
                  <c:v>1985</c:v>
                </c:pt>
                <c:pt idx="128">
                  <c:v>1985</c:v>
                </c:pt>
                <c:pt idx="129">
                  <c:v>1985</c:v>
                </c:pt>
                <c:pt idx="130">
                  <c:v>1985</c:v>
                </c:pt>
                <c:pt idx="131">
                  <c:v>1985</c:v>
                </c:pt>
                <c:pt idx="132">
                  <c:v>1986</c:v>
                </c:pt>
                <c:pt idx="133">
                  <c:v>1986</c:v>
                </c:pt>
                <c:pt idx="134">
                  <c:v>1986</c:v>
                </c:pt>
                <c:pt idx="135">
                  <c:v>1986</c:v>
                </c:pt>
                <c:pt idx="136">
                  <c:v>1986</c:v>
                </c:pt>
                <c:pt idx="137">
                  <c:v>1986</c:v>
                </c:pt>
                <c:pt idx="138">
                  <c:v>1986</c:v>
                </c:pt>
                <c:pt idx="139">
                  <c:v>1986</c:v>
                </c:pt>
                <c:pt idx="140">
                  <c:v>1986</c:v>
                </c:pt>
                <c:pt idx="141">
                  <c:v>1986</c:v>
                </c:pt>
                <c:pt idx="142">
                  <c:v>1986</c:v>
                </c:pt>
                <c:pt idx="143">
                  <c:v>1986</c:v>
                </c:pt>
                <c:pt idx="144">
                  <c:v>1987</c:v>
                </c:pt>
                <c:pt idx="145">
                  <c:v>1987</c:v>
                </c:pt>
                <c:pt idx="146">
                  <c:v>1987</c:v>
                </c:pt>
                <c:pt idx="147">
                  <c:v>1987</c:v>
                </c:pt>
                <c:pt idx="148">
                  <c:v>1987</c:v>
                </c:pt>
                <c:pt idx="149">
                  <c:v>1987</c:v>
                </c:pt>
                <c:pt idx="150">
                  <c:v>1987</c:v>
                </c:pt>
                <c:pt idx="151">
                  <c:v>1987</c:v>
                </c:pt>
                <c:pt idx="152">
                  <c:v>1987</c:v>
                </c:pt>
                <c:pt idx="153">
                  <c:v>1987</c:v>
                </c:pt>
                <c:pt idx="154">
                  <c:v>1987</c:v>
                </c:pt>
                <c:pt idx="155">
                  <c:v>1987</c:v>
                </c:pt>
                <c:pt idx="156">
                  <c:v>1988</c:v>
                </c:pt>
                <c:pt idx="157">
                  <c:v>1988</c:v>
                </c:pt>
                <c:pt idx="158">
                  <c:v>1988</c:v>
                </c:pt>
                <c:pt idx="159">
                  <c:v>1988</c:v>
                </c:pt>
                <c:pt idx="160">
                  <c:v>1988</c:v>
                </c:pt>
                <c:pt idx="161">
                  <c:v>1988</c:v>
                </c:pt>
                <c:pt idx="162">
                  <c:v>1988</c:v>
                </c:pt>
                <c:pt idx="163">
                  <c:v>1988</c:v>
                </c:pt>
                <c:pt idx="164">
                  <c:v>1988</c:v>
                </c:pt>
                <c:pt idx="165">
                  <c:v>1988</c:v>
                </c:pt>
                <c:pt idx="166">
                  <c:v>1988</c:v>
                </c:pt>
                <c:pt idx="167">
                  <c:v>1988</c:v>
                </c:pt>
                <c:pt idx="168">
                  <c:v>1989</c:v>
                </c:pt>
                <c:pt idx="169">
                  <c:v>1989</c:v>
                </c:pt>
                <c:pt idx="170">
                  <c:v>1989</c:v>
                </c:pt>
                <c:pt idx="171">
                  <c:v>1989</c:v>
                </c:pt>
                <c:pt idx="172">
                  <c:v>1989</c:v>
                </c:pt>
                <c:pt idx="173">
                  <c:v>1989</c:v>
                </c:pt>
                <c:pt idx="174">
                  <c:v>1989</c:v>
                </c:pt>
                <c:pt idx="175">
                  <c:v>1989</c:v>
                </c:pt>
                <c:pt idx="176">
                  <c:v>1989</c:v>
                </c:pt>
                <c:pt idx="177">
                  <c:v>1989</c:v>
                </c:pt>
                <c:pt idx="178">
                  <c:v>1989</c:v>
                </c:pt>
                <c:pt idx="179">
                  <c:v>1989</c:v>
                </c:pt>
                <c:pt idx="180">
                  <c:v>1990</c:v>
                </c:pt>
                <c:pt idx="181">
                  <c:v>1990</c:v>
                </c:pt>
                <c:pt idx="182">
                  <c:v>1990</c:v>
                </c:pt>
                <c:pt idx="183">
                  <c:v>1990</c:v>
                </c:pt>
                <c:pt idx="184">
                  <c:v>1990</c:v>
                </c:pt>
                <c:pt idx="185">
                  <c:v>1990</c:v>
                </c:pt>
                <c:pt idx="186">
                  <c:v>1990</c:v>
                </c:pt>
                <c:pt idx="187">
                  <c:v>1990</c:v>
                </c:pt>
                <c:pt idx="188">
                  <c:v>1990</c:v>
                </c:pt>
                <c:pt idx="189">
                  <c:v>1990</c:v>
                </c:pt>
                <c:pt idx="190">
                  <c:v>1990</c:v>
                </c:pt>
                <c:pt idx="191">
                  <c:v>1990</c:v>
                </c:pt>
                <c:pt idx="192">
                  <c:v>1991</c:v>
                </c:pt>
                <c:pt idx="193">
                  <c:v>1991</c:v>
                </c:pt>
                <c:pt idx="194">
                  <c:v>1991</c:v>
                </c:pt>
                <c:pt idx="195">
                  <c:v>1991</c:v>
                </c:pt>
                <c:pt idx="196">
                  <c:v>1991</c:v>
                </c:pt>
                <c:pt idx="197">
                  <c:v>1991</c:v>
                </c:pt>
                <c:pt idx="198">
                  <c:v>1991</c:v>
                </c:pt>
                <c:pt idx="199">
                  <c:v>1991</c:v>
                </c:pt>
                <c:pt idx="200">
                  <c:v>1991</c:v>
                </c:pt>
                <c:pt idx="201">
                  <c:v>1991</c:v>
                </c:pt>
                <c:pt idx="202">
                  <c:v>1991</c:v>
                </c:pt>
                <c:pt idx="203">
                  <c:v>1991</c:v>
                </c:pt>
                <c:pt idx="204">
                  <c:v>1992</c:v>
                </c:pt>
                <c:pt idx="205">
                  <c:v>1992</c:v>
                </c:pt>
                <c:pt idx="206">
                  <c:v>1992</c:v>
                </c:pt>
                <c:pt idx="207">
                  <c:v>1992</c:v>
                </c:pt>
                <c:pt idx="208">
                  <c:v>1992</c:v>
                </c:pt>
                <c:pt idx="209">
                  <c:v>1992</c:v>
                </c:pt>
                <c:pt idx="210">
                  <c:v>1992</c:v>
                </c:pt>
                <c:pt idx="211">
                  <c:v>1992</c:v>
                </c:pt>
                <c:pt idx="212">
                  <c:v>1992</c:v>
                </c:pt>
                <c:pt idx="213">
                  <c:v>1992</c:v>
                </c:pt>
                <c:pt idx="214">
                  <c:v>1992</c:v>
                </c:pt>
                <c:pt idx="215">
                  <c:v>1992</c:v>
                </c:pt>
                <c:pt idx="216">
                  <c:v>1993</c:v>
                </c:pt>
                <c:pt idx="217">
                  <c:v>1993</c:v>
                </c:pt>
                <c:pt idx="218">
                  <c:v>1993</c:v>
                </c:pt>
                <c:pt idx="219">
                  <c:v>1993</c:v>
                </c:pt>
                <c:pt idx="220">
                  <c:v>1993</c:v>
                </c:pt>
                <c:pt idx="221">
                  <c:v>1993</c:v>
                </c:pt>
                <c:pt idx="222">
                  <c:v>1993</c:v>
                </c:pt>
                <c:pt idx="223">
                  <c:v>1993</c:v>
                </c:pt>
                <c:pt idx="224">
                  <c:v>1993</c:v>
                </c:pt>
                <c:pt idx="225">
                  <c:v>1993</c:v>
                </c:pt>
                <c:pt idx="226">
                  <c:v>1993</c:v>
                </c:pt>
                <c:pt idx="227">
                  <c:v>1993</c:v>
                </c:pt>
                <c:pt idx="228">
                  <c:v>1994</c:v>
                </c:pt>
                <c:pt idx="229">
                  <c:v>1994</c:v>
                </c:pt>
                <c:pt idx="230">
                  <c:v>1994</c:v>
                </c:pt>
                <c:pt idx="231">
                  <c:v>1994</c:v>
                </c:pt>
                <c:pt idx="232">
                  <c:v>1994</c:v>
                </c:pt>
                <c:pt idx="233">
                  <c:v>1994</c:v>
                </c:pt>
                <c:pt idx="234">
                  <c:v>1994</c:v>
                </c:pt>
                <c:pt idx="235">
                  <c:v>1994</c:v>
                </c:pt>
                <c:pt idx="236">
                  <c:v>1994</c:v>
                </c:pt>
                <c:pt idx="237">
                  <c:v>1994</c:v>
                </c:pt>
                <c:pt idx="238">
                  <c:v>1994</c:v>
                </c:pt>
                <c:pt idx="239">
                  <c:v>1994</c:v>
                </c:pt>
                <c:pt idx="240">
                  <c:v>1995</c:v>
                </c:pt>
                <c:pt idx="241">
                  <c:v>1995</c:v>
                </c:pt>
                <c:pt idx="242">
                  <c:v>1995</c:v>
                </c:pt>
                <c:pt idx="243">
                  <c:v>1995</c:v>
                </c:pt>
                <c:pt idx="244">
                  <c:v>1995</c:v>
                </c:pt>
                <c:pt idx="245">
                  <c:v>1995</c:v>
                </c:pt>
                <c:pt idx="246">
                  <c:v>1995</c:v>
                </c:pt>
                <c:pt idx="247">
                  <c:v>1995</c:v>
                </c:pt>
                <c:pt idx="248">
                  <c:v>1995</c:v>
                </c:pt>
                <c:pt idx="249">
                  <c:v>1995</c:v>
                </c:pt>
                <c:pt idx="250">
                  <c:v>1995</c:v>
                </c:pt>
                <c:pt idx="251">
                  <c:v>1995</c:v>
                </c:pt>
                <c:pt idx="252">
                  <c:v>1996</c:v>
                </c:pt>
                <c:pt idx="253">
                  <c:v>1996</c:v>
                </c:pt>
                <c:pt idx="254">
                  <c:v>1996</c:v>
                </c:pt>
                <c:pt idx="255">
                  <c:v>1996</c:v>
                </c:pt>
                <c:pt idx="256">
                  <c:v>1996</c:v>
                </c:pt>
                <c:pt idx="257">
                  <c:v>1996</c:v>
                </c:pt>
                <c:pt idx="258">
                  <c:v>1996</c:v>
                </c:pt>
                <c:pt idx="259">
                  <c:v>1996</c:v>
                </c:pt>
                <c:pt idx="260">
                  <c:v>1996</c:v>
                </c:pt>
                <c:pt idx="261">
                  <c:v>1996</c:v>
                </c:pt>
                <c:pt idx="262">
                  <c:v>1996</c:v>
                </c:pt>
                <c:pt idx="263">
                  <c:v>1996</c:v>
                </c:pt>
                <c:pt idx="264">
                  <c:v>1997</c:v>
                </c:pt>
                <c:pt idx="265">
                  <c:v>1997</c:v>
                </c:pt>
                <c:pt idx="266">
                  <c:v>1997</c:v>
                </c:pt>
                <c:pt idx="267">
                  <c:v>1997</c:v>
                </c:pt>
                <c:pt idx="268">
                  <c:v>1997</c:v>
                </c:pt>
                <c:pt idx="269">
                  <c:v>1997</c:v>
                </c:pt>
                <c:pt idx="270">
                  <c:v>1997</c:v>
                </c:pt>
                <c:pt idx="271">
                  <c:v>1997</c:v>
                </c:pt>
                <c:pt idx="272">
                  <c:v>1997</c:v>
                </c:pt>
                <c:pt idx="273">
                  <c:v>1997</c:v>
                </c:pt>
                <c:pt idx="274">
                  <c:v>1997</c:v>
                </c:pt>
                <c:pt idx="275">
                  <c:v>1997</c:v>
                </c:pt>
                <c:pt idx="276">
                  <c:v>1998</c:v>
                </c:pt>
                <c:pt idx="277">
                  <c:v>1998</c:v>
                </c:pt>
                <c:pt idx="278">
                  <c:v>1998</c:v>
                </c:pt>
                <c:pt idx="279">
                  <c:v>1998</c:v>
                </c:pt>
                <c:pt idx="280">
                  <c:v>1998</c:v>
                </c:pt>
                <c:pt idx="281">
                  <c:v>1998</c:v>
                </c:pt>
                <c:pt idx="282">
                  <c:v>1998</c:v>
                </c:pt>
                <c:pt idx="283">
                  <c:v>1998</c:v>
                </c:pt>
                <c:pt idx="284">
                  <c:v>1998</c:v>
                </c:pt>
                <c:pt idx="285">
                  <c:v>1998</c:v>
                </c:pt>
                <c:pt idx="286">
                  <c:v>1998</c:v>
                </c:pt>
                <c:pt idx="287">
                  <c:v>1998</c:v>
                </c:pt>
                <c:pt idx="288">
                  <c:v>1999</c:v>
                </c:pt>
                <c:pt idx="289">
                  <c:v>1999</c:v>
                </c:pt>
                <c:pt idx="290">
                  <c:v>1999</c:v>
                </c:pt>
                <c:pt idx="291">
                  <c:v>1999</c:v>
                </c:pt>
                <c:pt idx="292">
                  <c:v>1999</c:v>
                </c:pt>
                <c:pt idx="293">
                  <c:v>1999</c:v>
                </c:pt>
                <c:pt idx="294">
                  <c:v>1999</c:v>
                </c:pt>
                <c:pt idx="295">
                  <c:v>1999</c:v>
                </c:pt>
                <c:pt idx="296">
                  <c:v>1999</c:v>
                </c:pt>
                <c:pt idx="297">
                  <c:v>1999</c:v>
                </c:pt>
                <c:pt idx="298">
                  <c:v>1999</c:v>
                </c:pt>
                <c:pt idx="299">
                  <c:v>1999</c:v>
                </c:pt>
                <c:pt idx="300">
                  <c:v>2000</c:v>
                </c:pt>
                <c:pt idx="301">
                  <c:v>2000</c:v>
                </c:pt>
                <c:pt idx="302">
                  <c:v>2000</c:v>
                </c:pt>
                <c:pt idx="303">
                  <c:v>2000</c:v>
                </c:pt>
                <c:pt idx="304">
                  <c:v>2000</c:v>
                </c:pt>
                <c:pt idx="305">
                  <c:v>2000</c:v>
                </c:pt>
                <c:pt idx="306">
                  <c:v>2000</c:v>
                </c:pt>
                <c:pt idx="307">
                  <c:v>2000</c:v>
                </c:pt>
                <c:pt idx="308">
                  <c:v>2000</c:v>
                </c:pt>
                <c:pt idx="309">
                  <c:v>2000</c:v>
                </c:pt>
                <c:pt idx="310">
                  <c:v>2000</c:v>
                </c:pt>
                <c:pt idx="311">
                  <c:v>2000</c:v>
                </c:pt>
                <c:pt idx="312">
                  <c:v>2001</c:v>
                </c:pt>
                <c:pt idx="313">
                  <c:v>2001</c:v>
                </c:pt>
                <c:pt idx="314">
                  <c:v>2001</c:v>
                </c:pt>
                <c:pt idx="315">
                  <c:v>2001</c:v>
                </c:pt>
                <c:pt idx="316">
                  <c:v>2001</c:v>
                </c:pt>
                <c:pt idx="317">
                  <c:v>2001</c:v>
                </c:pt>
                <c:pt idx="318">
                  <c:v>2001</c:v>
                </c:pt>
                <c:pt idx="319">
                  <c:v>2001</c:v>
                </c:pt>
                <c:pt idx="320">
                  <c:v>2001</c:v>
                </c:pt>
                <c:pt idx="321">
                  <c:v>2001</c:v>
                </c:pt>
                <c:pt idx="322">
                  <c:v>2001</c:v>
                </c:pt>
                <c:pt idx="323">
                  <c:v>2001</c:v>
                </c:pt>
                <c:pt idx="324">
                  <c:v>2002</c:v>
                </c:pt>
                <c:pt idx="325">
                  <c:v>2002</c:v>
                </c:pt>
                <c:pt idx="326">
                  <c:v>2002</c:v>
                </c:pt>
                <c:pt idx="327">
                  <c:v>2002</c:v>
                </c:pt>
                <c:pt idx="328">
                  <c:v>2002</c:v>
                </c:pt>
                <c:pt idx="329">
                  <c:v>2002</c:v>
                </c:pt>
                <c:pt idx="330">
                  <c:v>2002</c:v>
                </c:pt>
                <c:pt idx="331">
                  <c:v>2002</c:v>
                </c:pt>
                <c:pt idx="332">
                  <c:v>2002</c:v>
                </c:pt>
                <c:pt idx="333">
                  <c:v>2002</c:v>
                </c:pt>
                <c:pt idx="334">
                  <c:v>2002</c:v>
                </c:pt>
                <c:pt idx="335">
                  <c:v>2002</c:v>
                </c:pt>
                <c:pt idx="336">
                  <c:v>2003</c:v>
                </c:pt>
                <c:pt idx="337">
                  <c:v>2003</c:v>
                </c:pt>
                <c:pt idx="338">
                  <c:v>2003</c:v>
                </c:pt>
                <c:pt idx="339">
                  <c:v>2003</c:v>
                </c:pt>
                <c:pt idx="340">
                  <c:v>2003</c:v>
                </c:pt>
                <c:pt idx="341">
                  <c:v>2003</c:v>
                </c:pt>
                <c:pt idx="342">
                  <c:v>2003</c:v>
                </c:pt>
                <c:pt idx="343">
                  <c:v>2003</c:v>
                </c:pt>
                <c:pt idx="344">
                  <c:v>2003</c:v>
                </c:pt>
                <c:pt idx="345">
                  <c:v>2003</c:v>
                </c:pt>
                <c:pt idx="346">
                  <c:v>2003</c:v>
                </c:pt>
                <c:pt idx="347">
                  <c:v>2003</c:v>
                </c:pt>
                <c:pt idx="348">
                  <c:v>2004</c:v>
                </c:pt>
                <c:pt idx="349">
                  <c:v>2004</c:v>
                </c:pt>
                <c:pt idx="350">
                  <c:v>2004</c:v>
                </c:pt>
                <c:pt idx="351">
                  <c:v>2004</c:v>
                </c:pt>
                <c:pt idx="352">
                  <c:v>2004</c:v>
                </c:pt>
                <c:pt idx="353">
                  <c:v>2004</c:v>
                </c:pt>
                <c:pt idx="354">
                  <c:v>2004</c:v>
                </c:pt>
                <c:pt idx="355">
                  <c:v>2004</c:v>
                </c:pt>
                <c:pt idx="356">
                  <c:v>2004</c:v>
                </c:pt>
                <c:pt idx="357">
                  <c:v>2004</c:v>
                </c:pt>
                <c:pt idx="358">
                  <c:v>2004</c:v>
                </c:pt>
                <c:pt idx="359">
                  <c:v>2004</c:v>
                </c:pt>
                <c:pt idx="360">
                  <c:v>2005</c:v>
                </c:pt>
                <c:pt idx="361">
                  <c:v>2005</c:v>
                </c:pt>
                <c:pt idx="362">
                  <c:v>2005</c:v>
                </c:pt>
                <c:pt idx="363">
                  <c:v>2005</c:v>
                </c:pt>
                <c:pt idx="364">
                  <c:v>2005</c:v>
                </c:pt>
                <c:pt idx="365">
                  <c:v>2005</c:v>
                </c:pt>
                <c:pt idx="366">
                  <c:v>2005</c:v>
                </c:pt>
                <c:pt idx="367">
                  <c:v>2005</c:v>
                </c:pt>
                <c:pt idx="368">
                  <c:v>2005</c:v>
                </c:pt>
                <c:pt idx="369">
                  <c:v>2005</c:v>
                </c:pt>
                <c:pt idx="370">
                  <c:v>2005</c:v>
                </c:pt>
                <c:pt idx="371">
                  <c:v>2005</c:v>
                </c:pt>
                <c:pt idx="372">
                  <c:v>2006</c:v>
                </c:pt>
                <c:pt idx="373">
                  <c:v>2006</c:v>
                </c:pt>
                <c:pt idx="374">
                  <c:v>2006</c:v>
                </c:pt>
                <c:pt idx="375">
                  <c:v>2006</c:v>
                </c:pt>
                <c:pt idx="376">
                  <c:v>2006</c:v>
                </c:pt>
                <c:pt idx="377">
                  <c:v>2006</c:v>
                </c:pt>
                <c:pt idx="378">
                  <c:v>2006</c:v>
                </c:pt>
                <c:pt idx="379">
                  <c:v>2006</c:v>
                </c:pt>
                <c:pt idx="380">
                  <c:v>2006</c:v>
                </c:pt>
                <c:pt idx="381">
                  <c:v>2006</c:v>
                </c:pt>
                <c:pt idx="382">
                  <c:v>2006</c:v>
                </c:pt>
                <c:pt idx="383">
                  <c:v>2006</c:v>
                </c:pt>
                <c:pt idx="384">
                  <c:v>2007</c:v>
                </c:pt>
                <c:pt idx="385">
                  <c:v>2007</c:v>
                </c:pt>
                <c:pt idx="386">
                  <c:v>2007</c:v>
                </c:pt>
                <c:pt idx="387">
                  <c:v>2007</c:v>
                </c:pt>
                <c:pt idx="388">
                  <c:v>2007</c:v>
                </c:pt>
                <c:pt idx="389">
                  <c:v>2007</c:v>
                </c:pt>
                <c:pt idx="390">
                  <c:v>2007</c:v>
                </c:pt>
                <c:pt idx="391">
                  <c:v>2007</c:v>
                </c:pt>
                <c:pt idx="392">
                  <c:v>2007</c:v>
                </c:pt>
                <c:pt idx="393">
                  <c:v>2007</c:v>
                </c:pt>
                <c:pt idx="394">
                  <c:v>2007</c:v>
                </c:pt>
                <c:pt idx="395">
                  <c:v>2007</c:v>
                </c:pt>
                <c:pt idx="396">
                  <c:v>2008</c:v>
                </c:pt>
                <c:pt idx="397">
                  <c:v>2008</c:v>
                </c:pt>
                <c:pt idx="398">
                  <c:v>2008</c:v>
                </c:pt>
                <c:pt idx="399">
                  <c:v>2008</c:v>
                </c:pt>
                <c:pt idx="400">
                  <c:v>2008</c:v>
                </c:pt>
                <c:pt idx="401">
                  <c:v>2008</c:v>
                </c:pt>
                <c:pt idx="402">
                  <c:v>2008</c:v>
                </c:pt>
                <c:pt idx="403">
                  <c:v>2008</c:v>
                </c:pt>
                <c:pt idx="404">
                  <c:v>2008</c:v>
                </c:pt>
                <c:pt idx="405">
                  <c:v>2008</c:v>
                </c:pt>
                <c:pt idx="406">
                  <c:v>2008</c:v>
                </c:pt>
                <c:pt idx="407">
                  <c:v>2008</c:v>
                </c:pt>
                <c:pt idx="408">
                  <c:v>2009</c:v>
                </c:pt>
                <c:pt idx="409">
                  <c:v>2009</c:v>
                </c:pt>
                <c:pt idx="410">
                  <c:v>2009</c:v>
                </c:pt>
                <c:pt idx="411">
                  <c:v>2009</c:v>
                </c:pt>
                <c:pt idx="412">
                  <c:v>2009</c:v>
                </c:pt>
                <c:pt idx="413">
                  <c:v>2009</c:v>
                </c:pt>
                <c:pt idx="414">
                  <c:v>2009</c:v>
                </c:pt>
                <c:pt idx="415">
                  <c:v>2009</c:v>
                </c:pt>
                <c:pt idx="416">
                  <c:v>2009</c:v>
                </c:pt>
                <c:pt idx="417">
                  <c:v>2009</c:v>
                </c:pt>
                <c:pt idx="418">
                  <c:v>2009</c:v>
                </c:pt>
                <c:pt idx="419">
                  <c:v>2009</c:v>
                </c:pt>
                <c:pt idx="420">
                  <c:v>2010</c:v>
                </c:pt>
                <c:pt idx="421">
                  <c:v>2010</c:v>
                </c:pt>
                <c:pt idx="422">
                  <c:v>2010</c:v>
                </c:pt>
                <c:pt idx="423">
                  <c:v>2010</c:v>
                </c:pt>
                <c:pt idx="424">
                  <c:v>2010</c:v>
                </c:pt>
                <c:pt idx="425">
                  <c:v>2010</c:v>
                </c:pt>
                <c:pt idx="426">
                  <c:v>2010</c:v>
                </c:pt>
                <c:pt idx="427">
                  <c:v>2010</c:v>
                </c:pt>
                <c:pt idx="428">
                  <c:v>2010</c:v>
                </c:pt>
                <c:pt idx="429">
                  <c:v>2010</c:v>
                </c:pt>
                <c:pt idx="430">
                  <c:v>2010</c:v>
                </c:pt>
                <c:pt idx="431">
                  <c:v>2010</c:v>
                </c:pt>
                <c:pt idx="432">
                  <c:v>2011</c:v>
                </c:pt>
                <c:pt idx="433">
                  <c:v>2011</c:v>
                </c:pt>
                <c:pt idx="434">
                  <c:v>2011</c:v>
                </c:pt>
                <c:pt idx="435">
                  <c:v>2011</c:v>
                </c:pt>
                <c:pt idx="436">
                  <c:v>2011</c:v>
                </c:pt>
                <c:pt idx="437">
                  <c:v>2011</c:v>
                </c:pt>
                <c:pt idx="438">
                  <c:v>2011</c:v>
                </c:pt>
                <c:pt idx="439">
                  <c:v>2011</c:v>
                </c:pt>
                <c:pt idx="440">
                  <c:v>2011</c:v>
                </c:pt>
                <c:pt idx="441">
                  <c:v>2011</c:v>
                </c:pt>
                <c:pt idx="442">
                  <c:v>2011</c:v>
                </c:pt>
                <c:pt idx="443">
                  <c:v>2011</c:v>
                </c:pt>
                <c:pt idx="444">
                  <c:v>2012</c:v>
                </c:pt>
                <c:pt idx="445">
                  <c:v>2012</c:v>
                </c:pt>
                <c:pt idx="446">
                  <c:v>2012</c:v>
                </c:pt>
                <c:pt idx="447">
                  <c:v>2012</c:v>
                </c:pt>
                <c:pt idx="448">
                  <c:v>2012</c:v>
                </c:pt>
                <c:pt idx="449">
                  <c:v>2012</c:v>
                </c:pt>
                <c:pt idx="450">
                  <c:v>2012</c:v>
                </c:pt>
                <c:pt idx="451">
                  <c:v>2012</c:v>
                </c:pt>
                <c:pt idx="452">
                  <c:v>2012</c:v>
                </c:pt>
                <c:pt idx="453">
                  <c:v>2012</c:v>
                </c:pt>
                <c:pt idx="454">
                  <c:v>2012</c:v>
                </c:pt>
                <c:pt idx="455">
                  <c:v>2012</c:v>
                </c:pt>
                <c:pt idx="456">
                  <c:v>2013</c:v>
                </c:pt>
                <c:pt idx="457">
                  <c:v>2013</c:v>
                </c:pt>
                <c:pt idx="458">
                  <c:v>2013</c:v>
                </c:pt>
                <c:pt idx="459">
                  <c:v>2013</c:v>
                </c:pt>
                <c:pt idx="460">
                  <c:v>2013</c:v>
                </c:pt>
                <c:pt idx="461">
                  <c:v>2013</c:v>
                </c:pt>
                <c:pt idx="462">
                  <c:v>2013</c:v>
                </c:pt>
                <c:pt idx="463">
                  <c:v>2013</c:v>
                </c:pt>
                <c:pt idx="464">
                  <c:v>2013</c:v>
                </c:pt>
                <c:pt idx="465">
                  <c:v>2013</c:v>
                </c:pt>
                <c:pt idx="466">
                  <c:v>2013</c:v>
                </c:pt>
                <c:pt idx="467">
                  <c:v>2013</c:v>
                </c:pt>
                <c:pt idx="468">
                  <c:v>2014</c:v>
                </c:pt>
                <c:pt idx="469">
                  <c:v>2014</c:v>
                </c:pt>
                <c:pt idx="470">
                  <c:v>2014</c:v>
                </c:pt>
                <c:pt idx="471">
                  <c:v>2014</c:v>
                </c:pt>
                <c:pt idx="472">
                  <c:v>2014</c:v>
                </c:pt>
                <c:pt idx="473">
                  <c:v>2014</c:v>
                </c:pt>
                <c:pt idx="474">
                  <c:v>2014</c:v>
                </c:pt>
                <c:pt idx="475">
                  <c:v>2014</c:v>
                </c:pt>
                <c:pt idx="476">
                  <c:v>2014</c:v>
                </c:pt>
                <c:pt idx="477">
                  <c:v>2014</c:v>
                </c:pt>
                <c:pt idx="478">
                  <c:v>2014</c:v>
                </c:pt>
                <c:pt idx="479">
                  <c:v>2014</c:v>
                </c:pt>
                <c:pt idx="480">
                  <c:v>2015</c:v>
                </c:pt>
                <c:pt idx="481">
                  <c:v>2015</c:v>
                </c:pt>
                <c:pt idx="482">
                  <c:v>2015</c:v>
                </c:pt>
                <c:pt idx="483">
                  <c:v>2015</c:v>
                </c:pt>
                <c:pt idx="484">
                  <c:v>2015</c:v>
                </c:pt>
                <c:pt idx="485">
                  <c:v>2015</c:v>
                </c:pt>
                <c:pt idx="486">
                  <c:v>2015</c:v>
                </c:pt>
                <c:pt idx="487">
                  <c:v>2015</c:v>
                </c:pt>
                <c:pt idx="488">
                  <c:v>2015</c:v>
                </c:pt>
                <c:pt idx="489">
                  <c:v>2015</c:v>
                </c:pt>
                <c:pt idx="490">
                  <c:v>2015</c:v>
                </c:pt>
                <c:pt idx="491">
                  <c:v>2015</c:v>
                </c:pt>
              </c:numCache>
            </c:numRef>
          </c:cat>
          <c:val>
            <c:numRef>
              <c:f>USD!$GQ$359:$GQ$850</c:f>
              <c:numCache>
                <c:formatCode>0.00</c:formatCode>
                <c:ptCount val="492"/>
                <c:pt idx="0">
                  <c:v>38.974358974358971</c:v>
                </c:pt>
                <c:pt idx="1">
                  <c:v>38.974358974358971</c:v>
                </c:pt>
                <c:pt idx="2">
                  <c:v>38.46153846153846</c:v>
                </c:pt>
                <c:pt idx="3">
                  <c:v>38.46153846153846</c:v>
                </c:pt>
                <c:pt idx="4">
                  <c:v>38.974358974358971</c:v>
                </c:pt>
                <c:pt idx="5">
                  <c:v>38.974358974358971</c:v>
                </c:pt>
                <c:pt idx="6">
                  <c:v>39.487179487179489</c:v>
                </c:pt>
                <c:pt idx="7">
                  <c:v>39.487179487179489</c:v>
                </c:pt>
                <c:pt idx="8">
                  <c:v>39.487179487179489</c:v>
                </c:pt>
                <c:pt idx="9">
                  <c:v>40</c:v>
                </c:pt>
                <c:pt idx="10">
                  <c:v>38.974358974358971</c:v>
                </c:pt>
                <c:pt idx="11">
                  <c:v>39.487179487179489</c:v>
                </c:pt>
                <c:pt idx="12">
                  <c:v>40.512820512820511</c:v>
                </c:pt>
                <c:pt idx="13">
                  <c:v>41.025641025641029</c:v>
                </c:pt>
                <c:pt idx="14">
                  <c:v>41.53846153846154</c:v>
                </c:pt>
                <c:pt idx="15">
                  <c:v>41.53846153846154</c:v>
                </c:pt>
                <c:pt idx="16">
                  <c:v>41.53846153846154</c:v>
                </c:pt>
                <c:pt idx="17">
                  <c:v>42.564102564102562</c:v>
                </c:pt>
                <c:pt idx="18">
                  <c:v>45.641025641025642</c:v>
                </c:pt>
                <c:pt idx="19">
                  <c:v>45.641025641025642</c:v>
                </c:pt>
                <c:pt idx="20">
                  <c:v>45.128205128205131</c:v>
                </c:pt>
                <c:pt idx="21">
                  <c:v>45.128205128205131</c:v>
                </c:pt>
                <c:pt idx="22">
                  <c:v>45.128205128205131</c:v>
                </c:pt>
                <c:pt idx="23">
                  <c:v>45.641025641025642</c:v>
                </c:pt>
                <c:pt idx="24">
                  <c:v>46.666666666666664</c:v>
                </c:pt>
                <c:pt idx="25">
                  <c:v>46.666666666666664</c:v>
                </c:pt>
                <c:pt idx="26">
                  <c:v>46.666666666666664</c:v>
                </c:pt>
                <c:pt idx="27">
                  <c:v>46.666666666666664</c:v>
                </c:pt>
                <c:pt idx="28">
                  <c:v>46.153846153846153</c:v>
                </c:pt>
                <c:pt idx="29">
                  <c:v>46.153846153846153</c:v>
                </c:pt>
                <c:pt idx="30">
                  <c:v>46.666666666666664</c:v>
                </c:pt>
                <c:pt idx="31">
                  <c:v>46.666666666666664</c:v>
                </c:pt>
                <c:pt idx="32">
                  <c:v>47.179487179487182</c:v>
                </c:pt>
                <c:pt idx="33">
                  <c:v>47.179487179487182</c:v>
                </c:pt>
                <c:pt idx="34">
                  <c:v>47.179487179487182</c:v>
                </c:pt>
                <c:pt idx="35">
                  <c:v>46.666666666666664</c:v>
                </c:pt>
                <c:pt idx="36">
                  <c:v>46.153846153846153</c:v>
                </c:pt>
                <c:pt idx="37">
                  <c:v>46.666666666666664</c:v>
                </c:pt>
                <c:pt idx="38">
                  <c:v>46.666666666666664</c:v>
                </c:pt>
                <c:pt idx="39">
                  <c:v>47.179487179487182</c:v>
                </c:pt>
                <c:pt idx="40">
                  <c:v>47.179487179487182</c:v>
                </c:pt>
                <c:pt idx="41">
                  <c:v>47.692307692307693</c:v>
                </c:pt>
                <c:pt idx="42">
                  <c:v>47.692307692307693</c:v>
                </c:pt>
                <c:pt idx="43">
                  <c:v>47.692307692307693</c:v>
                </c:pt>
                <c:pt idx="44">
                  <c:v>47.692307692307693</c:v>
                </c:pt>
                <c:pt idx="45">
                  <c:v>47.692307692307693</c:v>
                </c:pt>
                <c:pt idx="46">
                  <c:v>48.205128205128204</c:v>
                </c:pt>
                <c:pt idx="47">
                  <c:v>48.205128205128204</c:v>
                </c:pt>
                <c:pt idx="48">
                  <c:v>48.205128205128204</c:v>
                </c:pt>
                <c:pt idx="49">
                  <c:v>48.205128205128204</c:v>
                </c:pt>
                <c:pt idx="50">
                  <c:v>48.717948717948715</c:v>
                </c:pt>
                <c:pt idx="51">
                  <c:v>48.717948717948715</c:v>
                </c:pt>
                <c:pt idx="52">
                  <c:v>49.230769230769234</c:v>
                </c:pt>
                <c:pt idx="53">
                  <c:v>49.230769230769234</c:v>
                </c:pt>
                <c:pt idx="54">
                  <c:v>49.230769230769234</c:v>
                </c:pt>
                <c:pt idx="55">
                  <c:v>49.230769230769234</c:v>
                </c:pt>
                <c:pt idx="56">
                  <c:v>49.230769230769234</c:v>
                </c:pt>
                <c:pt idx="57">
                  <c:v>49.743589743589745</c:v>
                </c:pt>
                <c:pt idx="58">
                  <c:v>49.743589743589745</c:v>
                </c:pt>
                <c:pt idx="59">
                  <c:v>49.230769230769234</c:v>
                </c:pt>
                <c:pt idx="60">
                  <c:v>49.230769230769234</c:v>
                </c:pt>
                <c:pt idx="61">
                  <c:v>49.230769230769234</c:v>
                </c:pt>
                <c:pt idx="62">
                  <c:v>49.743589743589745</c:v>
                </c:pt>
                <c:pt idx="63">
                  <c:v>49.743589743589745</c:v>
                </c:pt>
                <c:pt idx="64">
                  <c:v>49.743589743589745</c:v>
                </c:pt>
                <c:pt idx="65">
                  <c:v>49.230769230769234</c:v>
                </c:pt>
                <c:pt idx="66">
                  <c:v>49.743589743589745</c:v>
                </c:pt>
                <c:pt idx="67">
                  <c:v>49.743589743589745</c:v>
                </c:pt>
                <c:pt idx="68">
                  <c:v>49.743589743589745</c:v>
                </c:pt>
                <c:pt idx="69">
                  <c:v>49.743589743589745</c:v>
                </c:pt>
                <c:pt idx="70">
                  <c:v>49.743589743589745</c:v>
                </c:pt>
                <c:pt idx="71">
                  <c:v>49.743589743589745</c:v>
                </c:pt>
                <c:pt idx="72">
                  <c:v>48.717948717948715</c:v>
                </c:pt>
                <c:pt idx="73">
                  <c:v>48.717948717948715</c:v>
                </c:pt>
                <c:pt idx="74">
                  <c:v>48.205128205128204</c:v>
                </c:pt>
                <c:pt idx="75">
                  <c:v>49.230769230769234</c:v>
                </c:pt>
                <c:pt idx="76">
                  <c:v>49.230769230769234</c:v>
                </c:pt>
                <c:pt idx="77">
                  <c:v>49.230769230769234</c:v>
                </c:pt>
                <c:pt idx="78">
                  <c:v>49.230769230769234</c:v>
                </c:pt>
                <c:pt idx="79">
                  <c:v>49.230769230769234</c:v>
                </c:pt>
                <c:pt idx="80">
                  <c:v>49.230769230769234</c:v>
                </c:pt>
                <c:pt idx="81">
                  <c:v>48.717948717948715</c:v>
                </c:pt>
                <c:pt idx="82">
                  <c:v>48.717948717948715</c:v>
                </c:pt>
                <c:pt idx="83">
                  <c:v>48.717948717948715</c:v>
                </c:pt>
                <c:pt idx="84">
                  <c:v>48.205128205128204</c:v>
                </c:pt>
                <c:pt idx="85">
                  <c:v>48.205128205128204</c:v>
                </c:pt>
                <c:pt idx="86">
                  <c:v>47.179487179487182</c:v>
                </c:pt>
                <c:pt idx="87">
                  <c:v>47.179487179487182</c:v>
                </c:pt>
                <c:pt idx="88">
                  <c:v>47.179487179487182</c:v>
                </c:pt>
                <c:pt idx="89">
                  <c:v>47.179487179487182</c:v>
                </c:pt>
                <c:pt idx="90">
                  <c:v>46.666666666666664</c:v>
                </c:pt>
                <c:pt idx="91">
                  <c:v>46.666666666666664</c:v>
                </c:pt>
                <c:pt idx="92">
                  <c:v>46.153846153846153</c:v>
                </c:pt>
                <c:pt idx="93">
                  <c:v>46.153846153846153</c:v>
                </c:pt>
                <c:pt idx="94">
                  <c:v>46.153846153846153</c:v>
                </c:pt>
                <c:pt idx="95">
                  <c:v>45.641025641025642</c:v>
                </c:pt>
                <c:pt idx="96">
                  <c:v>46.153846153846153</c:v>
                </c:pt>
                <c:pt idx="97">
                  <c:v>46.153846153846153</c:v>
                </c:pt>
                <c:pt idx="98">
                  <c:v>46.153846153846153</c:v>
                </c:pt>
                <c:pt idx="99">
                  <c:v>45.641025641025642</c:v>
                </c:pt>
                <c:pt idx="100">
                  <c:v>45.641025641025642</c:v>
                </c:pt>
                <c:pt idx="101">
                  <c:v>45.641025641025642</c:v>
                </c:pt>
                <c:pt idx="102">
                  <c:v>45.641025641025642</c:v>
                </c:pt>
                <c:pt idx="103">
                  <c:v>45.641025641025642</c:v>
                </c:pt>
                <c:pt idx="104">
                  <c:v>45.128205128205131</c:v>
                </c:pt>
                <c:pt idx="105">
                  <c:v>44.615384615384613</c:v>
                </c:pt>
                <c:pt idx="106">
                  <c:v>45.128205128205131</c:v>
                </c:pt>
                <c:pt idx="107">
                  <c:v>44.615384615384613</c:v>
                </c:pt>
                <c:pt idx="108">
                  <c:v>44.615384615384613</c:v>
                </c:pt>
                <c:pt idx="109">
                  <c:v>44.615384615384613</c:v>
                </c:pt>
                <c:pt idx="110">
                  <c:v>44.102564102564102</c:v>
                </c:pt>
                <c:pt idx="111">
                  <c:v>44.102564102564102</c:v>
                </c:pt>
                <c:pt idx="112">
                  <c:v>44.102564102564102</c:v>
                </c:pt>
                <c:pt idx="113">
                  <c:v>44.615384615384613</c:v>
                </c:pt>
                <c:pt idx="114">
                  <c:v>44.615384615384613</c:v>
                </c:pt>
                <c:pt idx="115">
                  <c:v>44.615384615384613</c:v>
                </c:pt>
                <c:pt idx="116">
                  <c:v>44.102564102564102</c:v>
                </c:pt>
                <c:pt idx="117">
                  <c:v>44.615384615384613</c:v>
                </c:pt>
                <c:pt idx="118">
                  <c:v>44.615384615384613</c:v>
                </c:pt>
                <c:pt idx="119">
                  <c:v>44.615384615384613</c:v>
                </c:pt>
                <c:pt idx="120">
                  <c:v>44.615384615384613</c:v>
                </c:pt>
                <c:pt idx="121">
                  <c:v>44.102564102564102</c:v>
                </c:pt>
                <c:pt idx="122">
                  <c:v>44.102564102564102</c:v>
                </c:pt>
                <c:pt idx="123">
                  <c:v>43.589743589743591</c:v>
                </c:pt>
                <c:pt idx="124">
                  <c:v>43.589743589743591</c:v>
                </c:pt>
                <c:pt idx="125">
                  <c:v>44.615384615384613</c:v>
                </c:pt>
                <c:pt idx="126">
                  <c:v>44.615384615384613</c:v>
                </c:pt>
                <c:pt idx="127">
                  <c:v>44.615384615384613</c:v>
                </c:pt>
                <c:pt idx="128">
                  <c:v>44.615384615384613</c:v>
                </c:pt>
                <c:pt idx="129">
                  <c:v>44.615384615384613</c:v>
                </c:pt>
                <c:pt idx="130">
                  <c:v>44.615384615384613</c:v>
                </c:pt>
                <c:pt idx="131">
                  <c:v>45.128205128205131</c:v>
                </c:pt>
                <c:pt idx="132">
                  <c:v>44.615384615384613</c:v>
                </c:pt>
                <c:pt idx="133">
                  <c:v>44.615384615384613</c:v>
                </c:pt>
                <c:pt idx="134">
                  <c:v>45.128205128205131</c:v>
                </c:pt>
                <c:pt idx="135">
                  <c:v>44.102564102564102</c:v>
                </c:pt>
                <c:pt idx="136">
                  <c:v>44.102564102564102</c:v>
                </c:pt>
                <c:pt idx="137">
                  <c:v>44.615384615384613</c:v>
                </c:pt>
                <c:pt idx="138">
                  <c:v>45.128205128205131</c:v>
                </c:pt>
                <c:pt idx="139">
                  <c:v>45.641025641025642</c:v>
                </c:pt>
                <c:pt idx="140">
                  <c:v>44.615384615384613</c:v>
                </c:pt>
                <c:pt idx="141">
                  <c:v>44.615384615384613</c:v>
                </c:pt>
                <c:pt idx="142">
                  <c:v>44.615384615384613</c:v>
                </c:pt>
                <c:pt idx="143">
                  <c:v>44.102564102564102</c:v>
                </c:pt>
                <c:pt idx="144">
                  <c:v>45.128205128205131</c:v>
                </c:pt>
                <c:pt idx="145">
                  <c:v>44.615384615384613</c:v>
                </c:pt>
                <c:pt idx="146">
                  <c:v>45.128205128205131</c:v>
                </c:pt>
                <c:pt idx="147">
                  <c:v>44.615384615384613</c:v>
                </c:pt>
                <c:pt idx="148">
                  <c:v>44.615384615384613</c:v>
                </c:pt>
                <c:pt idx="149">
                  <c:v>44.615384615384613</c:v>
                </c:pt>
                <c:pt idx="150">
                  <c:v>44.102564102564102</c:v>
                </c:pt>
                <c:pt idx="151">
                  <c:v>44.102564102564102</c:v>
                </c:pt>
                <c:pt idx="152">
                  <c:v>44.102564102564102</c:v>
                </c:pt>
                <c:pt idx="153">
                  <c:v>44.615384615384613</c:v>
                </c:pt>
                <c:pt idx="154">
                  <c:v>44.615384615384613</c:v>
                </c:pt>
                <c:pt idx="155">
                  <c:v>44.615384615384613</c:v>
                </c:pt>
                <c:pt idx="156">
                  <c:v>43.589743589743591</c:v>
                </c:pt>
                <c:pt idx="157">
                  <c:v>43.589743589743591</c:v>
                </c:pt>
                <c:pt idx="158">
                  <c:v>43.589743589743591</c:v>
                </c:pt>
                <c:pt idx="159">
                  <c:v>43.07692307692308</c:v>
                </c:pt>
                <c:pt idx="160">
                  <c:v>42.564102564102562</c:v>
                </c:pt>
                <c:pt idx="161">
                  <c:v>42.564102564102562</c:v>
                </c:pt>
                <c:pt idx="162">
                  <c:v>42.564102564102562</c:v>
                </c:pt>
                <c:pt idx="163">
                  <c:v>42.564102564102562</c:v>
                </c:pt>
                <c:pt idx="164">
                  <c:v>42.564102564102562</c:v>
                </c:pt>
                <c:pt idx="165">
                  <c:v>42.564102564102562</c:v>
                </c:pt>
                <c:pt idx="166">
                  <c:v>42.564102564102562</c:v>
                </c:pt>
                <c:pt idx="167">
                  <c:v>42.564102564102562</c:v>
                </c:pt>
                <c:pt idx="168">
                  <c:v>42.564102564102562</c:v>
                </c:pt>
                <c:pt idx="169">
                  <c:v>43.07692307692308</c:v>
                </c:pt>
                <c:pt idx="170">
                  <c:v>42.564102564102562</c:v>
                </c:pt>
                <c:pt idx="171">
                  <c:v>42.564102564102562</c:v>
                </c:pt>
                <c:pt idx="172">
                  <c:v>42.564102564102562</c:v>
                </c:pt>
                <c:pt idx="173">
                  <c:v>42.051282051282051</c:v>
                </c:pt>
                <c:pt idx="174">
                  <c:v>42.051282051282051</c:v>
                </c:pt>
                <c:pt idx="175">
                  <c:v>41.53846153846154</c:v>
                </c:pt>
                <c:pt idx="176">
                  <c:v>41.53846153846154</c:v>
                </c:pt>
                <c:pt idx="177">
                  <c:v>41.025641025641029</c:v>
                </c:pt>
                <c:pt idx="178">
                  <c:v>41.025641025641029</c:v>
                </c:pt>
                <c:pt idx="179">
                  <c:v>41.025641025641029</c:v>
                </c:pt>
                <c:pt idx="180">
                  <c:v>41.53846153846154</c:v>
                </c:pt>
                <c:pt idx="181">
                  <c:v>41.53846153846154</c:v>
                </c:pt>
                <c:pt idx="182">
                  <c:v>41.025641025641029</c:v>
                </c:pt>
                <c:pt idx="183">
                  <c:v>41.53846153846154</c:v>
                </c:pt>
                <c:pt idx="184">
                  <c:v>41.53846153846154</c:v>
                </c:pt>
                <c:pt idx="185">
                  <c:v>42.564102564102562</c:v>
                </c:pt>
                <c:pt idx="186">
                  <c:v>42.564102564102562</c:v>
                </c:pt>
                <c:pt idx="187">
                  <c:v>42.564102564102562</c:v>
                </c:pt>
                <c:pt idx="188">
                  <c:v>42.564102564102562</c:v>
                </c:pt>
                <c:pt idx="189">
                  <c:v>42.051282051282051</c:v>
                </c:pt>
                <c:pt idx="190">
                  <c:v>42.051282051282051</c:v>
                </c:pt>
                <c:pt idx="191">
                  <c:v>42.564102564102562</c:v>
                </c:pt>
                <c:pt idx="192">
                  <c:v>42.051282051282051</c:v>
                </c:pt>
                <c:pt idx="193">
                  <c:v>43.07692307692308</c:v>
                </c:pt>
                <c:pt idx="194">
                  <c:v>43.07692307692308</c:v>
                </c:pt>
                <c:pt idx="195">
                  <c:v>44.102564102564102</c:v>
                </c:pt>
                <c:pt idx="196">
                  <c:v>43.589743589743591</c:v>
                </c:pt>
                <c:pt idx="197">
                  <c:v>44.102564102564102</c:v>
                </c:pt>
                <c:pt idx="198">
                  <c:v>44.102564102564102</c:v>
                </c:pt>
                <c:pt idx="199">
                  <c:v>44.615384615384613</c:v>
                </c:pt>
                <c:pt idx="200">
                  <c:v>44.615384615384613</c:v>
                </c:pt>
                <c:pt idx="201">
                  <c:v>44.102564102564102</c:v>
                </c:pt>
                <c:pt idx="202">
                  <c:v>44.102564102564102</c:v>
                </c:pt>
                <c:pt idx="203">
                  <c:v>43.589743589743591</c:v>
                </c:pt>
                <c:pt idx="204">
                  <c:v>45.641025641025642</c:v>
                </c:pt>
                <c:pt idx="205">
                  <c:v>45.641025641025642</c:v>
                </c:pt>
                <c:pt idx="206">
                  <c:v>45.641025641025642</c:v>
                </c:pt>
                <c:pt idx="207">
                  <c:v>46.153846153846153</c:v>
                </c:pt>
                <c:pt idx="208">
                  <c:v>46.153846153846153</c:v>
                </c:pt>
                <c:pt idx="209">
                  <c:v>46.153846153846153</c:v>
                </c:pt>
                <c:pt idx="210">
                  <c:v>46.153846153846153</c:v>
                </c:pt>
                <c:pt idx="211">
                  <c:v>46.153846153846153</c:v>
                </c:pt>
                <c:pt idx="212">
                  <c:v>46.153846153846153</c:v>
                </c:pt>
                <c:pt idx="213">
                  <c:v>45.641025641025642</c:v>
                </c:pt>
                <c:pt idx="214">
                  <c:v>45.641025641025642</c:v>
                </c:pt>
                <c:pt idx="215">
                  <c:v>45.641025641025642</c:v>
                </c:pt>
                <c:pt idx="216">
                  <c:v>46.153846153846153</c:v>
                </c:pt>
                <c:pt idx="217">
                  <c:v>46.153846153846153</c:v>
                </c:pt>
                <c:pt idx="218">
                  <c:v>46.153846153846153</c:v>
                </c:pt>
                <c:pt idx="219">
                  <c:v>46.153846153846153</c:v>
                </c:pt>
                <c:pt idx="220">
                  <c:v>46.153846153846153</c:v>
                </c:pt>
                <c:pt idx="221">
                  <c:v>45.641025641025642</c:v>
                </c:pt>
                <c:pt idx="222">
                  <c:v>45.641025641025642</c:v>
                </c:pt>
                <c:pt idx="223">
                  <c:v>46.153846153846153</c:v>
                </c:pt>
                <c:pt idx="224">
                  <c:v>46.153846153846153</c:v>
                </c:pt>
                <c:pt idx="225">
                  <c:v>47.179487179487182</c:v>
                </c:pt>
                <c:pt idx="226">
                  <c:v>47.179487179487182</c:v>
                </c:pt>
                <c:pt idx="227">
                  <c:v>47.692307692307693</c:v>
                </c:pt>
                <c:pt idx="228">
                  <c:v>47.179487179487182</c:v>
                </c:pt>
                <c:pt idx="229">
                  <c:v>47.179487179487182</c:v>
                </c:pt>
                <c:pt idx="230">
                  <c:v>46.666666666666664</c:v>
                </c:pt>
                <c:pt idx="231">
                  <c:v>46.666666666666664</c:v>
                </c:pt>
                <c:pt idx="232">
                  <c:v>46.666666666666664</c:v>
                </c:pt>
                <c:pt idx="233">
                  <c:v>47.179487179487182</c:v>
                </c:pt>
                <c:pt idx="234">
                  <c:v>48.205128205128204</c:v>
                </c:pt>
                <c:pt idx="235">
                  <c:v>48.205128205128204</c:v>
                </c:pt>
                <c:pt idx="236">
                  <c:v>48.717948717948715</c:v>
                </c:pt>
                <c:pt idx="237">
                  <c:v>48.717948717948715</c:v>
                </c:pt>
                <c:pt idx="238">
                  <c:v>48.717948717948715</c:v>
                </c:pt>
                <c:pt idx="239">
                  <c:v>48.717948717948715</c:v>
                </c:pt>
                <c:pt idx="240">
                  <c:v>48.717948717948715</c:v>
                </c:pt>
                <c:pt idx="241">
                  <c:v>48.717948717948715</c:v>
                </c:pt>
                <c:pt idx="242">
                  <c:v>49.743589743589745</c:v>
                </c:pt>
                <c:pt idx="243">
                  <c:v>49.743589743589745</c:v>
                </c:pt>
                <c:pt idx="244">
                  <c:v>49.743589743589745</c:v>
                </c:pt>
                <c:pt idx="245">
                  <c:v>49.230769230769234</c:v>
                </c:pt>
                <c:pt idx="246">
                  <c:v>49.230769230769234</c:v>
                </c:pt>
                <c:pt idx="247">
                  <c:v>49.230769230769234</c:v>
                </c:pt>
                <c:pt idx="248">
                  <c:v>49.230769230769234</c:v>
                </c:pt>
                <c:pt idx="249">
                  <c:v>49.743589743589745</c:v>
                </c:pt>
                <c:pt idx="250">
                  <c:v>50.256410256410255</c:v>
                </c:pt>
                <c:pt idx="251">
                  <c:v>51.282051282051285</c:v>
                </c:pt>
                <c:pt idx="252">
                  <c:v>52.307692307692307</c:v>
                </c:pt>
                <c:pt idx="253">
                  <c:v>52.820512820512818</c:v>
                </c:pt>
                <c:pt idx="254">
                  <c:v>53.333333333333336</c:v>
                </c:pt>
                <c:pt idx="255">
                  <c:v>54.358974358974358</c:v>
                </c:pt>
                <c:pt idx="256">
                  <c:v>53.846153846153847</c:v>
                </c:pt>
                <c:pt idx="257">
                  <c:v>53.333333333333336</c:v>
                </c:pt>
                <c:pt idx="258">
                  <c:v>54.358974358974358</c:v>
                </c:pt>
                <c:pt idx="259">
                  <c:v>54.871794871794869</c:v>
                </c:pt>
                <c:pt idx="260">
                  <c:v>54.871794871794869</c:v>
                </c:pt>
                <c:pt idx="261">
                  <c:v>55.384615384615387</c:v>
                </c:pt>
                <c:pt idx="262">
                  <c:v>55.897435897435898</c:v>
                </c:pt>
                <c:pt idx="263">
                  <c:v>55.897435897435898</c:v>
                </c:pt>
                <c:pt idx="264">
                  <c:v>55.384615384615387</c:v>
                </c:pt>
                <c:pt idx="265">
                  <c:v>55.384615384615387</c:v>
                </c:pt>
                <c:pt idx="266">
                  <c:v>55.384615384615387</c:v>
                </c:pt>
                <c:pt idx="267">
                  <c:v>55.384615384615387</c:v>
                </c:pt>
                <c:pt idx="268">
                  <c:v>55.384615384615387</c:v>
                </c:pt>
                <c:pt idx="269">
                  <c:v>55.897435897435898</c:v>
                </c:pt>
                <c:pt idx="270">
                  <c:v>55.384615384615387</c:v>
                </c:pt>
                <c:pt idx="271">
                  <c:v>53.846153846153847</c:v>
                </c:pt>
                <c:pt idx="272">
                  <c:v>54.358974358974358</c:v>
                </c:pt>
                <c:pt idx="273">
                  <c:v>53.846153846153847</c:v>
                </c:pt>
                <c:pt idx="274">
                  <c:v>55.384615384615387</c:v>
                </c:pt>
                <c:pt idx="275">
                  <c:v>54.358974358974358</c:v>
                </c:pt>
                <c:pt idx="276">
                  <c:v>55.897435897435898</c:v>
                </c:pt>
                <c:pt idx="277">
                  <c:v>56.410256410256409</c:v>
                </c:pt>
                <c:pt idx="278">
                  <c:v>56.410256410256409</c:v>
                </c:pt>
                <c:pt idx="279">
                  <c:v>56.410256410256409</c:v>
                </c:pt>
                <c:pt idx="280">
                  <c:v>56.410256410256409</c:v>
                </c:pt>
                <c:pt idx="281">
                  <c:v>55.897435897435898</c:v>
                </c:pt>
                <c:pt idx="282">
                  <c:v>56.410256410256409</c:v>
                </c:pt>
                <c:pt idx="283">
                  <c:v>55.897435897435898</c:v>
                </c:pt>
                <c:pt idx="284">
                  <c:v>54.871794871794869</c:v>
                </c:pt>
                <c:pt idx="285">
                  <c:v>54.358974358974358</c:v>
                </c:pt>
                <c:pt idx="286">
                  <c:v>54.358974358974358</c:v>
                </c:pt>
                <c:pt idx="287">
                  <c:v>54.358974358974358</c:v>
                </c:pt>
                <c:pt idx="288">
                  <c:v>53.846153846153847</c:v>
                </c:pt>
                <c:pt idx="289">
                  <c:v>53.333333333333336</c:v>
                </c:pt>
                <c:pt idx="290">
                  <c:v>53.333333333333336</c:v>
                </c:pt>
                <c:pt idx="291">
                  <c:v>53.846153846153847</c:v>
                </c:pt>
                <c:pt idx="292">
                  <c:v>53.846153846153847</c:v>
                </c:pt>
                <c:pt idx="293">
                  <c:v>53.846153846153847</c:v>
                </c:pt>
                <c:pt idx="294">
                  <c:v>53.846153846153847</c:v>
                </c:pt>
                <c:pt idx="295">
                  <c:v>53.846153846153847</c:v>
                </c:pt>
                <c:pt idx="296">
                  <c:v>54.871794871794869</c:v>
                </c:pt>
                <c:pt idx="297">
                  <c:v>54.871794871794869</c:v>
                </c:pt>
                <c:pt idx="298">
                  <c:v>54.358974358974358</c:v>
                </c:pt>
                <c:pt idx="299">
                  <c:v>55.384615384615387</c:v>
                </c:pt>
                <c:pt idx="300">
                  <c:v>55.384615384615387</c:v>
                </c:pt>
                <c:pt idx="301">
                  <c:v>54.871794871794869</c:v>
                </c:pt>
                <c:pt idx="302">
                  <c:v>55.897435897435898</c:v>
                </c:pt>
                <c:pt idx="303">
                  <c:v>56.410256410256409</c:v>
                </c:pt>
                <c:pt idx="304">
                  <c:v>56.410256410256409</c:v>
                </c:pt>
                <c:pt idx="305">
                  <c:v>56.410256410256409</c:v>
                </c:pt>
                <c:pt idx="306">
                  <c:v>56.410256410256409</c:v>
                </c:pt>
                <c:pt idx="307">
                  <c:v>56.410256410256409</c:v>
                </c:pt>
                <c:pt idx="308">
                  <c:v>56.410256410256409</c:v>
                </c:pt>
                <c:pt idx="309">
                  <c:v>56.92307692307692</c:v>
                </c:pt>
                <c:pt idx="310">
                  <c:v>56.92307692307692</c:v>
                </c:pt>
                <c:pt idx="311">
                  <c:v>56.92307692307692</c:v>
                </c:pt>
                <c:pt idx="312">
                  <c:v>56.410256410256409</c:v>
                </c:pt>
                <c:pt idx="313">
                  <c:v>56.410256410256409</c:v>
                </c:pt>
                <c:pt idx="314">
                  <c:v>56.410256410256409</c:v>
                </c:pt>
                <c:pt idx="315">
                  <c:v>56.92307692307692</c:v>
                </c:pt>
                <c:pt idx="316">
                  <c:v>56.92307692307692</c:v>
                </c:pt>
                <c:pt idx="317">
                  <c:v>56.92307692307692</c:v>
                </c:pt>
                <c:pt idx="318">
                  <c:v>56.92307692307692</c:v>
                </c:pt>
                <c:pt idx="319">
                  <c:v>57.435897435897438</c:v>
                </c:pt>
                <c:pt idx="320">
                  <c:v>56.92307692307692</c:v>
                </c:pt>
                <c:pt idx="321">
                  <c:v>56.92307692307692</c:v>
                </c:pt>
                <c:pt idx="322">
                  <c:v>56.92307692307692</c:v>
                </c:pt>
                <c:pt idx="323">
                  <c:v>56.410256410256409</c:v>
                </c:pt>
                <c:pt idx="324">
                  <c:v>56.410256410256409</c:v>
                </c:pt>
                <c:pt idx="325">
                  <c:v>55.897435897435898</c:v>
                </c:pt>
                <c:pt idx="326">
                  <c:v>55.897435897435898</c:v>
                </c:pt>
                <c:pt idx="327">
                  <c:v>55.897435897435898</c:v>
                </c:pt>
                <c:pt idx="328">
                  <c:v>55.897435897435898</c:v>
                </c:pt>
                <c:pt idx="329">
                  <c:v>55.384615384615387</c:v>
                </c:pt>
                <c:pt idx="330">
                  <c:v>55.384615384615387</c:v>
                </c:pt>
                <c:pt idx="331">
                  <c:v>55.384615384615387</c:v>
                </c:pt>
                <c:pt idx="332">
                  <c:v>56.410256410256409</c:v>
                </c:pt>
                <c:pt idx="333">
                  <c:v>56.92307692307692</c:v>
                </c:pt>
                <c:pt idx="334">
                  <c:v>56.92307692307692</c:v>
                </c:pt>
                <c:pt idx="335">
                  <c:v>57.435897435897438</c:v>
                </c:pt>
                <c:pt idx="336">
                  <c:v>57.435897435897438</c:v>
                </c:pt>
                <c:pt idx="337">
                  <c:v>57.435897435897438</c:v>
                </c:pt>
                <c:pt idx="338">
                  <c:v>57.435897435897438</c:v>
                </c:pt>
                <c:pt idx="339">
                  <c:v>57.435897435897438</c:v>
                </c:pt>
                <c:pt idx="340">
                  <c:v>57.435897435897438</c:v>
                </c:pt>
                <c:pt idx="341">
                  <c:v>57.435897435897438</c:v>
                </c:pt>
                <c:pt idx="342">
                  <c:v>57.435897435897438</c:v>
                </c:pt>
                <c:pt idx="343">
                  <c:v>56.92307692307692</c:v>
                </c:pt>
                <c:pt idx="344">
                  <c:v>57.435897435897438</c:v>
                </c:pt>
                <c:pt idx="345">
                  <c:v>57.435897435897438</c:v>
                </c:pt>
                <c:pt idx="346">
                  <c:v>56.92307692307692</c:v>
                </c:pt>
                <c:pt idx="347">
                  <c:v>56.92307692307692</c:v>
                </c:pt>
                <c:pt idx="348">
                  <c:v>57.435897435897438</c:v>
                </c:pt>
                <c:pt idx="349">
                  <c:v>57.435897435897438</c:v>
                </c:pt>
                <c:pt idx="350">
                  <c:v>57.435897435897438</c:v>
                </c:pt>
                <c:pt idx="351">
                  <c:v>57.435897435897438</c:v>
                </c:pt>
                <c:pt idx="352">
                  <c:v>57.435897435897438</c:v>
                </c:pt>
                <c:pt idx="353">
                  <c:v>57.435897435897438</c:v>
                </c:pt>
                <c:pt idx="354">
                  <c:v>57.435897435897438</c:v>
                </c:pt>
                <c:pt idx="355">
                  <c:v>57.435897435897438</c:v>
                </c:pt>
                <c:pt idx="356">
                  <c:v>57.435897435897438</c:v>
                </c:pt>
                <c:pt idx="357">
                  <c:v>57.435897435897438</c:v>
                </c:pt>
                <c:pt idx="358">
                  <c:v>57.948717948717949</c:v>
                </c:pt>
                <c:pt idx="359">
                  <c:v>57.948717948717949</c:v>
                </c:pt>
                <c:pt idx="360">
                  <c:v>57.948717948717949</c:v>
                </c:pt>
                <c:pt idx="361">
                  <c:v>57.948717948717949</c:v>
                </c:pt>
                <c:pt idx="362">
                  <c:v>57.948717948717949</c:v>
                </c:pt>
                <c:pt idx="363">
                  <c:v>57.948717948717949</c:v>
                </c:pt>
                <c:pt idx="364">
                  <c:v>57.948717948717949</c:v>
                </c:pt>
                <c:pt idx="365">
                  <c:v>57.948717948717949</c:v>
                </c:pt>
                <c:pt idx="366">
                  <c:v>57.948717948717949</c:v>
                </c:pt>
                <c:pt idx="367">
                  <c:v>57.948717948717949</c:v>
                </c:pt>
                <c:pt idx="368">
                  <c:v>57.948717948717949</c:v>
                </c:pt>
                <c:pt idx="369">
                  <c:v>57.948717948717949</c:v>
                </c:pt>
                <c:pt idx="370">
                  <c:v>58.46153846153846</c:v>
                </c:pt>
                <c:pt idx="371">
                  <c:v>58.46153846153846</c:v>
                </c:pt>
                <c:pt idx="372">
                  <c:v>57.435897435897438</c:v>
                </c:pt>
                <c:pt idx="373">
                  <c:v>57.435897435897438</c:v>
                </c:pt>
                <c:pt idx="374">
                  <c:v>57.435897435897438</c:v>
                </c:pt>
                <c:pt idx="375">
                  <c:v>57.435897435897438</c:v>
                </c:pt>
                <c:pt idx="376">
                  <c:v>57.435897435897438</c:v>
                </c:pt>
                <c:pt idx="377">
                  <c:v>57.435897435897438</c:v>
                </c:pt>
                <c:pt idx="378">
                  <c:v>57.435897435897438</c:v>
                </c:pt>
                <c:pt idx="379">
                  <c:v>57.435897435897438</c:v>
                </c:pt>
                <c:pt idx="380">
                  <c:v>57.435897435897438</c:v>
                </c:pt>
                <c:pt idx="381">
                  <c:v>57.435897435897438</c:v>
                </c:pt>
                <c:pt idx="382">
                  <c:v>57.435897435897438</c:v>
                </c:pt>
                <c:pt idx="383">
                  <c:v>57.435897435897438</c:v>
                </c:pt>
                <c:pt idx="384">
                  <c:v>57.435897435897438</c:v>
                </c:pt>
                <c:pt idx="385">
                  <c:v>57.435897435897438</c:v>
                </c:pt>
                <c:pt idx="386">
                  <c:v>57.435897435897438</c:v>
                </c:pt>
                <c:pt idx="387">
                  <c:v>57.435897435897438</c:v>
                </c:pt>
                <c:pt idx="388">
                  <c:v>57.435897435897438</c:v>
                </c:pt>
                <c:pt idx="389">
                  <c:v>57.435897435897438</c:v>
                </c:pt>
                <c:pt idx="390">
                  <c:v>57.435897435897438</c:v>
                </c:pt>
                <c:pt idx="391">
                  <c:v>57.435897435897438</c:v>
                </c:pt>
                <c:pt idx="392">
                  <c:v>57.435897435897438</c:v>
                </c:pt>
                <c:pt idx="393">
                  <c:v>57.435897435897438</c:v>
                </c:pt>
                <c:pt idx="394">
                  <c:v>57.435897435897438</c:v>
                </c:pt>
                <c:pt idx="395">
                  <c:v>57.435897435897438</c:v>
                </c:pt>
                <c:pt idx="396">
                  <c:v>56.92307692307692</c:v>
                </c:pt>
                <c:pt idx="397">
                  <c:v>56.92307692307692</c:v>
                </c:pt>
                <c:pt idx="398">
                  <c:v>56.92307692307692</c:v>
                </c:pt>
                <c:pt idx="399">
                  <c:v>56.92307692307692</c:v>
                </c:pt>
                <c:pt idx="400">
                  <c:v>56.92307692307692</c:v>
                </c:pt>
                <c:pt idx="401">
                  <c:v>56.92307692307692</c:v>
                </c:pt>
                <c:pt idx="402">
                  <c:v>56.92307692307692</c:v>
                </c:pt>
                <c:pt idx="403">
                  <c:v>56.92307692307692</c:v>
                </c:pt>
                <c:pt idx="404">
                  <c:v>57.435897435897438</c:v>
                </c:pt>
                <c:pt idx="405">
                  <c:v>57.435897435897438</c:v>
                </c:pt>
                <c:pt idx="406">
                  <c:v>56.92307692307692</c:v>
                </c:pt>
                <c:pt idx="407">
                  <c:v>56.92307692307692</c:v>
                </c:pt>
                <c:pt idx="408">
                  <c:v>56.92307692307692</c:v>
                </c:pt>
                <c:pt idx="409">
                  <c:v>57.948717948717949</c:v>
                </c:pt>
                <c:pt idx="410">
                  <c:v>57.948717948717949</c:v>
                </c:pt>
                <c:pt idx="411">
                  <c:v>58.46153846153846</c:v>
                </c:pt>
                <c:pt idx="412">
                  <c:v>58.46153846153846</c:v>
                </c:pt>
                <c:pt idx="413">
                  <c:v>58.46153846153846</c:v>
                </c:pt>
                <c:pt idx="414">
                  <c:v>58.46153846153846</c:v>
                </c:pt>
                <c:pt idx="415">
                  <c:v>58.46153846153846</c:v>
                </c:pt>
                <c:pt idx="416">
                  <c:v>58.46153846153846</c:v>
                </c:pt>
                <c:pt idx="417">
                  <c:v>58.46153846153846</c:v>
                </c:pt>
                <c:pt idx="418">
                  <c:v>58.46153846153846</c:v>
                </c:pt>
                <c:pt idx="419">
                  <c:v>58.46153846153846</c:v>
                </c:pt>
                <c:pt idx="420">
                  <c:v>58.46153846153846</c:v>
                </c:pt>
                <c:pt idx="421">
                  <c:v>58.46153846153846</c:v>
                </c:pt>
                <c:pt idx="422">
                  <c:v>58.46153846153846</c:v>
                </c:pt>
                <c:pt idx="423">
                  <c:v>58.46153846153846</c:v>
                </c:pt>
                <c:pt idx="424">
                  <c:v>58.46153846153846</c:v>
                </c:pt>
                <c:pt idx="425">
                  <c:v>58.46153846153846</c:v>
                </c:pt>
                <c:pt idx="426">
                  <c:v>58.46153846153846</c:v>
                </c:pt>
                <c:pt idx="427">
                  <c:v>58.46153846153846</c:v>
                </c:pt>
                <c:pt idx="428">
                  <c:v>58.46153846153846</c:v>
                </c:pt>
                <c:pt idx="429">
                  <c:v>58.46153846153846</c:v>
                </c:pt>
                <c:pt idx="430">
                  <c:v>58.46153846153846</c:v>
                </c:pt>
                <c:pt idx="431">
                  <c:v>58.46153846153846</c:v>
                </c:pt>
                <c:pt idx="432">
                  <c:v>57.948717948717949</c:v>
                </c:pt>
                <c:pt idx="433">
                  <c:v>57.948717948717949</c:v>
                </c:pt>
                <c:pt idx="434">
                  <c:v>57.948717948717949</c:v>
                </c:pt>
                <c:pt idx="435">
                  <c:v>57.948717948717949</c:v>
                </c:pt>
                <c:pt idx="436">
                  <c:v>57.948717948717949</c:v>
                </c:pt>
                <c:pt idx="437">
                  <c:v>57.435897435897438</c:v>
                </c:pt>
                <c:pt idx="438">
                  <c:v>57.435897435897438</c:v>
                </c:pt>
                <c:pt idx="439">
                  <c:v>57.435897435897438</c:v>
                </c:pt>
                <c:pt idx="440">
                  <c:v>57.435897435897438</c:v>
                </c:pt>
                <c:pt idx="441">
                  <c:v>57.435897435897438</c:v>
                </c:pt>
                <c:pt idx="442">
                  <c:v>57.435897435897438</c:v>
                </c:pt>
                <c:pt idx="443">
                  <c:v>57.435897435897438</c:v>
                </c:pt>
                <c:pt idx="444">
                  <c:v>56.92307692307692</c:v>
                </c:pt>
                <c:pt idx="445">
                  <c:v>56.92307692307692</c:v>
                </c:pt>
                <c:pt idx="446">
                  <c:v>56.92307692307692</c:v>
                </c:pt>
                <c:pt idx="447">
                  <c:v>56.92307692307692</c:v>
                </c:pt>
                <c:pt idx="448">
                  <c:v>56.92307692307692</c:v>
                </c:pt>
                <c:pt idx="449">
                  <c:v>56.92307692307692</c:v>
                </c:pt>
                <c:pt idx="450">
                  <c:v>56.92307692307692</c:v>
                </c:pt>
                <c:pt idx="451">
                  <c:v>56.92307692307692</c:v>
                </c:pt>
                <c:pt idx="452">
                  <c:v>56.92307692307692</c:v>
                </c:pt>
                <c:pt idx="453">
                  <c:v>56.92307692307692</c:v>
                </c:pt>
                <c:pt idx="454">
                  <c:v>56.92307692307692</c:v>
                </c:pt>
                <c:pt idx="455">
                  <c:v>56.92307692307692</c:v>
                </c:pt>
                <c:pt idx="456">
                  <c:v>57.435897435897438</c:v>
                </c:pt>
                <c:pt idx="457">
                  <c:v>57.435897435897438</c:v>
                </c:pt>
                <c:pt idx="458">
                  <c:v>57.435897435897438</c:v>
                </c:pt>
                <c:pt idx="459">
                  <c:v>57.435897435897438</c:v>
                </c:pt>
                <c:pt idx="460">
                  <c:v>57.435897435897438</c:v>
                </c:pt>
                <c:pt idx="461">
                  <c:v>57.435897435897438</c:v>
                </c:pt>
                <c:pt idx="462">
                  <c:v>57.435897435897438</c:v>
                </c:pt>
                <c:pt idx="463">
                  <c:v>57.435897435897438</c:v>
                </c:pt>
                <c:pt idx="464">
                  <c:v>57.435897435897438</c:v>
                </c:pt>
                <c:pt idx="465">
                  <c:v>57.435897435897438</c:v>
                </c:pt>
                <c:pt idx="466">
                  <c:v>57.435897435897438</c:v>
                </c:pt>
                <c:pt idx="467">
                  <c:v>57.435897435897438</c:v>
                </c:pt>
                <c:pt idx="468">
                  <c:v>57.948717948717949</c:v>
                </c:pt>
                <c:pt idx="469">
                  <c:v>57.435897435897438</c:v>
                </c:pt>
                <c:pt idx="470">
                  <c:v>57.435897435897438</c:v>
                </c:pt>
                <c:pt idx="471">
                  <c:v>57.435897435897438</c:v>
                </c:pt>
                <c:pt idx="472">
                  <c:v>57.435897435897438</c:v>
                </c:pt>
                <c:pt idx="473">
                  <c:v>57.435897435897438</c:v>
                </c:pt>
                <c:pt idx="474">
                  <c:v>57.435897435897438</c:v>
                </c:pt>
                <c:pt idx="475">
                  <c:v>57.435897435897438</c:v>
                </c:pt>
                <c:pt idx="476">
                  <c:v>57.435897435897438</c:v>
                </c:pt>
                <c:pt idx="477">
                  <c:v>57.435897435897438</c:v>
                </c:pt>
                <c:pt idx="478">
                  <c:v>57.435897435897438</c:v>
                </c:pt>
                <c:pt idx="479">
                  <c:v>57.435897435897438</c:v>
                </c:pt>
                <c:pt idx="480">
                  <c:v>56.92307692307692</c:v>
                </c:pt>
                <c:pt idx="481">
                  <c:v>56.92307692307692</c:v>
                </c:pt>
                <c:pt idx="482">
                  <c:v>56.92307692307692</c:v>
                </c:pt>
                <c:pt idx="483">
                  <c:v>56.92307692307692</c:v>
                </c:pt>
                <c:pt idx="484">
                  <c:v>56.92307692307692</c:v>
                </c:pt>
                <c:pt idx="485">
                  <c:v>56.92307692307692</c:v>
                </c:pt>
                <c:pt idx="486">
                  <c:v>56.92307692307692</c:v>
                </c:pt>
                <c:pt idx="487">
                  <c:v>56.92307692307692</c:v>
                </c:pt>
                <c:pt idx="488">
                  <c:v>56.92307692307692</c:v>
                </c:pt>
                <c:pt idx="489">
                  <c:v>56.92307692307692</c:v>
                </c:pt>
                <c:pt idx="490">
                  <c:v>56.92307692307692</c:v>
                </c:pt>
                <c:pt idx="491">
                  <c:v>56.92307692307692</c:v>
                </c:pt>
              </c:numCache>
            </c:numRef>
          </c:val>
          <c:smooth val="0"/>
          <c:extLst xmlns:c16r2="http://schemas.microsoft.com/office/drawing/2015/06/chart">
            <c:ext xmlns:c16="http://schemas.microsoft.com/office/drawing/2014/chart" uri="{C3380CC4-5D6E-409C-BE32-E72D297353CC}">
              <c16:uniqueId val="{00000001-FEC5-F14E-8569-0382976E981D}"/>
            </c:ext>
          </c:extLst>
        </c:ser>
        <c:dLbls>
          <c:showLegendKey val="0"/>
          <c:showVal val="0"/>
          <c:showCatName val="0"/>
          <c:showSerName val="0"/>
          <c:showPercent val="0"/>
          <c:showBubbleSize val="0"/>
        </c:dLbls>
        <c:smooth val="0"/>
        <c:axId val="243965152"/>
        <c:axId val="243945496"/>
      </c:lineChart>
      <c:catAx>
        <c:axId val="243965152"/>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en-US"/>
          </a:p>
        </c:txPr>
        <c:crossAx val="243945496"/>
        <c:crosses val="autoZero"/>
        <c:auto val="1"/>
        <c:lblAlgn val="ctr"/>
        <c:lblOffset val="100"/>
        <c:tickLblSkip val="60"/>
        <c:tickMarkSkip val="60"/>
        <c:noMultiLvlLbl val="0"/>
      </c:catAx>
      <c:valAx>
        <c:axId val="243945496"/>
        <c:scaling>
          <c:orientation val="minMax"/>
          <c:max val="60"/>
          <c:min val="0"/>
        </c:scaling>
        <c:delete val="0"/>
        <c:axPos val="l"/>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3965152"/>
        <c:crosses val="autoZero"/>
        <c:crossBetween val="between"/>
      </c:valAx>
    </c:plotArea>
    <c:plotVisOnly val="1"/>
    <c:dispBlanksAs val="gap"/>
    <c:showDLblsOverMax val="0"/>
  </c:chart>
  <c:spPr>
    <a:ln>
      <a:noFill/>
    </a:ln>
  </c:sp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areaChart>
        <c:grouping val="stacked"/>
        <c:varyColors val="0"/>
        <c:ser>
          <c:idx val="1"/>
          <c:order val="0"/>
          <c:spPr>
            <a:solidFill>
              <a:schemeClr val="accent1"/>
            </a:solidFill>
            <a:ln>
              <a:solidFill>
                <a:schemeClr val="bg1"/>
              </a:solidFill>
            </a:ln>
          </c:spPr>
          <c:cat>
            <c:numRef>
              <c:f>COFER!$V$2:$V$96</c:f>
              <c:numCache>
                <c:formatCode>General</c:formatCode>
                <c:ptCount val="95"/>
                <c:pt idx="0">
                  <c:v>1995</c:v>
                </c:pt>
                <c:pt idx="1">
                  <c:v>1995</c:v>
                </c:pt>
                <c:pt idx="2">
                  <c:v>1995</c:v>
                </c:pt>
                <c:pt idx="3">
                  <c:v>1995</c:v>
                </c:pt>
                <c:pt idx="4">
                  <c:v>1996</c:v>
                </c:pt>
                <c:pt idx="5">
                  <c:v>1996</c:v>
                </c:pt>
                <c:pt idx="6">
                  <c:v>1996</c:v>
                </c:pt>
                <c:pt idx="7">
                  <c:v>1996</c:v>
                </c:pt>
                <c:pt idx="8">
                  <c:v>1997</c:v>
                </c:pt>
                <c:pt idx="9">
                  <c:v>1997</c:v>
                </c:pt>
                <c:pt idx="10">
                  <c:v>1997</c:v>
                </c:pt>
                <c:pt idx="11">
                  <c:v>1997</c:v>
                </c:pt>
                <c:pt idx="12">
                  <c:v>1998</c:v>
                </c:pt>
                <c:pt idx="13">
                  <c:v>1998</c:v>
                </c:pt>
                <c:pt idx="14">
                  <c:v>1998</c:v>
                </c:pt>
                <c:pt idx="15">
                  <c:v>1998</c:v>
                </c:pt>
                <c:pt idx="16">
                  <c:v>1999</c:v>
                </c:pt>
                <c:pt idx="17">
                  <c:v>1999</c:v>
                </c:pt>
                <c:pt idx="18">
                  <c:v>1999</c:v>
                </c:pt>
                <c:pt idx="19">
                  <c:v>1999</c:v>
                </c:pt>
                <c:pt idx="20">
                  <c:v>2000</c:v>
                </c:pt>
                <c:pt idx="21">
                  <c:v>2000</c:v>
                </c:pt>
                <c:pt idx="22">
                  <c:v>2000</c:v>
                </c:pt>
                <c:pt idx="23">
                  <c:v>2000</c:v>
                </c:pt>
                <c:pt idx="24">
                  <c:v>2001</c:v>
                </c:pt>
                <c:pt idx="25">
                  <c:v>2001</c:v>
                </c:pt>
                <c:pt idx="26">
                  <c:v>2001</c:v>
                </c:pt>
                <c:pt idx="27">
                  <c:v>2001</c:v>
                </c:pt>
                <c:pt idx="28">
                  <c:v>2002</c:v>
                </c:pt>
                <c:pt idx="29">
                  <c:v>2002</c:v>
                </c:pt>
                <c:pt idx="30">
                  <c:v>2002</c:v>
                </c:pt>
                <c:pt idx="31">
                  <c:v>2002</c:v>
                </c:pt>
                <c:pt idx="32">
                  <c:v>2003</c:v>
                </c:pt>
                <c:pt idx="33">
                  <c:v>2003</c:v>
                </c:pt>
                <c:pt idx="34">
                  <c:v>2003</c:v>
                </c:pt>
                <c:pt idx="35">
                  <c:v>2003</c:v>
                </c:pt>
                <c:pt idx="36">
                  <c:v>2004</c:v>
                </c:pt>
                <c:pt idx="37">
                  <c:v>2004</c:v>
                </c:pt>
                <c:pt idx="38">
                  <c:v>2004</c:v>
                </c:pt>
                <c:pt idx="39">
                  <c:v>2004</c:v>
                </c:pt>
                <c:pt idx="40">
                  <c:v>2005</c:v>
                </c:pt>
                <c:pt idx="41">
                  <c:v>2005</c:v>
                </c:pt>
                <c:pt idx="42">
                  <c:v>2005</c:v>
                </c:pt>
                <c:pt idx="43">
                  <c:v>2005</c:v>
                </c:pt>
                <c:pt idx="44">
                  <c:v>2006</c:v>
                </c:pt>
                <c:pt idx="45">
                  <c:v>2006</c:v>
                </c:pt>
                <c:pt idx="46">
                  <c:v>2006</c:v>
                </c:pt>
                <c:pt idx="47">
                  <c:v>2006</c:v>
                </c:pt>
                <c:pt idx="48">
                  <c:v>2007</c:v>
                </c:pt>
                <c:pt idx="49">
                  <c:v>2007</c:v>
                </c:pt>
                <c:pt idx="50">
                  <c:v>2007</c:v>
                </c:pt>
                <c:pt idx="51">
                  <c:v>2007</c:v>
                </c:pt>
                <c:pt idx="52">
                  <c:v>2008</c:v>
                </c:pt>
                <c:pt idx="53">
                  <c:v>2008</c:v>
                </c:pt>
                <c:pt idx="54">
                  <c:v>2008</c:v>
                </c:pt>
                <c:pt idx="55">
                  <c:v>2008</c:v>
                </c:pt>
                <c:pt idx="56">
                  <c:v>2009</c:v>
                </c:pt>
                <c:pt idx="57">
                  <c:v>2009</c:v>
                </c:pt>
                <c:pt idx="58">
                  <c:v>2009</c:v>
                </c:pt>
                <c:pt idx="59">
                  <c:v>2009</c:v>
                </c:pt>
                <c:pt idx="60">
                  <c:v>2010</c:v>
                </c:pt>
                <c:pt idx="61">
                  <c:v>2010</c:v>
                </c:pt>
                <c:pt idx="62">
                  <c:v>2010</c:v>
                </c:pt>
                <c:pt idx="63">
                  <c:v>2010</c:v>
                </c:pt>
                <c:pt idx="64">
                  <c:v>2011</c:v>
                </c:pt>
                <c:pt idx="65">
                  <c:v>2011</c:v>
                </c:pt>
                <c:pt idx="66">
                  <c:v>2011</c:v>
                </c:pt>
                <c:pt idx="67">
                  <c:v>2011</c:v>
                </c:pt>
                <c:pt idx="68">
                  <c:v>2012</c:v>
                </c:pt>
                <c:pt idx="69">
                  <c:v>2012</c:v>
                </c:pt>
                <c:pt idx="70">
                  <c:v>2012</c:v>
                </c:pt>
                <c:pt idx="71">
                  <c:v>2012</c:v>
                </c:pt>
                <c:pt idx="72">
                  <c:v>2013</c:v>
                </c:pt>
                <c:pt idx="73">
                  <c:v>2013</c:v>
                </c:pt>
                <c:pt idx="74">
                  <c:v>2013</c:v>
                </c:pt>
                <c:pt idx="75">
                  <c:v>2013</c:v>
                </c:pt>
                <c:pt idx="76">
                  <c:v>2014</c:v>
                </c:pt>
                <c:pt idx="77">
                  <c:v>2014</c:v>
                </c:pt>
                <c:pt idx="78">
                  <c:v>2014</c:v>
                </c:pt>
                <c:pt idx="79">
                  <c:v>2014</c:v>
                </c:pt>
                <c:pt idx="80">
                  <c:v>2015</c:v>
                </c:pt>
                <c:pt idx="81">
                  <c:v>2015</c:v>
                </c:pt>
                <c:pt idx="82">
                  <c:v>2015</c:v>
                </c:pt>
                <c:pt idx="83">
                  <c:v>2015</c:v>
                </c:pt>
                <c:pt idx="84">
                  <c:v>2016</c:v>
                </c:pt>
                <c:pt idx="85">
                  <c:v>2016</c:v>
                </c:pt>
                <c:pt idx="86">
                  <c:v>2016</c:v>
                </c:pt>
                <c:pt idx="87">
                  <c:v>2016</c:v>
                </c:pt>
                <c:pt idx="88">
                  <c:v>2017</c:v>
                </c:pt>
                <c:pt idx="89">
                  <c:v>2017</c:v>
                </c:pt>
                <c:pt idx="90">
                  <c:v>2017</c:v>
                </c:pt>
                <c:pt idx="91">
                  <c:v>2017</c:v>
                </c:pt>
                <c:pt idx="92">
                  <c:v>2018</c:v>
                </c:pt>
                <c:pt idx="93">
                  <c:v>2018</c:v>
                </c:pt>
                <c:pt idx="94">
                  <c:v>2018</c:v>
                </c:pt>
              </c:numCache>
            </c:numRef>
          </c:cat>
          <c:val>
            <c:numRef>
              <c:f>COFER!$K$2:$K$96</c:f>
              <c:numCache>
                <c:formatCode>General</c:formatCode>
                <c:ptCount val="95"/>
                <c:pt idx="0">
                  <c:v>26.955334452272091</c:v>
                </c:pt>
                <c:pt idx="1">
                  <c:v>26.073405031709985</c:v>
                </c:pt>
                <c:pt idx="2">
                  <c:v>25.265966389570121</c:v>
                </c:pt>
                <c:pt idx="3">
                  <c:v>24.523963323276856</c:v>
                </c:pt>
                <c:pt idx="4">
                  <c:v>23.839751158993579</c:v>
                </c:pt>
                <c:pt idx="5">
                  <c:v>23.453997184773595</c:v>
                </c:pt>
                <c:pt idx="6">
                  <c:v>23.075508852931602</c:v>
                </c:pt>
                <c:pt idx="7">
                  <c:v>22.704082806960184</c:v>
                </c:pt>
                <c:pt idx="8">
                  <c:v>22.339523209140275</c:v>
                </c:pt>
                <c:pt idx="9">
                  <c:v>20.993604683891366</c:v>
                </c:pt>
                <c:pt idx="10">
                  <c:v>19.652688213293981</c:v>
                </c:pt>
                <c:pt idx="11">
                  <c:v>18.316745964151821</c:v>
                </c:pt>
                <c:pt idx="12">
                  <c:v>16.985750309384578</c:v>
                </c:pt>
                <c:pt idx="13">
                  <c:v>17.262583790467747</c:v>
                </c:pt>
                <c:pt idx="14">
                  <c:v>17.544177776775786</c:v>
                </c:pt>
                <c:pt idx="15">
                  <c:v>17.830656127718854</c:v>
                </c:pt>
                <c:pt idx="16">
                  <c:v>18.122147037083693</c:v>
                </c:pt>
                <c:pt idx="17">
                  <c:v>17.574727474737852</c:v>
                </c:pt>
                <c:pt idx="18">
                  <c:v>18.327609060189832</c:v>
                </c:pt>
                <c:pt idx="19">
                  <c:v>17.898790576933251</c:v>
                </c:pt>
                <c:pt idx="20">
                  <c:v>17.504980921703513</c:v>
                </c:pt>
                <c:pt idx="21">
                  <c:v>17.514839919650061</c:v>
                </c:pt>
                <c:pt idx="22">
                  <c:v>16.97364016060051</c:v>
                </c:pt>
                <c:pt idx="23">
                  <c:v>18.290385771325006</c:v>
                </c:pt>
                <c:pt idx="24">
                  <c:v>17.707514294898541</c:v>
                </c:pt>
                <c:pt idx="25">
                  <c:v>17.630742558285359</c:v>
                </c:pt>
                <c:pt idx="26">
                  <c:v>18.902698068078436</c:v>
                </c:pt>
                <c:pt idx="27">
                  <c:v>19.18314061748228</c:v>
                </c:pt>
                <c:pt idx="28">
                  <c:v>19.672233846223207</c:v>
                </c:pt>
                <c:pt idx="29">
                  <c:v>21.394785069086016</c:v>
                </c:pt>
                <c:pt idx="30">
                  <c:v>22.427570242390622</c:v>
                </c:pt>
                <c:pt idx="31">
                  <c:v>23.650112028596638</c:v>
                </c:pt>
                <c:pt idx="32">
                  <c:v>24.516778413234082</c:v>
                </c:pt>
                <c:pt idx="33">
                  <c:v>24.971032338996146</c:v>
                </c:pt>
                <c:pt idx="34">
                  <c:v>24.44913522169642</c:v>
                </c:pt>
                <c:pt idx="35">
                  <c:v>25.032866911625064</c:v>
                </c:pt>
                <c:pt idx="36">
                  <c:v>23.435234153365116</c:v>
                </c:pt>
                <c:pt idx="37">
                  <c:v>23.308245769996379</c:v>
                </c:pt>
                <c:pt idx="38">
                  <c:v>23.766900706159777</c:v>
                </c:pt>
                <c:pt idx="39">
                  <c:v>24.679051677721027</c:v>
                </c:pt>
                <c:pt idx="40">
                  <c:v>24.90014993644364</c:v>
                </c:pt>
                <c:pt idx="41">
                  <c:v>24.548217449273185</c:v>
                </c:pt>
                <c:pt idx="42">
                  <c:v>24.123928252672826</c:v>
                </c:pt>
                <c:pt idx="43">
                  <c:v>23.889167092223673</c:v>
                </c:pt>
                <c:pt idx="44">
                  <c:v>24.370207715765151</c:v>
                </c:pt>
                <c:pt idx="45">
                  <c:v>24.585857337038195</c:v>
                </c:pt>
                <c:pt idx="46">
                  <c:v>24.257231686195521</c:v>
                </c:pt>
                <c:pt idx="47">
                  <c:v>24.950476525227945</c:v>
                </c:pt>
                <c:pt idx="48">
                  <c:v>25.028112094628678</c:v>
                </c:pt>
                <c:pt idx="49">
                  <c:v>25.170205184636245</c:v>
                </c:pt>
                <c:pt idx="50">
                  <c:v>26.002801457387577</c:v>
                </c:pt>
                <c:pt idx="51">
                  <c:v>26.12481167772021</c:v>
                </c:pt>
                <c:pt idx="52">
                  <c:v>26.529598967832058</c:v>
                </c:pt>
                <c:pt idx="53">
                  <c:v>26.597719521683594</c:v>
                </c:pt>
                <c:pt idx="54">
                  <c:v>25.315824479261789</c:v>
                </c:pt>
                <c:pt idx="55">
                  <c:v>26.210624817894875</c:v>
                </c:pt>
                <c:pt idx="56">
                  <c:v>25.815897819545931</c:v>
                </c:pt>
                <c:pt idx="57">
                  <c:v>27.567551911788478</c:v>
                </c:pt>
                <c:pt idx="58">
                  <c:v>27.980781521090307</c:v>
                </c:pt>
                <c:pt idx="59">
                  <c:v>27.660187284007048</c:v>
                </c:pt>
                <c:pt idx="60">
                  <c:v>27.054914038500851</c:v>
                </c:pt>
                <c:pt idx="61">
                  <c:v>26.012421236604798</c:v>
                </c:pt>
                <c:pt idx="62">
                  <c:v>26.386557229286932</c:v>
                </c:pt>
                <c:pt idx="63">
                  <c:v>25.75564637871765</c:v>
                </c:pt>
                <c:pt idx="64">
                  <c:v>26.192139682066468</c:v>
                </c:pt>
                <c:pt idx="65">
                  <c:v>26.485188632796628</c:v>
                </c:pt>
                <c:pt idx="66">
                  <c:v>25.34419209553414</c:v>
                </c:pt>
                <c:pt idx="67">
                  <c:v>24.442944780926283</c:v>
                </c:pt>
                <c:pt idx="68">
                  <c:v>24.602201919551824</c:v>
                </c:pt>
                <c:pt idx="69">
                  <c:v>24.79461119823188</c:v>
                </c:pt>
                <c:pt idx="70">
                  <c:v>24.034367855604454</c:v>
                </c:pt>
                <c:pt idx="71">
                  <c:v>24.064634274174164</c:v>
                </c:pt>
                <c:pt idx="72">
                  <c:v>23.396631824084501</c:v>
                </c:pt>
                <c:pt idx="73">
                  <c:v>23.676628488617592</c:v>
                </c:pt>
                <c:pt idx="74">
                  <c:v>23.942371044974976</c:v>
                </c:pt>
                <c:pt idx="75">
                  <c:v>24.208335871384115</c:v>
                </c:pt>
                <c:pt idx="76">
                  <c:v>23.265127356649675</c:v>
                </c:pt>
                <c:pt idx="77">
                  <c:v>22.965434366579913</c:v>
                </c:pt>
                <c:pt idx="78">
                  <c:v>21.575315733019394</c:v>
                </c:pt>
                <c:pt idx="79">
                  <c:v>21.21135905232185</c:v>
                </c:pt>
                <c:pt idx="80">
                  <c:v>20.020021977451975</c:v>
                </c:pt>
                <c:pt idx="81">
                  <c:v>19.897078372073942</c:v>
                </c:pt>
                <c:pt idx="82">
                  <c:v>19.791247344154179</c:v>
                </c:pt>
                <c:pt idx="83">
                  <c:v>19.145286987116084</c:v>
                </c:pt>
                <c:pt idx="84">
                  <c:v>19.549970133503816</c:v>
                </c:pt>
                <c:pt idx="85">
                  <c:v>19.406114750589555</c:v>
                </c:pt>
                <c:pt idx="86">
                  <c:v>19.675395067373056</c:v>
                </c:pt>
                <c:pt idx="87">
                  <c:v>19.135174280194381</c:v>
                </c:pt>
                <c:pt idx="88">
                  <c:v>19.280822284305906</c:v>
                </c:pt>
                <c:pt idx="89">
                  <c:v>19.954732654726541</c:v>
                </c:pt>
                <c:pt idx="90">
                  <c:v>20.063603112032016</c:v>
                </c:pt>
                <c:pt idx="91">
                  <c:v>20.164080073325501</c:v>
                </c:pt>
                <c:pt idx="92">
                  <c:v>20.357585441053896</c:v>
                </c:pt>
                <c:pt idx="93">
                  <c:v>20.252740413112594</c:v>
                </c:pt>
                <c:pt idx="94">
                  <c:v>20.476550479281062</c:v>
                </c:pt>
              </c:numCache>
            </c:numRef>
          </c:val>
          <c:extLst xmlns:c16r2="http://schemas.microsoft.com/office/drawing/2015/06/chart">
            <c:ext xmlns:c16="http://schemas.microsoft.com/office/drawing/2014/chart" uri="{C3380CC4-5D6E-409C-BE32-E72D297353CC}">
              <c16:uniqueId val="{00000000-69C1-A240-8C09-FF5A611602C4}"/>
            </c:ext>
          </c:extLst>
        </c:ser>
        <c:ser>
          <c:idx val="0"/>
          <c:order val="1"/>
          <c:spPr>
            <a:solidFill>
              <a:schemeClr val="accent3">
                <a:lumMod val="75000"/>
              </a:schemeClr>
            </a:solidFill>
            <a:ln>
              <a:solidFill>
                <a:schemeClr val="bg1"/>
              </a:solidFill>
            </a:ln>
          </c:spPr>
          <c:cat>
            <c:numRef>
              <c:f>COFER!$V$2:$V$96</c:f>
              <c:numCache>
                <c:formatCode>General</c:formatCode>
                <c:ptCount val="95"/>
                <c:pt idx="0">
                  <c:v>1995</c:v>
                </c:pt>
                <c:pt idx="1">
                  <c:v>1995</c:v>
                </c:pt>
                <c:pt idx="2">
                  <c:v>1995</c:v>
                </c:pt>
                <c:pt idx="3">
                  <c:v>1995</c:v>
                </c:pt>
                <c:pt idx="4">
                  <c:v>1996</c:v>
                </c:pt>
                <c:pt idx="5">
                  <c:v>1996</c:v>
                </c:pt>
                <c:pt idx="6">
                  <c:v>1996</c:v>
                </c:pt>
                <c:pt idx="7">
                  <c:v>1996</c:v>
                </c:pt>
                <c:pt idx="8">
                  <c:v>1997</c:v>
                </c:pt>
                <c:pt idx="9">
                  <c:v>1997</c:v>
                </c:pt>
                <c:pt idx="10">
                  <c:v>1997</c:v>
                </c:pt>
                <c:pt idx="11">
                  <c:v>1997</c:v>
                </c:pt>
                <c:pt idx="12">
                  <c:v>1998</c:v>
                </c:pt>
                <c:pt idx="13">
                  <c:v>1998</c:v>
                </c:pt>
                <c:pt idx="14">
                  <c:v>1998</c:v>
                </c:pt>
                <c:pt idx="15">
                  <c:v>1998</c:v>
                </c:pt>
                <c:pt idx="16">
                  <c:v>1999</c:v>
                </c:pt>
                <c:pt idx="17">
                  <c:v>1999</c:v>
                </c:pt>
                <c:pt idx="18">
                  <c:v>1999</c:v>
                </c:pt>
                <c:pt idx="19">
                  <c:v>1999</c:v>
                </c:pt>
                <c:pt idx="20">
                  <c:v>2000</c:v>
                </c:pt>
                <c:pt idx="21">
                  <c:v>2000</c:v>
                </c:pt>
                <c:pt idx="22">
                  <c:v>2000</c:v>
                </c:pt>
                <c:pt idx="23">
                  <c:v>2000</c:v>
                </c:pt>
                <c:pt idx="24">
                  <c:v>2001</c:v>
                </c:pt>
                <c:pt idx="25">
                  <c:v>2001</c:v>
                </c:pt>
                <c:pt idx="26">
                  <c:v>2001</c:v>
                </c:pt>
                <c:pt idx="27">
                  <c:v>2001</c:v>
                </c:pt>
                <c:pt idx="28">
                  <c:v>2002</c:v>
                </c:pt>
                <c:pt idx="29">
                  <c:v>2002</c:v>
                </c:pt>
                <c:pt idx="30">
                  <c:v>2002</c:v>
                </c:pt>
                <c:pt idx="31">
                  <c:v>2002</c:v>
                </c:pt>
                <c:pt idx="32">
                  <c:v>2003</c:v>
                </c:pt>
                <c:pt idx="33">
                  <c:v>2003</c:v>
                </c:pt>
                <c:pt idx="34">
                  <c:v>2003</c:v>
                </c:pt>
                <c:pt idx="35">
                  <c:v>2003</c:v>
                </c:pt>
                <c:pt idx="36">
                  <c:v>2004</c:v>
                </c:pt>
                <c:pt idx="37">
                  <c:v>2004</c:v>
                </c:pt>
                <c:pt idx="38">
                  <c:v>2004</c:v>
                </c:pt>
                <c:pt idx="39">
                  <c:v>2004</c:v>
                </c:pt>
                <c:pt idx="40">
                  <c:v>2005</c:v>
                </c:pt>
                <c:pt idx="41">
                  <c:v>2005</c:v>
                </c:pt>
                <c:pt idx="42">
                  <c:v>2005</c:v>
                </c:pt>
                <c:pt idx="43">
                  <c:v>2005</c:v>
                </c:pt>
                <c:pt idx="44">
                  <c:v>2006</c:v>
                </c:pt>
                <c:pt idx="45">
                  <c:v>2006</c:v>
                </c:pt>
                <c:pt idx="46">
                  <c:v>2006</c:v>
                </c:pt>
                <c:pt idx="47">
                  <c:v>2006</c:v>
                </c:pt>
                <c:pt idx="48">
                  <c:v>2007</c:v>
                </c:pt>
                <c:pt idx="49">
                  <c:v>2007</c:v>
                </c:pt>
                <c:pt idx="50">
                  <c:v>2007</c:v>
                </c:pt>
                <c:pt idx="51">
                  <c:v>2007</c:v>
                </c:pt>
                <c:pt idx="52">
                  <c:v>2008</c:v>
                </c:pt>
                <c:pt idx="53">
                  <c:v>2008</c:v>
                </c:pt>
                <c:pt idx="54">
                  <c:v>2008</c:v>
                </c:pt>
                <c:pt idx="55">
                  <c:v>2008</c:v>
                </c:pt>
                <c:pt idx="56">
                  <c:v>2009</c:v>
                </c:pt>
                <c:pt idx="57">
                  <c:v>2009</c:v>
                </c:pt>
                <c:pt idx="58">
                  <c:v>2009</c:v>
                </c:pt>
                <c:pt idx="59">
                  <c:v>2009</c:v>
                </c:pt>
                <c:pt idx="60">
                  <c:v>2010</c:v>
                </c:pt>
                <c:pt idx="61">
                  <c:v>2010</c:v>
                </c:pt>
                <c:pt idx="62">
                  <c:v>2010</c:v>
                </c:pt>
                <c:pt idx="63">
                  <c:v>2010</c:v>
                </c:pt>
                <c:pt idx="64">
                  <c:v>2011</c:v>
                </c:pt>
                <c:pt idx="65">
                  <c:v>2011</c:v>
                </c:pt>
                <c:pt idx="66">
                  <c:v>2011</c:v>
                </c:pt>
                <c:pt idx="67">
                  <c:v>2011</c:v>
                </c:pt>
                <c:pt idx="68">
                  <c:v>2012</c:v>
                </c:pt>
                <c:pt idx="69">
                  <c:v>2012</c:v>
                </c:pt>
                <c:pt idx="70">
                  <c:v>2012</c:v>
                </c:pt>
                <c:pt idx="71">
                  <c:v>2012</c:v>
                </c:pt>
                <c:pt idx="72">
                  <c:v>2013</c:v>
                </c:pt>
                <c:pt idx="73">
                  <c:v>2013</c:v>
                </c:pt>
                <c:pt idx="74">
                  <c:v>2013</c:v>
                </c:pt>
                <c:pt idx="75">
                  <c:v>2013</c:v>
                </c:pt>
                <c:pt idx="76">
                  <c:v>2014</c:v>
                </c:pt>
                <c:pt idx="77">
                  <c:v>2014</c:v>
                </c:pt>
                <c:pt idx="78">
                  <c:v>2014</c:v>
                </c:pt>
                <c:pt idx="79">
                  <c:v>2014</c:v>
                </c:pt>
                <c:pt idx="80">
                  <c:v>2015</c:v>
                </c:pt>
                <c:pt idx="81">
                  <c:v>2015</c:v>
                </c:pt>
                <c:pt idx="82">
                  <c:v>2015</c:v>
                </c:pt>
                <c:pt idx="83">
                  <c:v>2015</c:v>
                </c:pt>
                <c:pt idx="84">
                  <c:v>2016</c:v>
                </c:pt>
                <c:pt idx="85">
                  <c:v>2016</c:v>
                </c:pt>
                <c:pt idx="86">
                  <c:v>2016</c:v>
                </c:pt>
                <c:pt idx="87">
                  <c:v>2016</c:v>
                </c:pt>
                <c:pt idx="88">
                  <c:v>2017</c:v>
                </c:pt>
                <c:pt idx="89">
                  <c:v>2017</c:v>
                </c:pt>
                <c:pt idx="90">
                  <c:v>2017</c:v>
                </c:pt>
                <c:pt idx="91">
                  <c:v>2017</c:v>
                </c:pt>
                <c:pt idx="92">
                  <c:v>2018</c:v>
                </c:pt>
                <c:pt idx="93">
                  <c:v>2018</c:v>
                </c:pt>
                <c:pt idx="94">
                  <c:v>2018</c:v>
                </c:pt>
              </c:numCache>
            </c:numRef>
          </c:cat>
          <c:val>
            <c:numRef>
              <c:f>COFER!$J$2:$J$96</c:f>
              <c:numCache>
                <c:formatCode>General</c:formatCode>
                <c:ptCount val="95"/>
                <c:pt idx="0">
                  <c:v>58.958169600134646</c:v>
                </c:pt>
                <c:pt idx="1">
                  <c:v>59.814409190479353</c:v>
                </c:pt>
                <c:pt idx="2">
                  <c:v>60.598327853419164</c:v>
                </c:pt>
                <c:pt idx="3">
                  <c:v>61.318717021423716</c:v>
                </c:pt>
                <c:pt idx="4">
                  <c:v>61.982998685688173</c:v>
                </c:pt>
                <c:pt idx="5">
                  <c:v>62.784009947607913</c:v>
                </c:pt>
                <c:pt idx="6">
                  <c:v>63.569934232441753</c:v>
                </c:pt>
                <c:pt idx="7">
                  <c:v>64.341193806358049</c:v>
                </c:pt>
                <c:pt idx="8">
                  <c:v>65.098195322894981</c:v>
                </c:pt>
                <c:pt idx="9">
                  <c:v>66.149665645174181</c:v>
                </c:pt>
                <c:pt idx="10">
                  <c:v>67.197228218271093</c:v>
                </c:pt>
                <c:pt idx="11">
                  <c:v>68.240904786280382</c:v>
                </c:pt>
                <c:pt idx="12">
                  <c:v>69.280716932273037</c:v>
                </c:pt>
                <c:pt idx="13">
                  <c:v>69.745554926697437</c:v>
                </c:pt>
                <c:pt idx="14">
                  <c:v>70.218386404036266</c:v>
                </c:pt>
                <c:pt idx="15">
                  <c:v>70.699419339710602</c:v>
                </c:pt>
                <c:pt idx="16">
                  <c:v>71.188868987101273</c:v>
                </c:pt>
                <c:pt idx="17">
                  <c:v>72.125875178095612</c:v>
                </c:pt>
                <c:pt idx="18">
                  <c:v>70.684756234203192</c:v>
                </c:pt>
                <c:pt idx="19">
                  <c:v>71.013931473396539</c:v>
                </c:pt>
                <c:pt idx="20">
                  <c:v>71.45978458337126</c:v>
                </c:pt>
                <c:pt idx="21">
                  <c:v>72.020849426170557</c:v>
                </c:pt>
                <c:pt idx="22">
                  <c:v>72.298765274525323</c:v>
                </c:pt>
                <c:pt idx="23">
                  <c:v>71.129329161676651</c:v>
                </c:pt>
                <c:pt idx="24">
                  <c:v>72.306544972571359</c:v>
                </c:pt>
                <c:pt idx="25">
                  <c:v>72.700581849679637</c:v>
                </c:pt>
                <c:pt idx="26">
                  <c:v>71.397355982612638</c:v>
                </c:pt>
                <c:pt idx="27">
                  <c:v>71.512829013882751</c:v>
                </c:pt>
                <c:pt idx="28">
                  <c:v>71.621734845856906</c:v>
                </c:pt>
                <c:pt idx="29">
                  <c:v>68.488563044778601</c:v>
                </c:pt>
                <c:pt idx="30">
                  <c:v>67.487787851097806</c:v>
                </c:pt>
                <c:pt idx="31">
                  <c:v>66.501215549751592</c:v>
                </c:pt>
                <c:pt idx="32">
                  <c:v>66.379255124891941</c:v>
                </c:pt>
                <c:pt idx="33">
                  <c:v>66.222774498677424</c:v>
                </c:pt>
                <c:pt idx="34">
                  <c:v>66.652623972104948</c:v>
                </c:pt>
                <c:pt idx="35">
                  <c:v>65.449805013939269</c:v>
                </c:pt>
                <c:pt idx="36">
                  <c:v>67.089477529332115</c:v>
                </c:pt>
                <c:pt idx="37">
                  <c:v>67.393513674680705</c:v>
                </c:pt>
                <c:pt idx="38">
                  <c:v>66.88825371784327</c:v>
                </c:pt>
                <c:pt idx="39">
                  <c:v>65.507274546296102</c:v>
                </c:pt>
                <c:pt idx="40">
                  <c:v>65.142987009255165</c:v>
                </c:pt>
                <c:pt idx="41">
                  <c:v>65.808523029981941</c:v>
                </c:pt>
                <c:pt idx="42">
                  <c:v>66.076700291384626</c:v>
                </c:pt>
                <c:pt idx="43">
                  <c:v>66.51532694113105</c:v>
                </c:pt>
                <c:pt idx="44">
                  <c:v>66.157937619166489</c:v>
                </c:pt>
                <c:pt idx="45">
                  <c:v>65.74444366373362</c:v>
                </c:pt>
                <c:pt idx="46">
                  <c:v>66.146421326788996</c:v>
                </c:pt>
                <c:pt idx="47">
                  <c:v>65.075734091792086</c:v>
                </c:pt>
                <c:pt idx="48">
                  <c:v>65.079459524955027</c:v>
                </c:pt>
                <c:pt idx="49">
                  <c:v>64.875527983587574</c:v>
                </c:pt>
                <c:pt idx="50">
                  <c:v>63.905757617541894</c:v>
                </c:pt>
                <c:pt idx="51">
                  <c:v>63.876596260730501</c:v>
                </c:pt>
                <c:pt idx="52">
                  <c:v>62.947536034863802</c:v>
                </c:pt>
                <c:pt idx="53">
                  <c:v>62.600250812660597</c:v>
                </c:pt>
                <c:pt idx="54">
                  <c:v>64.174012742678741</c:v>
                </c:pt>
                <c:pt idx="55">
                  <c:v>63.770340731561106</c:v>
                </c:pt>
                <c:pt idx="56">
                  <c:v>65.181896861451989</c:v>
                </c:pt>
                <c:pt idx="57">
                  <c:v>62.809237000385366</c:v>
                </c:pt>
                <c:pt idx="58">
                  <c:v>61.465963535847088</c:v>
                </c:pt>
                <c:pt idx="59">
                  <c:v>62.046908767762154</c:v>
                </c:pt>
                <c:pt idx="60">
                  <c:v>62.169707967089771</c:v>
                </c:pt>
                <c:pt idx="61">
                  <c:v>62.927088017795121</c:v>
                </c:pt>
                <c:pt idx="62">
                  <c:v>61.950339879528293</c:v>
                </c:pt>
                <c:pt idx="63">
                  <c:v>62.241613572867216</c:v>
                </c:pt>
                <c:pt idx="64">
                  <c:v>61.424327962698534</c:v>
                </c:pt>
                <c:pt idx="65">
                  <c:v>60.882894842922433</c:v>
                </c:pt>
                <c:pt idx="66">
                  <c:v>62.023874205580057</c:v>
                </c:pt>
                <c:pt idx="67">
                  <c:v>62.694517569920357</c:v>
                </c:pt>
                <c:pt idx="68">
                  <c:v>61.851662962228303</c:v>
                </c:pt>
                <c:pt idx="69">
                  <c:v>61.763612958641886</c:v>
                </c:pt>
                <c:pt idx="70">
                  <c:v>61.406547052947992</c:v>
                </c:pt>
                <c:pt idx="71">
                  <c:v>61.495962172457737</c:v>
                </c:pt>
                <c:pt idx="72">
                  <c:v>62.030918226586081</c:v>
                </c:pt>
                <c:pt idx="73">
                  <c:v>62.072511917904251</c:v>
                </c:pt>
                <c:pt idx="74">
                  <c:v>61.646672104740375</c:v>
                </c:pt>
                <c:pt idx="75">
                  <c:v>61.272191988376676</c:v>
                </c:pt>
                <c:pt idx="76">
                  <c:v>63.026941227859837</c:v>
                </c:pt>
                <c:pt idx="77">
                  <c:v>63.074893829907644</c:v>
                </c:pt>
                <c:pt idx="78">
                  <c:v>64.613214181294722</c:v>
                </c:pt>
                <c:pt idx="79">
                  <c:v>65.166919248342111</c:v>
                </c:pt>
                <c:pt idx="80">
                  <c:v>65.999121486848736</c:v>
                </c:pt>
                <c:pt idx="81">
                  <c:v>65.292186803501309</c:v>
                </c:pt>
                <c:pt idx="82">
                  <c:v>65.543000359888268</c:v>
                </c:pt>
                <c:pt idx="83">
                  <c:v>65.744459195110096</c:v>
                </c:pt>
                <c:pt idx="84">
                  <c:v>65.461141836085943</c:v>
                </c:pt>
                <c:pt idx="85">
                  <c:v>65.222462587173538</c:v>
                </c:pt>
                <c:pt idx="86">
                  <c:v>64.700116589874057</c:v>
                </c:pt>
                <c:pt idx="87">
                  <c:v>65.356890495898838</c:v>
                </c:pt>
                <c:pt idx="88">
                  <c:v>64.678647421299189</c:v>
                </c:pt>
                <c:pt idx="89">
                  <c:v>63.833838256561762</c:v>
                </c:pt>
                <c:pt idx="90">
                  <c:v>63.523625909893703</c:v>
                </c:pt>
                <c:pt idx="91">
                  <c:v>62.71802845515225</c:v>
                </c:pt>
                <c:pt idx="92">
                  <c:v>62.782693247980291</c:v>
                </c:pt>
                <c:pt idx="93">
                  <c:v>62.396782986715117</c:v>
                </c:pt>
                <c:pt idx="94">
                  <c:v>61.941277560692356</c:v>
                </c:pt>
              </c:numCache>
            </c:numRef>
          </c:val>
          <c:extLst xmlns:c16r2="http://schemas.microsoft.com/office/drawing/2015/06/chart">
            <c:ext xmlns:c16="http://schemas.microsoft.com/office/drawing/2014/chart" uri="{C3380CC4-5D6E-409C-BE32-E72D297353CC}">
              <c16:uniqueId val="{00000001-69C1-A240-8C09-FF5A611602C4}"/>
            </c:ext>
          </c:extLst>
        </c:ser>
        <c:dLbls>
          <c:showLegendKey val="0"/>
          <c:showVal val="0"/>
          <c:showCatName val="0"/>
          <c:showSerName val="0"/>
          <c:showPercent val="0"/>
          <c:showBubbleSize val="0"/>
        </c:dLbls>
        <c:axId val="243873128"/>
        <c:axId val="243755984"/>
      </c:areaChart>
      <c:lineChart>
        <c:grouping val="standard"/>
        <c:varyColors val="0"/>
        <c:ser>
          <c:idx val="2"/>
          <c:order val="2"/>
          <c:tx>
            <c:v>Total</c:v>
          </c:tx>
          <c:spPr>
            <a:ln w="25400" cap="flat" cmpd="sng" algn="ctr">
              <a:solidFill>
                <a:schemeClr val="dk1"/>
              </a:solidFill>
              <a:prstDash val="solid"/>
            </a:ln>
            <a:effectLst/>
          </c:spPr>
          <c:marker>
            <c:symbol val="none"/>
          </c:marker>
          <c:val>
            <c:numRef>
              <c:f>COFER!$F$2:$F$96</c:f>
              <c:numCache>
                <c:formatCode>General</c:formatCode>
                <c:ptCount val="95"/>
                <c:pt idx="0">
                  <c:v>1035.2029023719999</c:v>
                </c:pt>
                <c:pt idx="1">
                  <c:v>1082.954561754</c:v>
                </c:pt>
                <c:pt idx="2">
                  <c:v>1130.7062211360001</c:v>
                </c:pt>
                <c:pt idx="3">
                  <c:v>1178.4578805179999</c:v>
                </c:pt>
                <c:pt idx="4">
                  <c:v>1226.2095399</c:v>
                </c:pt>
                <c:pt idx="5">
                  <c:v>1237.9789912250001</c:v>
                </c:pt>
                <c:pt idx="6">
                  <c:v>1249.7484425499999</c:v>
                </c:pt>
                <c:pt idx="7">
                  <c:v>1261.517893875</c:v>
                </c:pt>
                <c:pt idx="8">
                  <c:v>1273.2873451999999</c:v>
                </c:pt>
                <c:pt idx="9">
                  <c:v>1275.6622332066149</c:v>
                </c:pt>
                <c:pt idx="10">
                  <c:v>1278.03712121323</c:v>
                </c:pt>
                <c:pt idx="11">
                  <c:v>1280.412009219845</c:v>
                </c:pt>
                <c:pt idx="12">
                  <c:v>1282.78689722646</c:v>
                </c:pt>
                <c:pt idx="13">
                  <c:v>1271.9437790784023</c:v>
                </c:pt>
                <c:pt idx="14">
                  <c:v>1261.1006609303447</c:v>
                </c:pt>
                <c:pt idx="15">
                  <c:v>1250.2575427822871</c:v>
                </c:pt>
                <c:pt idx="16">
                  <c:v>1239.41442463423</c:v>
                </c:pt>
                <c:pt idx="17">
                  <c:v>1273.72476178746</c:v>
                </c:pt>
                <c:pt idx="18">
                  <c:v>1324.24450038278</c:v>
                </c:pt>
                <c:pt idx="19">
                  <c:v>1379.7049336631999</c:v>
                </c:pt>
                <c:pt idx="20">
                  <c:v>1400.59071052123</c:v>
                </c:pt>
                <c:pt idx="21">
                  <c:v>1441.91459066376</c:v>
                </c:pt>
                <c:pt idx="22">
                  <c:v>1465.5495558262101</c:v>
                </c:pt>
                <c:pt idx="23">
                  <c:v>1518.2435843774999</c:v>
                </c:pt>
                <c:pt idx="24">
                  <c:v>1507.63545207229</c:v>
                </c:pt>
                <c:pt idx="25">
                  <c:v>1510.6271849316699</c:v>
                </c:pt>
                <c:pt idx="26">
                  <c:v>1581.7099413139999</c:v>
                </c:pt>
                <c:pt idx="27">
                  <c:v>1569.5516908680299</c:v>
                </c:pt>
                <c:pt idx="28">
                  <c:v>1576.47577813475</c:v>
                </c:pt>
                <c:pt idx="29">
                  <c:v>1690.4778842404498</c:v>
                </c:pt>
                <c:pt idx="30">
                  <c:v>1741.65327924858</c:v>
                </c:pt>
                <c:pt idx="31">
                  <c:v>1795.8257106226399</c:v>
                </c:pt>
                <c:pt idx="32">
                  <c:v>1845.3923230892901</c:v>
                </c:pt>
                <c:pt idx="33">
                  <c:v>1962.9029205131399</c:v>
                </c:pt>
                <c:pt idx="34">
                  <c:v>2060.2928596684201</c:v>
                </c:pt>
                <c:pt idx="35">
                  <c:v>2222.9927165357499</c:v>
                </c:pt>
                <c:pt idx="36">
                  <c:v>2428.8357996128102</c:v>
                </c:pt>
                <c:pt idx="37">
                  <c:v>2428.0019104367798</c:v>
                </c:pt>
                <c:pt idx="38">
                  <c:v>2477.1645058320801</c:v>
                </c:pt>
                <c:pt idx="39">
                  <c:v>2655.0055614849703</c:v>
                </c:pt>
                <c:pt idx="40">
                  <c:v>2692.4677730440999</c:v>
                </c:pt>
                <c:pt idx="41">
                  <c:v>2727.38131391774</c:v>
                </c:pt>
                <c:pt idx="42">
                  <c:v>2761.0301606522003</c:v>
                </c:pt>
                <c:pt idx="43">
                  <c:v>2843.54459280025</c:v>
                </c:pt>
                <c:pt idx="44">
                  <c:v>2936.92806601759</c:v>
                </c:pt>
                <c:pt idx="45">
                  <c:v>3033.8590589863197</c:v>
                </c:pt>
                <c:pt idx="46">
                  <c:v>3137.4220362610699</c:v>
                </c:pt>
                <c:pt idx="47">
                  <c:v>3315.4777755548998</c:v>
                </c:pt>
                <c:pt idx="48">
                  <c:v>3511.70372882621</c:v>
                </c:pt>
                <c:pt idx="49">
                  <c:v>3718.0719158338502</c:v>
                </c:pt>
                <c:pt idx="50">
                  <c:v>3895.3866968902898</c:v>
                </c:pt>
                <c:pt idx="51">
                  <c:v>4119.3174403166895</c:v>
                </c:pt>
                <c:pt idx="52">
                  <c:v>4382.83925618589</c:v>
                </c:pt>
                <c:pt idx="53">
                  <c:v>4428.7223639561798</c:v>
                </c:pt>
                <c:pt idx="54">
                  <c:v>4360.8662984483699</c:v>
                </c:pt>
                <c:pt idx="55">
                  <c:v>4210.2002041476699</c:v>
                </c:pt>
                <c:pt idx="56">
                  <c:v>4081.8481039631897</c:v>
                </c:pt>
                <c:pt idx="57">
                  <c:v>4294.1050986247001</c:v>
                </c:pt>
                <c:pt idx="58">
                  <c:v>4464.7772560110398</c:v>
                </c:pt>
                <c:pt idx="59">
                  <c:v>4589.9537538431605</c:v>
                </c:pt>
                <c:pt idx="60">
                  <c:v>4662.30102003708</c:v>
                </c:pt>
                <c:pt idx="61">
                  <c:v>4783.4496618216299</c:v>
                </c:pt>
                <c:pt idx="62">
                  <c:v>5107.7248663774299</c:v>
                </c:pt>
                <c:pt idx="63">
                  <c:v>5154.9407770509006</c:v>
                </c:pt>
                <c:pt idx="64">
                  <c:v>5339.0923570259802</c:v>
                </c:pt>
                <c:pt idx="65">
                  <c:v>5500.7629451740995</c:v>
                </c:pt>
                <c:pt idx="66">
                  <c:v>5592.0922588476396</c:v>
                </c:pt>
                <c:pt idx="67">
                  <c:v>5643.22228032971</c:v>
                </c:pt>
                <c:pt idx="68">
                  <c:v>5705.9134597745897</c:v>
                </c:pt>
                <c:pt idx="69">
                  <c:v>5839.4023848475899</c:v>
                </c:pt>
                <c:pt idx="70">
                  <c:v>6014.9719617355504</c:v>
                </c:pt>
                <c:pt idx="71">
                  <c:v>6085.4927627817697</c:v>
                </c:pt>
                <c:pt idx="72">
                  <c:v>6081.9303306332204</c:v>
                </c:pt>
                <c:pt idx="73">
                  <c:v>6068.8250925718094</c:v>
                </c:pt>
                <c:pt idx="74">
                  <c:v>6189.6670119499395</c:v>
                </c:pt>
                <c:pt idx="75">
                  <c:v>6223.6024504193992</c:v>
                </c:pt>
                <c:pt idx="76">
                  <c:v>6954.1673873756399</c:v>
                </c:pt>
                <c:pt idx="77">
                  <c:v>7037.6168755730896</c:v>
                </c:pt>
                <c:pt idx="78">
                  <c:v>6913.7319428403898</c:v>
                </c:pt>
                <c:pt idx="79">
                  <c:v>6799.7834481897999</c:v>
                </c:pt>
                <c:pt idx="80">
                  <c:v>6745.4577716882995</c:v>
                </c:pt>
                <c:pt idx="81">
                  <c:v>7329.30618224516</c:v>
                </c:pt>
                <c:pt idx="82">
                  <c:v>7243.793256593699</c:v>
                </c:pt>
                <c:pt idx="83">
                  <c:v>7413.1381295851697</c:v>
                </c:pt>
                <c:pt idx="84">
                  <c:v>7763.7173076543395</c:v>
                </c:pt>
                <c:pt idx="85">
                  <c:v>8055.3033929225803</c:v>
                </c:pt>
                <c:pt idx="86">
                  <c:v>8351.4406793365997</c:v>
                </c:pt>
                <c:pt idx="87">
                  <c:v>8418.3681634290115</c:v>
                </c:pt>
                <c:pt idx="88">
                  <c:v>8833.3213487014491</c:v>
                </c:pt>
                <c:pt idx="89">
                  <c:v>9256.8946754308399</c:v>
                </c:pt>
                <c:pt idx="90">
                  <c:v>9642.7552690354605</c:v>
                </c:pt>
                <c:pt idx="91">
                  <c:v>10014.040628799599</c:v>
                </c:pt>
                <c:pt idx="92">
                  <c:v>10401.811639502301</c:v>
                </c:pt>
                <c:pt idx="93">
                  <c:v>10514.8747414688</c:v>
                </c:pt>
                <c:pt idx="94">
                  <c:v>10705.449303560701</c:v>
                </c:pt>
              </c:numCache>
            </c:numRef>
          </c:val>
          <c:smooth val="0"/>
          <c:extLst xmlns:c16r2="http://schemas.microsoft.com/office/drawing/2015/06/chart">
            <c:ext xmlns:c16="http://schemas.microsoft.com/office/drawing/2014/chart" uri="{C3380CC4-5D6E-409C-BE32-E72D297353CC}">
              <c16:uniqueId val="{00000002-69C1-A240-8C09-FF5A611602C4}"/>
            </c:ext>
          </c:extLst>
        </c:ser>
        <c:dLbls>
          <c:showLegendKey val="0"/>
          <c:showVal val="0"/>
          <c:showCatName val="0"/>
          <c:showSerName val="0"/>
          <c:showPercent val="0"/>
          <c:showBubbleSize val="0"/>
        </c:dLbls>
        <c:marker val="1"/>
        <c:smooth val="0"/>
        <c:axId val="243964368"/>
        <c:axId val="242918080"/>
      </c:lineChart>
      <c:catAx>
        <c:axId val="243873128"/>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en-US"/>
          </a:p>
        </c:txPr>
        <c:crossAx val="243755984"/>
        <c:crosses val="autoZero"/>
        <c:auto val="1"/>
        <c:lblAlgn val="ctr"/>
        <c:lblOffset val="100"/>
        <c:tickLblSkip val="20"/>
        <c:tickMarkSkip val="20"/>
        <c:noMultiLvlLbl val="0"/>
      </c:catAx>
      <c:valAx>
        <c:axId val="243755984"/>
        <c:scaling>
          <c:orientation val="minMax"/>
          <c:max val="100"/>
          <c:min val="0"/>
        </c:scaling>
        <c:delete val="0"/>
        <c:axPos val="l"/>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3873128"/>
        <c:crosses val="autoZero"/>
        <c:crossBetween val="between"/>
      </c:valAx>
      <c:valAx>
        <c:axId val="242918080"/>
        <c:scaling>
          <c:orientation val="minMax"/>
          <c:max val="12000"/>
        </c:scaling>
        <c:delete val="0"/>
        <c:axPos val="r"/>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3964368"/>
        <c:crosses val="max"/>
        <c:crossBetween val="between"/>
      </c:valAx>
      <c:catAx>
        <c:axId val="243964368"/>
        <c:scaling>
          <c:orientation val="minMax"/>
        </c:scaling>
        <c:delete val="1"/>
        <c:axPos val="b"/>
        <c:numFmt formatCode="General" sourceLinked="1"/>
        <c:majorTickMark val="out"/>
        <c:minorTickMark val="none"/>
        <c:tickLblPos val="nextTo"/>
        <c:crossAx val="242918080"/>
        <c:crosses val="autoZero"/>
        <c:auto val="1"/>
        <c:lblAlgn val="ctr"/>
        <c:lblOffset val="100"/>
        <c:noMultiLvlLbl val="0"/>
      </c:catAx>
    </c:plotArea>
    <c:plotVisOnly val="1"/>
    <c:dispBlanksAs val="gap"/>
    <c:showDLblsOverMax val="0"/>
  </c:chart>
  <c:spPr>
    <a:ln>
      <a:noFill/>
    </a:ln>
  </c:sp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areaChart>
        <c:grouping val="stacked"/>
        <c:varyColors val="0"/>
        <c:ser>
          <c:idx val="1"/>
          <c:order val="0"/>
          <c:spPr>
            <a:solidFill>
              <a:schemeClr val="accent1"/>
            </a:solidFill>
            <a:ln>
              <a:solidFill>
                <a:schemeClr val="bg1"/>
              </a:solidFill>
            </a:ln>
          </c:spPr>
          <c:cat>
            <c:numRef>
              <c:f>Turnov!$S$2:$S$9</c:f>
              <c:numCache>
                <c:formatCode>General</c:formatCode>
                <c:ptCount val="8"/>
                <c:pt idx="0">
                  <c:v>1995</c:v>
                </c:pt>
                <c:pt idx="1">
                  <c:v>1998</c:v>
                </c:pt>
                <c:pt idx="2">
                  <c:v>2001</c:v>
                </c:pt>
                <c:pt idx="3">
                  <c:v>2004</c:v>
                </c:pt>
                <c:pt idx="4">
                  <c:v>2007</c:v>
                </c:pt>
                <c:pt idx="5">
                  <c:v>2010</c:v>
                </c:pt>
                <c:pt idx="6">
                  <c:v>2013</c:v>
                </c:pt>
                <c:pt idx="7">
                  <c:v>2016</c:v>
                </c:pt>
              </c:numCache>
            </c:numRef>
          </c:cat>
          <c:val>
            <c:numRef>
              <c:f>Turnov!$Z$2:$Z$9</c:f>
              <c:numCache>
                <c:formatCode>General</c:formatCode>
                <c:ptCount val="8"/>
                <c:pt idx="0">
                  <c:v>36</c:v>
                </c:pt>
                <c:pt idx="1">
                  <c:v>30</c:v>
                </c:pt>
                <c:pt idx="2">
                  <c:v>38</c:v>
                </c:pt>
                <c:pt idx="3">
                  <c:v>37</c:v>
                </c:pt>
                <c:pt idx="4">
                  <c:v>37</c:v>
                </c:pt>
                <c:pt idx="5">
                  <c:v>39</c:v>
                </c:pt>
                <c:pt idx="6">
                  <c:v>33</c:v>
                </c:pt>
                <c:pt idx="7">
                  <c:v>31</c:v>
                </c:pt>
              </c:numCache>
            </c:numRef>
          </c:val>
          <c:extLst xmlns:c16r2="http://schemas.microsoft.com/office/drawing/2015/06/chart">
            <c:ext xmlns:c16="http://schemas.microsoft.com/office/drawing/2014/chart" uri="{C3380CC4-5D6E-409C-BE32-E72D297353CC}">
              <c16:uniqueId val="{00000000-89F8-A345-9260-39367C9CC3A4}"/>
            </c:ext>
          </c:extLst>
        </c:ser>
        <c:ser>
          <c:idx val="2"/>
          <c:order val="1"/>
          <c:spPr>
            <a:solidFill>
              <a:schemeClr val="bg1">
                <a:lumMod val="65000"/>
              </a:schemeClr>
            </a:solidFill>
          </c:spPr>
          <c:val>
            <c:numRef>
              <c:f>Turnov!$AA$2:$AA$9</c:f>
              <c:numCache>
                <c:formatCode>General</c:formatCode>
                <c:ptCount val="8"/>
                <c:pt idx="0">
                  <c:v>25</c:v>
                </c:pt>
                <c:pt idx="1">
                  <c:v>22</c:v>
                </c:pt>
                <c:pt idx="2">
                  <c:v>24</c:v>
                </c:pt>
                <c:pt idx="3">
                  <c:v>21</c:v>
                </c:pt>
                <c:pt idx="4">
                  <c:v>17</c:v>
                </c:pt>
                <c:pt idx="5">
                  <c:v>19</c:v>
                </c:pt>
                <c:pt idx="6">
                  <c:v>23</c:v>
                </c:pt>
                <c:pt idx="7">
                  <c:v>22</c:v>
                </c:pt>
              </c:numCache>
            </c:numRef>
          </c:val>
          <c:extLst xmlns:c16r2="http://schemas.microsoft.com/office/drawing/2015/06/chart">
            <c:ext xmlns:c16="http://schemas.microsoft.com/office/drawing/2014/chart" uri="{C3380CC4-5D6E-409C-BE32-E72D297353CC}">
              <c16:uniqueId val="{00000001-89F8-A345-9260-39367C9CC3A4}"/>
            </c:ext>
          </c:extLst>
        </c:ser>
        <c:ser>
          <c:idx val="3"/>
          <c:order val="2"/>
          <c:spPr>
            <a:solidFill>
              <a:schemeClr val="bg1">
                <a:lumMod val="75000"/>
              </a:schemeClr>
            </a:solidFill>
          </c:spPr>
          <c:val>
            <c:numRef>
              <c:f>Turnov!$AB$2:$AB$9</c:f>
              <c:numCache>
                <c:formatCode>General</c:formatCode>
                <c:ptCount val="8"/>
                <c:pt idx="0">
                  <c:v>9</c:v>
                </c:pt>
                <c:pt idx="1">
                  <c:v>11</c:v>
                </c:pt>
                <c:pt idx="2">
                  <c:v>13</c:v>
                </c:pt>
                <c:pt idx="3">
                  <c:v>16</c:v>
                </c:pt>
                <c:pt idx="4">
                  <c:v>15</c:v>
                </c:pt>
                <c:pt idx="5">
                  <c:v>13</c:v>
                </c:pt>
                <c:pt idx="6">
                  <c:v>12</c:v>
                </c:pt>
                <c:pt idx="7">
                  <c:v>13</c:v>
                </c:pt>
              </c:numCache>
            </c:numRef>
          </c:val>
          <c:extLst xmlns:c16r2="http://schemas.microsoft.com/office/drawing/2015/06/chart">
            <c:ext xmlns:c16="http://schemas.microsoft.com/office/drawing/2014/chart" uri="{C3380CC4-5D6E-409C-BE32-E72D297353CC}">
              <c16:uniqueId val="{00000002-89F8-A345-9260-39367C9CC3A4}"/>
            </c:ext>
          </c:extLst>
        </c:ser>
        <c:ser>
          <c:idx val="0"/>
          <c:order val="3"/>
          <c:spPr>
            <a:solidFill>
              <a:schemeClr val="accent3">
                <a:lumMod val="75000"/>
              </a:schemeClr>
            </a:solidFill>
            <a:ln>
              <a:solidFill>
                <a:schemeClr val="bg1"/>
              </a:solidFill>
            </a:ln>
          </c:spPr>
          <c:cat>
            <c:numRef>
              <c:f>Turnov!$S$2:$S$9</c:f>
              <c:numCache>
                <c:formatCode>General</c:formatCode>
                <c:ptCount val="8"/>
                <c:pt idx="0">
                  <c:v>1995</c:v>
                </c:pt>
                <c:pt idx="1">
                  <c:v>1998</c:v>
                </c:pt>
                <c:pt idx="2">
                  <c:v>2001</c:v>
                </c:pt>
                <c:pt idx="3">
                  <c:v>2004</c:v>
                </c:pt>
                <c:pt idx="4">
                  <c:v>2007</c:v>
                </c:pt>
                <c:pt idx="5">
                  <c:v>2010</c:v>
                </c:pt>
                <c:pt idx="6">
                  <c:v>2013</c:v>
                </c:pt>
                <c:pt idx="7">
                  <c:v>2016</c:v>
                </c:pt>
              </c:numCache>
            </c:numRef>
          </c:cat>
          <c:val>
            <c:numRef>
              <c:f>Turnov!$Y$2:$Y$9</c:f>
              <c:numCache>
                <c:formatCode>General</c:formatCode>
                <c:ptCount val="8"/>
                <c:pt idx="0">
                  <c:v>83</c:v>
                </c:pt>
                <c:pt idx="1">
                  <c:v>87</c:v>
                </c:pt>
                <c:pt idx="2">
                  <c:v>90</c:v>
                </c:pt>
                <c:pt idx="3">
                  <c:v>88</c:v>
                </c:pt>
                <c:pt idx="4">
                  <c:v>86</c:v>
                </c:pt>
                <c:pt idx="5">
                  <c:v>85</c:v>
                </c:pt>
                <c:pt idx="6">
                  <c:v>87</c:v>
                </c:pt>
                <c:pt idx="7">
                  <c:v>88</c:v>
                </c:pt>
              </c:numCache>
            </c:numRef>
          </c:val>
          <c:extLst xmlns:c16r2="http://schemas.microsoft.com/office/drawing/2015/06/chart">
            <c:ext xmlns:c16="http://schemas.microsoft.com/office/drawing/2014/chart" uri="{C3380CC4-5D6E-409C-BE32-E72D297353CC}">
              <c16:uniqueId val="{00000003-89F8-A345-9260-39367C9CC3A4}"/>
            </c:ext>
          </c:extLst>
        </c:ser>
        <c:dLbls>
          <c:showLegendKey val="0"/>
          <c:showVal val="0"/>
          <c:showCatName val="0"/>
          <c:showSerName val="0"/>
          <c:showPercent val="0"/>
          <c:showBubbleSize val="0"/>
        </c:dLbls>
        <c:axId val="242534360"/>
        <c:axId val="243838072"/>
      </c:areaChart>
      <c:catAx>
        <c:axId val="242534360"/>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en-US"/>
          </a:p>
        </c:txPr>
        <c:crossAx val="243838072"/>
        <c:crosses val="autoZero"/>
        <c:auto val="1"/>
        <c:lblAlgn val="ctr"/>
        <c:lblOffset val="100"/>
        <c:tickLblSkip val="1"/>
        <c:tickMarkSkip val="1"/>
        <c:noMultiLvlLbl val="0"/>
      </c:catAx>
      <c:valAx>
        <c:axId val="243838072"/>
        <c:scaling>
          <c:orientation val="minMax"/>
          <c:max val="200"/>
          <c:min val="0"/>
        </c:scaling>
        <c:delete val="0"/>
        <c:axPos val="l"/>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2534360"/>
        <c:crosses val="autoZero"/>
        <c:crossBetween val="midCat"/>
      </c:valAx>
    </c:plotArea>
    <c:plotVisOnly val="1"/>
    <c:dispBlanksAs val="gap"/>
    <c:showDLblsOverMax val="0"/>
  </c:chart>
  <c:spPr>
    <a:ln>
      <a:noFill/>
    </a:ln>
  </c:sp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1"/>
          <c:order val="0"/>
          <c:spPr>
            <a:ln>
              <a:solidFill>
                <a:schemeClr val="tx2">
                  <a:lumMod val="75000"/>
                </a:schemeClr>
              </a:solidFill>
            </a:ln>
          </c:spPr>
          <c:marker>
            <c:symbol val="none"/>
          </c:marker>
          <c:cat>
            <c:numRef>
              <c:f>PPG!$J$16:$AZ$16</c:f>
              <c:numCache>
                <c:formatCode>General</c:formatCode>
                <c:ptCount val="43"/>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numCache>
            </c:numRef>
          </c:cat>
          <c:val>
            <c:numRef>
              <c:f>PPG!$J$14:$AZ$14</c:f>
              <c:numCache>
                <c:formatCode>General</c:formatCode>
                <c:ptCount val="43"/>
                <c:pt idx="0">
                  <c:v>13.014767923632903</c:v>
                </c:pt>
                <c:pt idx="1">
                  <c:v>11.800221884067513</c:v>
                </c:pt>
                <c:pt idx="2">
                  <c:v>13.211839841309146</c:v>
                </c:pt>
                <c:pt idx="3">
                  <c:v>14.418759969294031</c:v>
                </c:pt>
                <c:pt idx="4">
                  <c:v>14.313036979370546</c:v>
                </c:pt>
                <c:pt idx="5">
                  <c:v>13.229493739790032</c:v>
                </c:pt>
                <c:pt idx="6">
                  <c:v>11.384659639754286</c:v>
                </c:pt>
                <c:pt idx="7">
                  <c:v>10.760342420768122</c:v>
                </c:pt>
                <c:pt idx="8">
                  <c:v>9.0304150335250597</c:v>
                </c:pt>
                <c:pt idx="9">
                  <c:v>8.0387382890334038</c:v>
                </c:pt>
                <c:pt idx="10">
                  <c:v>9.6253940289323001</c:v>
                </c:pt>
                <c:pt idx="11">
                  <c:v>10.778055446925768</c:v>
                </c:pt>
                <c:pt idx="12">
                  <c:v>12.303247805105405</c:v>
                </c:pt>
                <c:pt idx="13">
                  <c:v>11.566909678321339</c:v>
                </c:pt>
                <c:pt idx="14">
                  <c:v>12.009159792010053</c:v>
                </c:pt>
                <c:pt idx="15">
                  <c:v>13.317380785769545</c:v>
                </c:pt>
                <c:pt idx="16">
                  <c:v>13.451073334714318</c:v>
                </c:pt>
                <c:pt idx="17">
                  <c:v>14.89997288223211</c:v>
                </c:pt>
                <c:pt idx="18">
                  <c:v>13.059577190391392</c:v>
                </c:pt>
                <c:pt idx="19">
                  <c:v>13.244463863333802</c:v>
                </c:pt>
                <c:pt idx="20">
                  <c:v>13.802706394926512</c:v>
                </c:pt>
                <c:pt idx="21">
                  <c:v>13.742968734695287</c:v>
                </c:pt>
                <c:pt idx="22">
                  <c:v>12.05017410821474</c:v>
                </c:pt>
                <c:pt idx="23">
                  <c:v>12.233109348763012</c:v>
                </c:pt>
                <c:pt idx="24">
                  <c:v>9.9996913726208216</c:v>
                </c:pt>
                <c:pt idx="25">
                  <c:v>8.6842238133153362</c:v>
                </c:pt>
                <c:pt idx="26">
                  <c:v>12.154936755678834</c:v>
                </c:pt>
                <c:pt idx="27">
                  <c:v>13.159980658720682</c:v>
                </c:pt>
                <c:pt idx="28">
                  <c:v>15.456575477587405</c:v>
                </c:pt>
                <c:pt idx="29">
                  <c:v>16.502724960411296</c:v>
                </c:pt>
                <c:pt idx="30">
                  <c:v>13.534729898065704</c:v>
                </c:pt>
                <c:pt idx="31">
                  <c:v>13.497242535442791</c:v>
                </c:pt>
                <c:pt idx="32">
                  <c:v>13.571517288162104</c:v>
                </c:pt>
                <c:pt idx="33">
                  <c:v>12.181192285214875</c:v>
                </c:pt>
                <c:pt idx="34">
                  <c:v>12.498229781998413</c:v>
                </c:pt>
                <c:pt idx="35">
                  <c:v>10.894190986537529</c:v>
                </c:pt>
                <c:pt idx="36">
                  <c:v>9.8584540010711557</c:v>
                </c:pt>
                <c:pt idx="37">
                  <c:v>9.0854376900271259</c:v>
                </c:pt>
                <c:pt idx="38">
                  <c:v>9.0761750395102379</c:v>
                </c:pt>
                <c:pt idx="39">
                  <c:v>8.278444434945909</c:v>
                </c:pt>
                <c:pt idx="40">
                  <c:v>7.9223167237396366</c:v>
                </c:pt>
                <c:pt idx="41">
                  <c:v>8.0492412199500478</c:v>
                </c:pt>
                <c:pt idx="42">
                  <c:v>8.4862975400387217</c:v>
                </c:pt>
              </c:numCache>
            </c:numRef>
          </c:val>
          <c:smooth val="0"/>
          <c:extLst xmlns:c16r2="http://schemas.microsoft.com/office/drawing/2015/06/chart">
            <c:ext xmlns:c16="http://schemas.microsoft.com/office/drawing/2014/chart" uri="{C3380CC4-5D6E-409C-BE32-E72D297353CC}">
              <c16:uniqueId val="{00000000-2D99-9740-A7AE-38FB3C6FB76D}"/>
            </c:ext>
          </c:extLst>
        </c:ser>
        <c:ser>
          <c:idx val="0"/>
          <c:order val="1"/>
          <c:spPr>
            <a:ln>
              <a:solidFill>
                <a:schemeClr val="accent3">
                  <a:lumMod val="75000"/>
                </a:schemeClr>
              </a:solidFill>
            </a:ln>
          </c:spPr>
          <c:marker>
            <c:symbol val="none"/>
          </c:marker>
          <c:cat>
            <c:numRef>
              <c:f>PPG!$J$16:$AZ$16</c:f>
              <c:numCache>
                <c:formatCode>General</c:formatCode>
                <c:ptCount val="43"/>
                <c:pt idx="0">
                  <c:v>1975</c:v>
                </c:pt>
                <c:pt idx="1">
                  <c:v>1976</c:v>
                </c:pt>
                <c:pt idx="2">
                  <c:v>1977</c:v>
                </c:pt>
                <c:pt idx="3">
                  <c:v>1978</c:v>
                </c:pt>
                <c:pt idx="4">
                  <c:v>1979</c:v>
                </c:pt>
                <c:pt idx="5">
                  <c:v>1980</c:v>
                </c:pt>
                <c:pt idx="6">
                  <c:v>1981</c:v>
                </c:pt>
                <c:pt idx="7">
                  <c:v>1982</c:v>
                </c:pt>
                <c:pt idx="8">
                  <c:v>1983</c:v>
                </c:pt>
                <c:pt idx="9">
                  <c:v>1984</c:v>
                </c:pt>
                <c:pt idx="10">
                  <c:v>1985</c:v>
                </c:pt>
                <c:pt idx="11">
                  <c:v>1986</c:v>
                </c:pt>
                <c:pt idx="12">
                  <c:v>1987</c:v>
                </c:pt>
                <c:pt idx="13">
                  <c:v>1988</c:v>
                </c:pt>
                <c:pt idx="14">
                  <c:v>1989</c:v>
                </c:pt>
                <c:pt idx="15">
                  <c:v>1990</c:v>
                </c:pt>
                <c:pt idx="16">
                  <c:v>1991</c:v>
                </c:pt>
                <c:pt idx="17">
                  <c:v>1992</c:v>
                </c:pt>
                <c:pt idx="18">
                  <c:v>1993</c:v>
                </c:pt>
                <c:pt idx="19">
                  <c:v>1994</c:v>
                </c:pt>
                <c:pt idx="20">
                  <c:v>1995</c:v>
                </c:pt>
                <c:pt idx="21">
                  <c:v>1996</c:v>
                </c:pt>
                <c:pt idx="22">
                  <c:v>1997</c:v>
                </c:pt>
                <c:pt idx="23">
                  <c:v>1998</c:v>
                </c:pt>
                <c:pt idx="24">
                  <c:v>1999</c:v>
                </c:pt>
                <c:pt idx="25">
                  <c:v>2000</c:v>
                </c:pt>
                <c:pt idx="26">
                  <c:v>2001</c:v>
                </c:pt>
                <c:pt idx="27">
                  <c:v>2002</c:v>
                </c:pt>
                <c:pt idx="28">
                  <c:v>2003</c:v>
                </c:pt>
                <c:pt idx="29">
                  <c:v>2004</c:v>
                </c:pt>
                <c:pt idx="30">
                  <c:v>2005</c:v>
                </c:pt>
                <c:pt idx="31">
                  <c:v>2006</c:v>
                </c:pt>
                <c:pt idx="32">
                  <c:v>2007</c:v>
                </c:pt>
                <c:pt idx="33">
                  <c:v>2008</c:v>
                </c:pt>
                <c:pt idx="34">
                  <c:v>2009</c:v>
                </c:pt>
                <c:pt idx="35">
                  <c:v>2010</c:v>
                </c:pt>
                <c:pt idx="36">
                  <c:v>2011</c:v>
                </c:pt>
                <c:pt idx="37">
                  <c:v>2012</c:v>
                </c:pt>
                <c:pt idx="38">
                  <c:v>2013</c:v>
                </c:pt>
                <c:pt idx="39">
                  <c:v>2014</c:v>
                </c:pt>
                <c:pt idx="40">
                  <c:v>2015</c:v>
                </c:pt>
                <c:pt idx="41">
                  <c:v>2016</c:v>
                </c:pt>
                <c:pt idx="42">
                  <c:v>2017</c:v>
                </c:pt>
              </c:numCache>
            </c:numRef>
          </c:cat>
          <c:val>
            <c:numRef>
              <c:f>PPG!$J$13:$AZ$13</c:f>
              <c:numCache>
                <c:formatCode>General</c:formatCode>
                <c:ptCount val="43"/>
                <c:pt idx="0">
                  <c:v>52.145392059433775</c:v>
                </c:pt>
                <c:pt idx="1">
                  <c:v>54.508330957259972</c:v>
                </c:pt>
                <c:pt idx="2">
                  <c:v>52.807671076030438</c:v>
                </c:pt>
                <c:pt idx="3">
                  <c:v>50.775096386342419</c:v>
                </c:pt>
                <c:pt idx="4">
                  <c:v>53.067341472722987</c:v>
                </c:pt>
                <c:pt idx="5">
                  <c:v>54.747267667497063</c:v>
                </c:pt>
                <c:pt idx="6">
                  <c:v>57.376903976298962</c:v>
                </c:pt>
                <c:pt idx="7">
                  <c:v>58.771844422545627</c:v>
                </c:pt>
                <c:pt idx="8">
                  <c:v>61.365989998423402</c:v>
                </c:pt>
                <c:pt idx="9">
                  <c:v>63.168720672331894</c:v>
                </c:pt>
                <c:pt idx="10">
                  <c:v>57.057831033381298</c:v>
                </c:pt>
                <c:pt idx="11">
                  <c:v>52.277135250044459</c:v>
                </c:pt>
                <c:pt idx="12">
                  <c:v>46.98431617811633</c:v>
                </c:pt>
                <c:pt idx="13">
                  <c:v>47.903289132916633</c:v>
                </c:pt>
                <c:pt idx="14">
                  <c:v>47.305785057039834</c:v>
                </c:pt>
                <c:pt idx="15">
                  <c:v>44.089775294423852</c:v>
                </c:pt>
                <c:pt idx="16">
                  <c:v>42.566198991740556</c:v>
                </c:pt>
                <c:pt idx="17">
                  <c:v>43.332402076064277</c:v>
                </c:pt>
                <c:pt idx="18">
                  <c:v>46.867504332228947</c:v>
                </c:pt>
                <c:pt idx="19">
                  <c:v>46.964194204656778</c:v>
                </c:pt>
                <c:pt idx="20">
                  <c:v>47.675521271065428</c:v>
                </c:pt>
                <c:pt idx="21">
                  <c:v>49.769287702442249</c:v>
                </c:pt>
                <c:pt idx="22">
                  <c:v>55.059471011422936</c:v>
                </c:pt>
                <c:pt idx="23">
                  <c:v>58.069685015443184</c:v>
                </c:pt>
                <c:pt idx="24">
                  <c:v>58.694010860292757</c:v>
                </c:pt>
                <c:pt idx="25">
                  <c:v>62.046403999427895</c:v>
                </c:pt>
                <c:pt idx="26">
                  <c:v>64.416239949783204</c:v>
                </c:pt>
                <c:pt idx="27">
                  <c:v>63.364599876198852</c:v>
                </c:pt>
                <c:pt idx="28">
                  <c:v>60.936091089222153</c:v>
                </c:pt>
                <c:pt idx="29">
                  <c:v>60.642658379041322</c:v>
                </c:pt>
                <c:pt idx="30">
                  <c:v>64.38462608460199</c:v>
                </c:pt>
                <c:pt idx="31">
                  <c:v>64.987692060623147</c:v>
                </c:pt>
                <c:pt idx="32">
                  <c:v>66.054270852082595</c:v>
                </c:pt>
                <c:pt idx="33">
                  <c:v>66.396651787090832</c:v>
                </c:pt>
                <c:pt idx="34">
                  <c:v>66.008717861951581</c:v>
                </c:pt>
                <c:pt idx="35">
                  <c:v>66.459324176687943</c:v>
                </c:pt>
                <c:pt idx="36">
                  <c:v>67.924114041038479</c:v>
                </c:pt>
                <c:pt idx="37">
                  <c:v>69.374266799876608</c:v>
                </c:pt>
                <c:pt idx="38">
                  <c:v>72.240042592235895</c:v>
                </c:pt>
                <c:pt idx="39">
                  <c:v>74.635719097667334</c:v>
                </c:pt>
                <c:pt idx="40">
                  <c:v>75.211772253520323</c:v>
                </c:pt>
                <c:pt idx="41">
                  <c:v>75.328678189622309</c:v>
                </c:pt>
                <c:pt idx="42">
                  <c:v>74.179121396046028</c:v>
                </c:pt>
              </c:numCache>
            </c:numRef>
          </c:val>
          <c:smooth val="0"/>
          <c:extLst xmlns:c16r2="http://schemas.microsoft.com/office/drawing/2015/06/chart">
            <c:ext xmlns:c16="http://schemas.microsoft.com/office/drawing/2014/chart" uri="{C3380CC4-5D6E-409C-BE32-E72D297353CC}">
              <c16:uniqueId val="{00000001-2D99-9740-A7AE-38FB3C6FB76D}"/>
            </c:ext>
          </c:extLst>
        </c:ser>
        <c:dLbls>
          <c:showLegendKey val="0"/>
          <c:showVal val="0"/>
          <c:showCatName val="0"/>
          <c:showSerName val="0"/>
          <c:showPercent val="0"/>
          <c:showBubbleSize val="0"/>
        </c:dLbls>
        <c:smooth val="0"/>
        <c:axId val="244731872"/>
        <c:axId val="244732264"/>
      </c:lineChart>
      <c:catAx>
        <c:axId val="244731872"/>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en-US"/>
          </a:p>
        </c:txPr>
        <c:crossAx val="244732264"/>
        <c:crosses val="autoZero"/>
        <c:auto val="1"/>
        <c:lblAlgn val="ctr"/>
        <c:lblOffset val="100"/>
        <c:tickLblSkip val="5"/>
        <c:tickMarkSkip val="5"/>
        <c:noMultiLvlLbl val="0"/>
      </c:catAx>
      <c:valAx>
        <c:axId val="244732264"/>
        <c:scaling>
          <c:orientation val="minMax"/>
          <c:max val="80"/>
          <c:min val="0"/>
        </c:scaling>
        <c:delete val="0"/>
        <c:axPos val="l"/>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4731872"/>
        <c:crosses val="autoZero"/>
        <c:crossBetween val="between"/>
      </c:valAx>
    </c:plotArea>
    <c:plotVisOnly val="1"/>
    <c:dispBlanksAs val="gap"/>
    <c:showDLblsOverMax val="0"/>
  </c:chart>
  <c:spPr>
    <a:ln>
      <a:noFill/>
    </a:ln>
  </c:sp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28575">
              <a:solidFill>
                <a:schemeClr val="accent6">
                  <a:lumMod val="75000"/>
                </a:schemeClr>
              </a:solidFill>
              <a:prstDash val="sysDash"/>
            </a:ln>
          </c:spPr>
          <c:marker>
            <c:symbol val="none"/>
          </c:marker>
          <c:cat>
            <c:numRef>
              <c:f>'US liabilities to foreigners'!$G$5:$G$235</c:f>
              <c:numCache>
                <c:formatCode>General</c:formatCode>
                <c:ptCount val="231"/>
                <c:pt idx="0">
                  <c:v>2000</c:v>
                </c:pt>
                <c:pt idx="1">
                  <c:v>2000</c:v>
                </c:pt>
                <c:pt idx="2">
                  <c:v>2000</c:v>
                </c:pt>
                <c:pt idx="3">
                  <c:v>2000</c:v>
                </c:pt>
                <c:pt idx="4">
                  <c:v>2000</c:v>
                </c:pt>
                <c:pt idx="5">
                  <c:v>2000</c:v>
                </c:pt>
                <c:pt idx="6">
                  <c:v>2000</c:v>
                </c:pt>
                <c:pt idx="7">
                  <c:v>2000</c:v>
                </c:pt>
                <c:pt idx="8">
                  <c:v>2000</c:v>
                </c:pt>
                <c:pt idx="9">
                  <c:v>2000</c:v>
                </c:pt>
                <c:pt idx="10">
                  <c:v>2000</c:v>
                </c:pt>
                <c:pt idx="11">
                  <c:v>2000</c:v>
                </c:pt>
                <c:pt idx="12">
                  <c:v>2001</c:v>
                </c:pt>
                <c:pt idx="13">
                  <c:v>2001</c:v>
                </c:pt>
                <c:pt idx="14">
                  <c:v>2001</c:v>
                </c:pt>
                <c:pt idx="15">
                  <c:v>2001</c:v>
                </c:pt>
                <c:pt idx="16">
                  <c:v>2001</c:v>
                </c:pt>
                <c:pt idx="17">
                  <c:v>2001</c:v>
                </c:pt>
                <c:pt idx="18">
                  <c:v>2001</c:v>
                </c:pt>
                <c:pt idx="19">
                  <c:v>2001</c:v>
                </c:pt>
                <c:pt idx="20">
                  <c:v>2001</c:v>
                </c:pt>
                <c:pt idx="21">
                  <c:v>2001</c:v>
                </c:pt>
                <c:pt idx="22">
                  <c:v>2001</c:v>
                </c:pt>
                <c:pt idx="23">
                  <c:v>2001</c:v>
                </c:pt>
                <c:pt idx="24">
                  <c:v>2002</c:v>
                </c:pt>
                <c:pt idx="25">
                  <c:v>2002</c:v>
                </c:pt>
                <c:pt idx="26">
                  <c:v>2002</c:v>
                </c:pt>
                <c:pt idx="27">
                  <c:v>2002</c:v>
                </c:pt>
                <c:pt idx="28">
                  <c:v>2002</c:v>
                </c:pt>
                <c:pt idx="29">
                  <c:v>2002</c:v>
                </c:pt>
                <c:pt idx="30">
                  <c:v>2002</c:v>
                </c:pt>
                <c:pt idx="31">
                  <c:v>2002</c:v>
                </c:pt>
                <c:pt idx="32">
                  <c:v>2002</c:v>
                </c:pt>
                <c:pt idx="33">
                  <c:v>2002</c:v>
                </c:pt>
                <c:pt idx="34">
                  <c:v>2002</c:v>
                </c:pt>
                <c:pt idx="35">
                  <c:v>2002</c:v>
                </c:pt>
                <c:pt idx="36">
                  <c:v>2003</c:v>
                </c:pt>
                <c:pt idx="37">
                  <c:v>2003</c:v>
                </c:pt>
                <c:pt idx="38">
                  <c:v>2003</c:v>
                </c:pt>
                <c:pt idx="39">
                  <c:v>2003</c:v>
                </c:pt>
                <c:pt idx="40">
                  <c:v>2003</c:v>
                </c:pt>
                <c:pt idx="41">
                  <c:v>2003</c:v>
                </c:pt>
                <c:pt idx="42">
                  <c:v>2003</c:v>
                </c:pt>
                <c:pt idx="43">
                  <c:v>2003</c:v>
                </c:pt>
                <c:pt idx="44">
                  <c:v>2003</c:v>
                </c:pt>
                <c:pt idx="45">
                  <c:v>2003</c:v>
                </c:pt>
                <c:pt idx="46">
                  <c:v>2003</c:v>
                </c:pt>
                <c:pt idx="47">
                  <c:v>2003</c:v>
                </c:pt>
                <c:pt idx="48">
                  <c:v>2004</c:v>
                </c:pt>
                <c:pt idx="49">
                  <c:v>2004</c:v>
                </c:pt>
                <c:pt idx="50">
                  <c:v>2004</c:v>
                </c:pt>
                <c:pt idx="51">
                  <c:v>2004</c:v>
                </c:pt>
                <c:pt idx="52">
                  <c:v>2004</c:v>
                </c:pt>
                <c:pt idx="53">
                  <c:v>2004</c:v>
                </c:pt>
                <c:pt idx="54">
                  <c:v>2004</c:v>
                </c:pt>
                <c:pt idx="55">
                  <c:v>2004</c:v>
                </c:pt>
                <c:pt idx="56">
                  <c:v>2004</c:v>
                </c:pt>
                <c:pt idx="57">
                  <c:v>2004</c:v>
                </c:pt>
                <c:pt idx="58">
                  <c:v>2004</c:v>
                </c:pt>
                <c:pt idx="59">
                  <c:v>2004</c:v>
                </c:pt>
                <c:pt idx="60">
                  <c:v>2005</c:v>
                </c:pt>
                <c:pt idx="61">
                  <c:v>2005</c:v>
                </c:pt>
                <c:pt idx="62">
                  <c:v>2005</c:v>
                </c:pt>
                <c:pt idx="63">
                  <c:v>2005</c:v>
                </c:pt>
                <c:pt idx="64">
                  <c:v>2005</c:v>
                </c:pt>
                <c:pt idx="65">
                  <c:v>2005</c:v>
                </c:pt>
                <c:pt idx="66">
                  <c:v>2005</c:v>
                </c:pt>
                <c:pt idx="67">
                  <c:v>2005</c:v>
                </c:pt>
                <c:pt idx="68">
                  <c:v>2005</c:v>
                </c:pt>
                <c:pt idx="69">
                  <c:v>2005</c:v>
                </c:pt>
                <c:pt idx="70">
                  <c:v>2005</c:v>
                </c:pt>
                <c:pt idx="71">
                  <c:v>2005</c:v>
                </c:pt>
                <c:pt idx="72">
                  <c:v>2006</c:v>
                </c:pt>
                <c:pt idx="73">
                  <c:v>2006</c:v>
                </c:pt>
                <c:pt idx="74">
                  <c:v>2006</c:v>
                </c:pt>
                <c:pt idx="75">
                  <c:v>2006</c:v>
                </c:pt>
                <c:pt idx="76">
                  <c:v>2006</c:v>
                </c:pt>
                <c:pt idx="77">
                  <c:v>2006</c:v>
                </c:pt>
                <c:pt idx="78">
                  <c:v>2006</c:v>
                </c:pt>
                <c:pt idx="79">
                  <c:v>2006</c:v>
                </c:pt>
                <c:pt idx="80">
                  <c:v>2006</c:v>
                </c:pt>
                <c:pt idx="81">
                  <c:v>2006</c:v>
                </c:pt>
                <c:pt idx="82">
                  <c:v>2006</c:v>
                </c:pt>
                <c:pt idx="83">
                  <c:v>2006</c:v>
                </c:pt>
                <c:pt idx="84">
                  <c:v>2007</c:v>
                </c:pt>
                <c:pt idx="85">
                  <c:v>2007</c:v>
                </c:pt>
                <c:pt idx="86">
                  <c:v>2007</c:v>
                </c:pt>
                <c:pt idx="87">
                  <c:v>2007</c:v>
                </c:pt>
                <c:pt idx="88">
                  <c:v>2007</c:v>
                </c:pt>
                <c:pt idx="89">
                  <c:v>2007</c:v>
                </c:pt>
                <c:pt idx="90">
                  <c:v>2007</c:v>
                </c:pt>
                <c:pt idx="91">
                  <c:v>2007</c:v>
                </c:pt>
                <c:pt idx="92">
                  <c:v>2007</c:v>
                </c:pt>
                <c:pt idx="93">
                  <c:v>2007</c:v>
                </c:pt>
                <c:pt idx="94">
                  <c:v>2007</c:v>
                </c:pt>
                <c:pt idx="95">
                  <c:v>2007</c:v>
                </c:pt>
                <c:pt idx="96">
                  <c:v>2008</c:v>
                </c:pt>
                <c:pt idx="97">
                  <c:v>2008</c:v>
                </c:pt>
                <c:pt idx="98">
                  <c:v>2008</c:v>
                </c:pt>
                <c:pt idx="99">
                  <c:v>2008</c:v>
                </c:pt>
                <c:pt idx="100">
                  <c:v>2008</c:v>
                </c:pt>
                <c:pt idx="101">
                  <c:v>2008</c:v>
                </c:pt>
                <c:pt idx="102">
                  <c:v>2008</c:v>
                </c:pt>
                <c:pt idx="103">
                  <c:v>2008</c:v>
                </c:pt>
                <c:pt idx="104">
                  <c:v>2008</c:v>
                </c:pt>
                <c:pt idx="105">
                  <c:v>2008</c:v>
                </c:pt>
                <c:pt idx="106">
                  <c:v>2008</c:v>
                </c:pt>
                <c:pt idx="107">
                  <c:v>2008</c:v>
                </c:pt>
                <c:pt idx="108">
                  <c:v>2009</c:v>
                </c:pt>
                <c:pt idx="109">
                  <c:v>2009</c:v>
                </c:pt>
                <c:pt idx="110">
                  <c:v>2009</c:v>
                </c:pt>
                <c:pt idx="111">
                  <c:v>2009</c:v>
                </c:pt>
                <c:pt idx="112">
                  <c:v>2009</c:v>
                </c:pt>
                <c:pt idx="113">
                  <c:v>2009</c:v>
                </c:pt>
                <c:pt idx="114">
                  <c:v>2009</c:v>
                </c:pt>
                <c:pt idx="115">
                  <c:v>2009</c:v>
                </c:pt>
                <c:pt idx="116">
                  <c:v>2009</c:v>
                </c:pt>
                <c:pt idx="117">
                  <c:v>2009</c:v>
                </c:pt>
                <c:pt idx="118">
                  <c:v>2009</c:v>
                </c:pt>
                <c:pt idx="119">
                  <c:v>2009</c:v>
                </c:pt>
                <c:pt idx="120">
                  <c:v>2010</c:v>
                </c:pt>
                <c:pt idx="121">
                  <c:v>2010</c:v>
                </c:pt>
                <c:pt idx="122">
                  <c:v>2010</c:v>
                </c:pt>
                <c:pt idx="123">
                  <c:v>2010</c:v>
                </c:pt>
                <c:pt idx="124">
                  <c:v>2010</c:v>
                </c:pt>
                <c:pt idx="125">
                  <c:v>2010</c:v>
                </c:pt>
                <c:pt idx="126">
                  <c:v>2010</c:v>
                </c:pt>
                <c:pt idx="127">
                  <c:v>2010</c:v>
                </c:pt>
                <c:pt idx="128">
                  <c:v>2010</c:v>
                </c:pt>
                <c:pt idx="129">
                  <c:v>2010</c:v>
                </c:pt>
                <c:pt idx="130">
                  <c:v>2010</c:v>
                </c:pt>
                <c:pt idx="131">
                  <c:v>2010</c:v>
                </c:pt>
                <c:pt idx="132">
                  <c:v>2011</c:v>
                </c:pt>
                <c:pt idx="133">
                  <c:v>2011</c:v>
                </c:pt>
                <c:pt idx="134">
                  <c:v>2011</c:v>
                </c:pt>
                <c:pt idx="135">
                  <c:v>2011</c:v>
                </c:pt>
                <c:pt idx="136">
                  <c:v>2011</c:v>
                </c:pt>
                <c:pt idx="137">
                  <c:v>2011</c:v>
                </c:pt>
                <c:pt idx="138">
                  <c:v>2011</c:v>
                </c:pt>
                <c:pt idx="139">
                  <c:v>2011</c:v>
                </c:pt>
                <c:pt idx="140">
                  <c:v>2011</c:v>
                </c:pt>
                <c:pt idx="141">
                  <c:v>2011</c:v>
                </c:pt>
                <c:pt idx="142">
                  <c:v>2011</c:v>
                </c:pt>
                <c:pt idx="143">
                  <c:v>2011</c:v>
                </c:pt>
                <c:pt idx="144">
                  <c:v>2012</c:v>
                </c:pt>
                <c:pt idx="145">
                  <c:v>2012</c:v>
                </c:pt>
                <c:pt idx="146">
                  <c:v>2012</c:v>
                </c:pt>
                <c:pt idx="147">
                  <c:v>2012</c:v>
                </c:pt>
                <c:pt idx="148">
                  <c:v>2012</c:v>
                </c:pt>
                <c:pt idx="149">
                  <c:v>2012</c:v>
                </c:pt>
                <c:pt idx="150">
                  <c:v>2012</c:v>
                </c:pt>
                <c:pt idx="151">
                  <c:v>2012</c:v>
                </c:pt>
                <c:pt idx="152">
                  <c:v>2012</c:v>
                </c:pt>
                <c:pt idx="153">
                  <c:v>2012</c:v>
                </c:pt>
                <c:pt idx="154">
                  <c:v>2012</c:v>
                </c:pt>
                <c:pt idx="155">
                  <c:v>2012</c:v>
                </c:pt>
                <c:pt idx="156">
                  <c:v>2013</c:v>
                </c:pt>
                <c:pt idx="157">
                  <c:v>2013</c:v>
                </c:pt>
                <c:pt idx="158">
                  <c:v>2013</c:v>
                </c:pt>
                <c:pt idx="159">
                  <c:v>2013</c:v>
                </c:pt>
                <c:pt idx="160">
                  <c:v>2013</c:v>
                </c:pt>
                <c:pt idx="161">
                  <c:v>2013</c:v>
                </c:pt>
                <c:pt idx="162">
                  <c:v>2013</c:v>
                </c:pt>
                <c:pt idx="163">
                  <c:v>2013</c:v>
                </c:pt>
                <c:pt idx="164">
                  <c:v>2013</c:v>
                </c:pt>
                <c:pt idx="165">
                  <c:v>2013</c:v>
                </c:pt>
                <c:pt idx="166">
                  <c:v>2013</c:v>
                </c:pt>
                <c:pt idx="167">
                  <c:v>2013</c:v>
                </c:pt>
                <c:pt idx="168">
                  <c:v>2014</c:v>
                </c:pt>
                <c:pt idx="169">
                  <c:v>2014</c:v>
                </c:pt>
                <c:pt idx="170">
                  <c:v>2014</c:v>
                </c:pt>
                <c:pt idx="171">
                  <c:v>2014</c:v>
                </c:pt>
                <c:pt idx="172">
                  <c:v>2014</c:v>
                </c:pt>
                <c:pt idx="173">
                  <c:v>2014</c:v>
                </c:pt>
                <c:pt idx="174">
                  <c:v>2014</c:v>
                </c:pt>
                <c:pt idx="175">
                  <c:v>2014</c:v>
                </c:pt>
                <c:pt idx="176">
                  <c:v>2014</c:v>
                </c:pt>
                <c:pt idx="177">
                  <c:v>2014</c:v>
                </c:pt>
                <c:pt idx="178">
                  <c:v>2014</c:v>
                </c:pt>
                <c:pt idx="179">
                  <c:v>2014</c:v>
                </c:pt>
                <c:pt idx="180">
                  <c:v>2015</c:v>
                </c:pt>
                <c:pt idx="181">
                  <c:v>2015</c:v>
                </c:pt>
                <c:pt idx="182">
                  <c:v>2015</c:v>
                </c:pt>
                <c:pt idx="183">
                  <c:v>2015</c:v>
                </c:pt>
                <c:pt idx="184">
                  <c:v>2015</c:v>
                </c:pt>
                <c:pt idx="185">
                  <c:v>2015</c:v>
                </c:pt>
                <c:pt idx="186">
                  <c:v>2015</c:v>
                </c:pt>
                <c:pt idx="187">
                  <c:v>2015</c:v>
                </c:pt>
                <c:pt idx="188">
                  <c:v>2015</c:v>
                </c:pt>
                <c:pt idx="189">
                  <c:v>2015</c:v>
                </c:pt>
                <c:pt idx="190">
                  <c:v>2015</c:v>
                </c:pt>
                <c:pt idx="191">
                  <c:v>2015</c:v>
                </c:pt>
                <c:pt idx="192">
                  <c:v>2016</c:v>
                </c:pt>
                <c:pt idx="193">
                  <c:v>2016</c:v>
                </c:pt>
                <c:pt idx="194">
                  <c:v>2016</c:v>
                </c:pt>
                <c:pt idx="195">
                  <c:v>2016</c:v>
                </c:pt>
                <c:pt idx="196">
                  <c:v>2016</c:v>
                </c:pt>
                <c:pt idx="197">
                  <c:v>2016</c:v>
                </c:pt>
                <c:pt idx="198">
                  <c:v>2016</c:v>
                </c:pt>
                <c:pt idx="199">
                  <c:v>2016</c:v>
                </c:pt>
                <c:pt idx="200">
                  <c:v>2016</c:v>
                </c:pt>
                <c:pt idx="201">
                  <c:v>2016</c:v>
                </c:pt>
                <c:pt idx="202">
                  <c:v>2016</c:v>
                </c:pt>
                <c:pt idx="203">
                  <c:v>2016</c:v>
                </c:pt>
                <c:pt idx="204">
                  <c:v>2017</c:v>
                </c:pt>
                <c:pt idx="205">
                  <c:v>2017</c:v>
                </c:pt>
                <c:pt idx="206">
                  <c:v>2017</c:v>
                </c:pt>
                <c:pt idx="207">
                  <c:v>2017</c:v>
                </c:pt>
                <c:pt idx="208">
                  <c:v>2017</c:v>
                </c:pt>
                <c:pt idx="209">
                  <c:v>2017</c:v>
                </c:pt>
                <c:pt idx="210">
                  <c:v>2017</c:v>
                </c:pt>
                <c:pt idx="211">
                  <c:v>2017</c:v>
                </c:pt>
                <c:pt idx="212">
                  <c:v>2017</c:v>
                </c:pt>
                <c:pt idx="213">
                  <c:v>2017</c:v>
                </c:pt>
                <c:pt idx="214">
                  <c:v>2017</c:v>
                </c:pt>
                <c:pt idx="215">
                  <c:v>2017</c:v>
                </c:pt>
                <c:pt idx="216">
                  <c:v>2018</c:v>
                </c:pt>
                <c:pt idx="217">
                  <c:v>2018</c:v>
                </c:pt>
                <c:pt idx="218">
                  <c:v>2018</c:v>
                </c:pt>
                <c:pt idx="219">
                  <c:v>2018</c:v>
                </c:pt>
                <c:pt idx="220">
                  <c:v>2018</c:v>
                </c:pt>
                <c:pt idx="221">
                  <c:v>2018</c:v>
                </c:pt>
                <c:pt idx="222">
                  <c:v>2018</c:v>
                </c:pt>
                <c:pt idx="223">
                  <c:v>2018</c:v>
                </c:pt>
                <c:pt idx="224">
                  <c:v>2018</c:v>
                </c:pt>
                <c:pt idx="225">
                  <c:v>2018</c:v>
                </c:pt>
                <c:pt idx="226">
                  <c:v>2018</c:v>
                </c:pt>
                <c:pt idx="227">
                  <c:v>2018</c:v>
                </c:pt>
                <c:pt idx="228">
                  <c:v>2019</c:v>
                </c:pt>
                <c:pt idx="229">
                  <c:v>2019</c:v>
                </c:pt>
                <c:pt idx="230">
                  <c:v>2019</c:v>
                </c:pt>
              </c:numCache>
            </c:numRef>
          </c:cat>
          <c:val>
            <c:numRef>
              <c:f>'US liabilities to foreigners'!$J$5:$J$235</c:f>
              <c:numCache>
                <c:formatCode>General</c:formatCode>
                <c:ptCount val="231"/>
                <c:pt idx="77" formatCode="_(* #,##0.00_);_(* \(#,##0.00\);_(* &quot;-&quot;??_);_(@_)">
                  <c:v>356.26299999999998</c:v>
                </c:pt>
                <c:pt idx="78" formatCode="_(* #,##0.00_);_(* \(#,##0.00\);_(* &quot;-&quot;??_);_(@_)">
                  <c:v>367.52199999999999</c:v>
                </c:pt>
                <c:pt idx="79" formatCode="_(* #,##0.00_);_(* \(#,##0.00\);_(* &quot;-&quot;??_);_(@_)">
                  <c:v>358.61700000000002</c:v>
                </c:pt>
                <c:pt idx="80" formatCode="_(* #,##0.00_);_(* \(#,##0.00\);_(* &quot;-&quot;??_);_(@_)">
                  <c:v>360.84</c:v>
                </c:pt>
                <c:pt idx="81" formatCode="_(* #,##0.00_);_(* \(#,##0.00\);_(* &quot;-&quot;??_);_(@_)">
                  <c:v>369.02699999999999</c:v>
                </c:pt>
                <c:pt idx="82" formatCode="_(* #,##0.00_);_(* \(#,##0.00\);_(* &quot;-&quot;??_);_(@_)">
                  <c:v>387.69499999999999</c:v>
                </c:pt>
                <c:pt idx="83" formatCode="_(* #,##0.00_);_(* \(#,##0.00\);_(* &quot;-&quot;??_);_(@_)">
                  <c:v>377.53399999999999</c:v>
                </c:pt>
                <c:pt idx="84" formatCode="_(* #,##0.00_);_(* \(#,##0.00\);_(* &quot;-&quot;??_);_(@_)">
                  <c:v>403.30200000000002</c:v>
                </c:pt>
                <c:pt idx="85" formatCode="_(* #,##0.00_);_(* \(#,##0.00\);_(* &quot;-&quot;??_);_(@_)">
                  <c:v>396.24</c:v>
                </c:pt>
                <c:pt idx="86" formatCode="_(* #,##0.00_);_(* \(#,##0.00\);_(* &quot;-&quot;??_);_(@_)">
                  <c:v>410.90300000000002</c:v>
                </c:pt>
                <c:pt idx="87" formatCode="_(* #,##0.00_);_(* \(#,##0.00\);_(* &quot;-&quot;??_);_(@_)">
                  <c:v>438.46899999999999</c:v>
                </c:pt>
                <c:pt idx="88" formatCode="_(* #,##0.00_);_(* \(#,##0.00\);_(* &quot;-&quot;??_);_(@_)">
                  <c:v>431.58699999999999</c:v>
                </c:pt>
                <c:pt idx="89" formatCode="_(* #,##0.00_);_(* \(#,##0.00\);_(* &quot;-&quot;??_);_(@_)">
                  <c:v>439.03300000000002</c:v>
                </c:pt>
                <c:pt idx="90" formatCode="_(* #,##0.00_);_(* \(#,##0.00\);_(* &quot;-&quot;??_);_(@_)">
                  <c:v>457.32100000000003</c:v>
                </c:pt>
                <c:pt idx="91" formatCode="_(* #,##0.00_);_(* \(#,##0.00\);_(* &quot;-&quot;??_);_(@_)">
                  <c:v>433.221</c:v>
                </c:pt>
                <c:pt idx="92" formatCode="_(* #,##0.00_);_(* \(#,##0.00\);_(* &quot;-&quot;??_);_(@_)">
                  <c:v>447.78</c:v>
                </c:pt>
                <c:pt idx="93" formatCode="_(* #,##0.00_);_(* \(#,##0.00\);_(* &quot;-&quot;??_);_(@_)">
                  <c:v>499.495</c:v>
                </c:pt>
                <c:pt idx="94" formatCode="_(* #,##0.00_);_(* \(#,##0.00\);_(* &quot;-&quot;??_);_(@_)">
                  <c:v>504.61200000000002</c:v>
                </c:pt>
                <c:pt idx="95" formatCode="_(* #,##0.00_);_(* \(#,##0.00\);_(* &quot;-&quot;??_);_(@_)">
                  <c:v>489.86399999999998</c:v>
                </c:pt>
                <c:pt idx="96" formatCode="_(* #,##0.00_);_(* \(#,##0.00\);_(* &quot;-&quot;??_);_(@_)">
                  <c:v>528.95100000000002</c:v>
                </c:pt>
                <c:pt idx="97" formatCode="_(* #,##0.00_);_(* \(#,##0.00\);_(* &quot;-&quot;??_);_(@_)">
                  <c:v>566.904</c:v>
                </c:pt>
                <c:pt idx="98" formatCode="_(* #,##0.00_);_(* \(#,##0.00\);_(* &quot;-&quot;??_);_(@_)">
                  <c:v>580.12800000000004</c:v>
                </c:pt>
                <c:pt idx="99" formatCode="_(* #,##0.00_);_(* \(#,##0.00\);_(* &quot;-&quot;??_);_(@_)">
                  <c:v>583.40800000000002</c:v>
                </c:pt>
                <c:pt idx="100" formatCode="_(* #,##0.00_);_(* \(#,##0.00\);_(* &quot;-&quot;??_);_(@_)">
                  <c:v>556.48299999999995</c:v>
                </c:pt>
                <c:pt idx="101" formatCode="_(* #,##0.00_);_(* \(#,##0.00\);_(* &quot;-&quot;??_);_(@_)">
                  <c:v>545.68299999999999</c:v>
                </c:pt>
                <c:pt idx="102" formatCode="_(* #,##0.00_);_(* \(#,##0.00\);_(* &quot;-&quot;??_);_(@_)">
                  <c:v>544.05899999999997</c:v>
                </c:pt>
                <c:pt idx="103" formatCode="_(* #,##0.00_);_(* \(#,##0.00\);_(* &quot;-&quot;??_);_(@_)">
                  <c:v>555.40099999999995</c:v>
                </c:pt>
                <c:pt idx="104" formatCode="_(* #,##0.00_);_(* \(#,##0.00\);_(* &quot;-&quot;??_);_(@_)">
                  <c:v>551.12699999999995</c:v>
                </c:pt>
                <c:pt idx="105" formatCode="_(* #,##0.00_);_(* \(#,##0.00\);_(* &quot;-&quot;??_);_(@_)">
                  <c:v>537.04200000000003</c:v>
                </c:pt>
                <c:pt idx="106" formatCode="_(* #,##0.00_);_(* \(#,##0.00\);_(* &quot;-&quot;??_);_(@_)">
                  <c:v>514.41999999999996</c:v>
                </c:pt>
                <c:pt idx="107" formatCode="_(* #,##0.00_);_(* \(#,##0.00\);_(* &quot;-&quot;??_);_(@_)">
                  <c:v>532.17499999999995</c:v>
                </c:pt>
                <c:pt idx="108" formatCode="_(* #,##0.00_);_(* \(#,##0.00\);_(* &quot;-&quot;??_);_(@_)">
                  <c:v>500.65199999999999</c:v>
                </c:pt>
                <c:pt idx="109" formatCode="_(* #,##0.00_);_(* \(#,##0.00\);_(* &quot;-&quot;??_);_(@_)">
                  <c:v>503.327</c:v>
                </c:pt>
                <c:pt idx="110" formatCode="_(* #,##0.00_);_(* \(#,##0.00\);_(* &quot;-&quot;??_);_(@_)">
                  <c:v>507.84100000000001</c:v>
                </c:pt>
                <c:pt idx="111" formatCode="_(* #,##0.00_);_(* \(#,##0.00\);_(* &quot;-&quot;??_);_(@_)">
                  <c:v>505.20499999999998</c:v>
                </c:pt>
                <c:pt idx="112" formatCode="_(* #,##0.00_);_(* \(#,##0.00\);_(* &quot;-&quot;??_);_(@_)">
                  <c:v>494.822</c:v>
                </c:pt>
                <c:pt idx="113" formatCode="_(* #,##0.00_);_(* \(#,##0.00\);_(* &quot;-&quot;??_);_(@_)">
                  <c:v>500.45400000000001</c:v>
                </c:pt>
                <c:pt idx="114" formatCode="_(* #,##0.00_);_(* \(#,##0.00\);_(* &quot;-&quot;??_);_(@_)">
                  <c:v>469.50900000000001</c:v>
                </c:pt>
                <c:pt idx="115" formatCode="_(* #,##0.00_);_(* \(#,##0.00\);_(* &quot;-&quot;??_);_(@_)">
                  <c:v>484.75299999999999</c:v>
                </c:pt>
                <c:pt idx="116" formatCode="_(* #,##0.00_);_(* \(#,##0.00\);_(* &quot;-&quot;??_);_(@_)">
                  <c:v>495.40600000000001</c:v>
                </c:pt>
                <c:pt idx="117" formatCode="_(* #,##0.00_);_(* \(#,##0.00\);_(* &quot;-&quot;??_);_(@_)">
                  <c:v>451.327</c:v>
                </c:pt>
                <c:pt idx="118" formatCode="_(* #,##0.00_);_(* \(#,##0.00\);_(* &quot;-&quot;??_);_(@_)">
                  <c:v>450.995</c:v>
                </c:pt>
                <c:pt idx="119" formatCode="_(* #,##0.00_);_(* \(#,##0.00\);_(* &quot;-&quot;??_);_(@_)">
                  <c:v>456.39499999999998</c:v>
                </c:pt>
                <c:pt idx="120" formatCode="_(* #,##0.00_);_(* \(#,##0.00\);_(* &quot;-&quot;??_);_(@_)">
                  <c:v>451.36399999999998</c:v>
                </c:pt>
                <c:pt idx="121" formatCode="_(* #,##0.00_);_(* \(#,##0.00\);_(* &quot;-&quot;??_);_(@_)">
                  <c:v>449.78800000000001</c:v>
                </c:pt>
                <c:pt idx="122" formatCode="_(* #,##0.00_);_(* \(#,##0.00\);_(* &quot;-&quot;??_);_(@_)">
                  <c:v>458.64699999999999</c:v>
                </c:pt>
                <c:pt idx="123" formatCode="_(* #,##0.00_);_(* \(#,##0.00\);_(* &quot;-&quot;??_);_(@_)">
                  <c:v>453.21100000000001</c:v>
                </c:pt>
                <c:pt idx="124" formatCode="_(* #,##0.00_);_(* \(#,##0.00\);_(* &quot;-&quot;??_);_(@_)">
                  <c:v>486.91699999999997</c:v>
                </c:pt>
                <c:pt idx="125" formatCode="_(* #,##0.00_);_(* \(#,##0.00\);_(* &quot;-&quot;??_);_(@_)">
                  <c:v>494.74599999999998</c:v>
                </c:pt>
                <c:pt idx="126" formatCode="_(* #,##0.00_);_(* \(#,##0.00\);_(* &quot;-&quot;??_);_(@_)">
                  <c:v>501.69499999999999</c:v>
                </c:pt>
                <c:pt idx="127" formatCode="_(* #,##0.00_);_(* \(#,##0.00\);_(* &quot;-&quot;??_);_(@_)">
                  <c:v>492.91500000000002</c:v>
                </c:pt>
                <c:pt idx="128" formatCode="_(* #,##0.00_);_(* \(#,##0.00\);_(* &quot;-&quot;??_);_(@_)">
                  <c:v>481.81700000000001</c:v>
                </c:pt>
                <c:pt idx="129" formatCode="_(* #,##0.00_);_(* \(#,##0.00\);_(* &quot;-&quot;??_);_(@_)">
                  <c:v>466.58800000000002</c:v>
                </c:pt>
                <c:pt idx="130" formatCode="_(* #,##0.00_);_(* \(#,##0.00\);_(* &quot;-&quot;??_);_(@_)">
                  <c:v>458.82600000000002</c:v>
                </c:pt>
                <c:pt idx="131" formatCode="_(* #,##0.00_);_(* \(#,##0.00\);_(* &quot;-&quot;??_);_(@_)">
                  <c:v>430.90899999999999</c:v>
                </c:pt>
                <c:pt idx="132" formatCode="_(* #,##0.00_);_(* \(#,##0.00\);_(* &quot;-&quot;??_);_(@_)">
                  <c:v>456.459</c:v>
                </c:pt>
                <c:pt idx="133" formatCode="_(* #,##0.00_);_(* \(#,##0.00\);_(* &quot;-&quot;??_);_(@_)">
                  <c:v>461.37599999999998</c:v>
                </c:pt>
                <c:pt idx="134" formatCode="_(* #,##0.00_);_(* \(#,##0.00\);_(* &quot;-&quot;??_);_(@_)">
                  <c:v>524.952</c:v>
                </c:pt>
                <c:pt idx="135" formatCode="_(* #,##0.00_);_(* \(#,##0.00\);_(* &quot;-&quot;??_);_(@_)">
                  <c:v>515.69100000000003</c:v>
                </c:pt>
                <c:pt idx="136" formatCode="_(* #,##0.00_);_(* \(#,##0.00\);_(* &quot;-&quot;??_);_(@_)">
                  <c:v>536.15499999999997</c:v>
                </c:pt>
                <c:pt idx="137" formatCode="_(* #,##0.00_);_(* \(#,##0.00\);_(* &quot;-&quot;??_);_(@_)">
                  <c:v>535.65300000000002</c:v>
                </c:pt>
                <c:pt idx="138" formatCode="_(* #,##0.00_);_(* \(#,##0.00\);_(* &quot;-&quot;??_);_(@_)">
                  <c:v>511.48</c:v>
                </c:pt>
                <c:pt idx="139" formatCode="_(* #,##0.00_);_(* \(#,##0.00\);_(* &quot;-&quot;??_);_(@_)">
                  <c:v>526.86400000000003</c:v>
                </c:pt>
                <c:pt idx="140" formatCode="_(* #,##0.00_);_(* \(#,##0.00\);_(* &quot;-&quot;??_);_(@_)">
                  <c:v>556.93899999999996</c:v>
                </c:pt>
                <c:pt idx="141" formatCode="_(* #,##0.00_);_(* \(#,##0.00\);_(* &quot;-&quot;??_);_(@_)">
                  <c:v>558.40200000000004</c:v>
                </c:pt>
                <c:pt idx="142" formatCode="_(* #,##0.00_);_(* \(#,##0.00\);_(* &quot;-&quot;??_);_(@_)">
                  <c:v>528.904</c:v>
                </c:pt>
                <c:pt idx="143" formatCode="_(* #,##0.00_);_(* \(#,##0.00\);_(* &quot;-&quot;??_);_(@_)">
                  <c:v>573.55499999999995</c:v>
                </c:pt>
                <c:pt idx="144" formatCode="_(* #,##0.00_);_(* \(#,##0.00\);_(* &quot;-&quot;??_);_(@_)">
                  <c:v>547.68899999999996</c:v>
                </c:pt>
                <c:pt idx="145" formatCode="_(* #,##0.00_);_(* \(#,##0.00\);_(* &quot;-&quot;??_);_(@_)">
                  <c:v>527.87800000000004</c:v>
                </c:pt>
                <c:pt idx="146" formatCode="_(* #,##0.00_);_(* \(#,##0.00\);_(* &quot;-&quot;??_);_(@_)">
                  <c:v>534.66600000000005</c:v>
                </c:pt>
                <c:pt idx="147" formatCode="_(* #,##0.00_);_(* \(#,##0.00\);_(* &quot;-&quot;??_);_(@_)">
                  <c:v>597.79499999999996</c:v>
                </c:pt>
                <c:pt idx="148" formatCode="_(* #,##0.00_);_(* \(#,##0.00\);_(* &quot;-&quot;??_);_(@_)">
                  <c:v>551.73</c:v>
                </c:pt>
                <c:pt idx="149" formatCode="_(* #,##0.00_);_(* \(#,##0.00\);_(* &quot;-&quot;??_);_(@_)">
                  <c:v>517.66899999999998</c:v>
                </c:pt>
                <c:pt idx="150" formatCode="_(* #,##0.00_);_(* \(#,##0.00\);_(* &quot;-&quot;??_);_(@_)">
                  <c:v>537.69000000000005</c:v>
                </c:pt>
                <c:pt idx="151" formatCode="_(* #,##0.00_);_(* \(#,##0.00\);_(* &quot;-&quot;??_);_(@_)">
                  <c:v>544.71699999999998</c:v>
                </c:pt>
                <c:pt idx="152" formatCode="_(* #,##0.00_);_(* \(#,##0.00\);_(* &quot;-&quot;??_);_(@_)">
                  <c:v>554.35400000000004</c:v>
                </c:pt>
                <c:pt idx="153" formatCode="_(* #,##0.00_);_(* \(#,##0.00\);_(* &quot;-&quot;??_);_(@_)">
                  <c:v>525.83000000000004</c:v>
                </c:pt>
                <c:pt idx="154" formatCode="_(* #,##0.00_);_(* \(#,##0.00\);_(* &quot;-&quot;??_);_(@_)">
                  <c:v>530.07799999999997</c:v>
                </c:pt>
                <c:pt idx="155" formatCode="_(* #,##0.00_);_(* \(#,##0.00\);_(* &quot;-&quot;??_);_(@_)">
                  <c:v>541.072</c:v>
                </c:pt>
                <c:pt idx="156" formatCode="_(* #,##0.00_);_(* \(#,##0.00\);_(* &quot;-&quot;??_);_(@_)">
                  <c:v>552.846</c:v>
                </c:pt>
                <c:pt idx="157" formatCode="_(* #,##0.00_);_(* \(#,##0.00\);_(* &quot;-&quot;??_);_(@_)">
                  <c:v>556.44100000000003</c:v>
                </c:pt>
                <c:pt idx="158" formatCode="_(* #,##0.00_);_(* \(#,##0.00\);_(* &quot;-&quot;??_);_(@_)">
                  <c:v>545.12400000000002</c:v>
                </c:pt>
                <c:pt idx="159" formatCode="_(* #,##0.00_);_(* \(#,##0.00\);_(* &quot;-&quot;??_);_(@_)">
                  <c:v>579.41499999999996</c:v>
                </c:pt>
                <c:pt idx="160" formatCode="_(* #,##0.00_);_(* \(#,##0.00\);_(* &quot;-&quot;??_);_(@_)">
                  <c:v>576.77800000000002</c:v>
                </c:pt>
                <c:pt idx="161" formatCode="_(* #,##0.00_);_(* \(#,##0.00\);_(* &quot;-&quot;??_);_(@_)">
                  <c:v>576.59400000000005</c:v>
                </c:pt>
                <c:pt idx="162" formatCode="_(* #,##0.00_);_(* \(#,##0.00\);_(* &quot;-&quot;??_);_(@_)">
                  <c:v>563.80799999999999</c:v>
                </c:pt>
                <c:pt idx="163" formatCode="_(* #,##0.00_);_(* \(#,##0.00\);_(* &quot;-&quot;??_);_(@_)">
                  <c:v>544.17700000000002</c:v>
                </c:pt>
                <c:pt idx="164" formatCode="_(* #,##0.00_);_(* \(#,##0.00\);_(* &quot;-&quot;??_);_(@_)">
                  <c:v>547.62400000000002</c:v>
                </c:pt>
                <c:pt idx="165" formatCode="_(* #,##0.00_);_(* \(#,##0.00\);_(* &quot;-&quot;??_);_(@_)">
                  <c:v>582.51199999999994</c:v>
                </c:pt>
                <c:pt idx="166" formatCode="_(* #,##0.00_);_(* \(#,##0.00\);_(* &quot;-&quot;??_);_(@_)">
                  <c:v>590.04100000000005</c:v>
                </c:pt>
                <c:pt idx="167" formatCode="_(* #,##0.00_);_(* \(#,##0.00\);_(* &quot;-&quot;??_);_(@_)">
                  <c:v>667.67399999999998</c:v>
                </c:pt>
                <c:pt idx="168" formatCode="_(* #,##0.00_);_(* \(#,##0.00\);_(* &quot;-&quot;??_);_(@_)">
                  <c:v>676.197</c:v>
                </c:pt>
                <c:pt idx="169" formatCode="_(* #,##0.00_);_(* \(#,##0.00\);_(* &quot;-&quot;??_);_(@_)">
                  <c:v>700.21299999999997</c:v>
                </c:pt>
                <c:pt idx="170" formatCode="_(* #,##0.00_);_(* \(#,##0.00\);_(* &quot;-&quot;??_);_(@_)">
                  <c:v>687.71199999999999</c:v>
                </c:pt>
                <c:pt idx="171" formatCode="_(* #,##0.00_);_(* \(#,##0.00\);_(* &quot;-&quot;??_);_(@_)">
                  <c:v>724.04</c:v>
                </c:pt>
                <c:pt idx="172" formatCode="_(* #,##0.00_);_(* \(#,##0.00\);_(* &quot;-&quot;??_);_(@_)">
                  <c:v>738.803</c:v>
                </c:pt>
                <c:pt idx="173" formatCode="_(* #,##0.00_);_(* \(#,##0.00\);_(* &quot;-&quot;??_);_(@_)">
                  <c:v>780.61099999999999</c:v>
                </c:pt>
                <c:pt idx="174" formatCode="_(* #,##0.00_);_(* \(#,##0.00\);_(* &quot;-&quot;??_);_(@_)">
                  <c:v>769.02700000000004</c:v>
                </c:pt>
                <c:pt idx="175" formatCode="_(* #,##0.00_);_(* \(#,##0.00\);_(* &quot;-&quot;??_);_(@_)">
                  <c:v>747.32299999999998</c:v>
                </c:pt>
                <c:pt idx="176" formatCode="_(* #,##0.00_);_(* \(#,##0.00\);_(* &quot;-&quot;??_);_(@_)">
                  <c:v>737.60699999999997</c:v>
                </c:pt>
                <c:pt idx="177" formatCode="_(* #,##0.00_);_(* \(#,##0.00\);_(* &quot;-&quot;??_);_(@_)">
                  <c:v>744.26</c:v>
                </c:pt>
                <c:pt idx="178" formatCode="_(* #,##0.00_);_(* \(#,##0.00\);_(* &quot;-&quot;??_);_(@_)">
                  <c:v>729.94</c:v>
                </c:pt>
                <c:pt idx="179" formatCode="_(* #,##0.00_);_(* \(#,##0.00\);_(* &quot;-&quot;??_);_(@_)">
                  <c:v>708.12199999999996</c:v>
                </c:pt>
                <c:pt idx="180" formatCode="_(* #,##0.00_);_(* \(#,##0.00\);_(* &quot;-&quot;??_);_(@_)">
                  <c:v>733.57399999999996</c:v>
                </c:pt>
                <c:pt idx="181" formatCode="_(* #,##0.00_);_(* \(#,##0.00\);_(* &quot;-&quot;??_);_(@_)">
                  <c:v>697.84500000000003</c:v>
                </c:pt>
                <c:pt idx="182" formatCode="_(* #,##0.00_);_(* \(#,##0.00\);_(* &quot;-&quot;??_);_(@_)">
                  <c:v>671.2</c:v>
                </c:pt>
                <c:pt idx="183" formatCode="_(* #,##0.00_);_(* \(#,##0.00\);_(* &quot;-&quot;??_);_(@_)">
                  <c:v>709.81600000000003</c:v>
                </c:pt>
                <c:pt idx="184" formatCode="_(* #,##0.00_);_(* \(#,##0.00\);_(* &quot;-&quot;??_);_(@_)">
                  <c:v>679.01400000000001</c:v>
                </c:pt>
                <c:pt idx="185" formatCode="_(* #,##0.00_);_(* \(#,##0.00\);_(* &quot;-&quot;??_);_(@_)">
                  <c:v>652.44100000000003</c:v>
                </c:pt>
                <c:pt idx="186" formatCode="_(* #,##0.00_);_(* \(#,##0.00\);_(* &quot;-&quot;??_);_(@_)">
                  <c:v>668.34799999999996</c:v>
                </c:pt>
                <c:pt idx="187" formatCode="_(* #,##0.00_);_(* \(#,##0.00\);_(* &quot;-&quot;??_);_(@_)">
                  <c:v>674.76300000000003</c:v>
                </c:pt>
                <c:pt idx="188" formatCode="_(* #,##0.00_);_(* \(#,##0.00\);_(* &quot;-&quot;??_);_(@_)">
                  <c:v>647.01300000000003</c:v>
                </c:pt>
                <c:pt idx="189" formatCode="_(* #,##0.00_);_(* \(#,##0.00\);_(* &quot;-&quot;??_);_(@_)">
                  <c:v>681.56399999999996</c:v>
                </c:pt>
                <c:pt idx="190" formatCode="_(* #,##0.00_);_(* \(#,##0.00\);_(* &quot;-&quot;??_);_(@_)">
                  <c:v>690.47400000000005</c:v>
                </c:pt>
                <c:pt idx="191" formatCode="_(* #,##0.00_);_(* \(#,##0.00\);_(* &quot;-&quot;??_);_(@_)">
                  <c:v>674.53800000000001</c:v>
                </c:pt>
                <c:pt idx="192" formatCode="_(* #,##0.00_);_(* \(#,##0.00\);_(* &quot;-&quot;??_);_(@_)">
                  <c:v>718.53599999999994</c:v>
                </c:pt>
                <c:pt idx="193" formatCode="_(* #,##0.00_);_(* \(#,##0.00\);_(* &quot;-&quot;??_);_(@_)">
                  <c:v>725.95399999999995</c:v>
                </c:pt>
                <c:pt idx="194" formatCode="_(* #,##0.00_);_(* \(#,##0.00\);_(* &quot;-&quot;??_);_(@_)">
                  <c:v>689.02099999999996</c:v>
                </c:pt>
                <c:pt idx="195" formatCode="_(* #,##0.00_);_(* \(#,##0.00\);_(* &quot;-&quot;??_);_(@_)">
                  <c:v>735.58399999999995</c:v>
                </c:pt>
                <c:pt idx="196" formatCode="_(* #,##0.00_);_(* \(#,##0.00\);_(* &quot;-&quot;??_);_(@_)">
                  <c:v>735.61699999999996</c:v>
                </c:pt>
                <c:pt idx="197" formatCode="_(* #,##0.00_);_(* \(#,##0.00\);_(* &quot;-&quot;??_);_(@_)">
                  <c:v>755.55100000000004</c:v>
                </c:pt>
                <c:pt idx="198" formatCode="_(* #,##0.00_);_(* \(#,##0.00\);_(* &quot;-&quot;??_);_(@_)">
                  <c:v>736.58199999999999</c:v>
                </c:pt>
                <c:pt idx="199" formatCode="_(* #,##0.00_);_(* \(#,##0.00\);_(* &quot;-&quot;??_);_(@_)">
                  <c:v>763.28300000000002</c:v>
                </c:pt>
                <c:pt idx="200" formatCode="_(* #,##0.00_);_(* \(#,##0.00\);_(* &quot;-&quot;??_);_(@_)">
                  <c:v>753.28700000000003</c:v>
                </c:pt>
                <c:pt idx="201" formatCode="_(* #,##0.00_);_(* \(#,##0.00\);_(* &quot;-&quot;??_);_(@_)">
                  <c:v>741.65599999999995</c:v>
                </c:pt>
                <c:pt idx="202" formatCode="_(* #,##0.00_);_(* \(#,##0.00\);_(* &quot;-&quot;??_);_(@_)">
                  <c:v>713.16700000000003</c:v>
                </c:pt>
                <c:pt idx="203" formatCode="_(* #,##0.00_);_(* \(#,##0.00\);_(* &quot;-&quot;??_);_(@_)">
                  <c:v>714.14300000000003</c:v>
                </c:pt>
                <c:pt idx="204" formatCode="_(* #,##0.00_);_(* \(#,##0.00\);_(* &quot;-&quot;??_);_(@_)">
                  <c:v>722.12099999999998</c:v>
                </c:pt>
                <c:pt idx="205" formatCode="_(* #,##0.00_);_(* \(#,##0.00\);_(* &quot;-&quot;??_);_(@_)">
                  <c:v>749.16099999999994</c:v>
                </c:pt>
                <c:pt idx="206" formatCode="_(* #,##0.00_);_(* \(#,##0.00\);_(* &quot;-&quot;??_);_(@_)">
                  <c:v>740.26400000000001</c:v>
                </c:pt>
                <c:pt idx="207" formatCode="_(* #,##0.00_);_(* \(#,##0.00\);_(* &quot;-&quot;??_);_(@_)">
                  <c:v>736.42</c:v>
                </c:pt>
                <c:pt idx="208" formatCode="_(* #,##0.00_);_(* \(#,##0.00\);_(* &quot;-&quot;??_);_(@_)">
                  <c:v>759.14099999999996</c:v>
                </c:pt>
                <c:pt idx="209" formatCode="_(* #,##0.00_);_(* \(#,##0.00\);_(* &quot;-&quot;??_);_(@_)">
                  <c:v>748.24699999999996</c:v>
                </c:pt>
                <c:pt idx="210" formatCode="_(* #,##0.00_);_(* \(#,##0.00\);_(* &quot;-&quot;??_);_(@_)">
                  <c:v>760.48099999999999</c:v>
                </c:pt>
                <c:pt idx="211" formatCode="_(* #,##0.00_);_(* \(#,##0.00\);_(* &quot;-&quot;??_);_(@_)">
                  <c:v>765.95500000000004</c:v>
                </c:pt>
                <c:pt idx="212" formatCode="_(* #,##0.00_);_(* \(#,##0.00\);_(* &quot;-&quot;??_);_(@_)">
                  <c:v>718.048</c:v>
                </c:pt>
                <c:pt idx="213" formatCode="_(* #,##0.00_);_(* \(#,##0.00\);_(* &quot;-&quot;??_);_(@_)">
                  <c:v>787.678</c:v>
                </c:pt>
                <c:pt idx="214" formatCode="_(* #,##0.00_);_(* \(#,##0.00\);_(* &quot;-&quot;??_);_(@_)">
                  <c:v>793.39700000000005</c:v>
                </c:pt>
                <c:pt idx="215" formatCode="_(* #,##0.00_);_(* \(#,##0.00\);_(* &quot;-&quot;??_);_(@_)">
                  <c:v>803.48699999999997</c:v>
                </c:pt>
                <c:pt idx="216" formatCode="_(* #,##0.00_);_(* \(#,##0.00\);_(* &quot;-&quot;??_);_(@_)">
                  <c:v>831.28599999999994</c:v>
                </c:pt>
                <c:pt idx="217" formatCode="_(* #,##0.00_);_(* \(#,##0.00\);_(* &quot;-&quot;??_);_(@_)">
                  <c:v>890.47699999999998</c:v>
                </c:pt>
                <c:pt idx="218" formatCode="_(* #,##0.00_);_(* \(#,##0.00\);_(* &quot;-&quot;??_);_(@_)">
                  <c:v>834.62900000000002</c:v>
                </c:pt>
                <c:pt idx="219" formatCode="_(* #,##0.00_);_(* \(#,##0.00\);_(* &quot;-&quot;??_);_(@_)">
                  <c:v>852.54399999999998</c:v>
                </c:pt>
                <c:pt idx="220" formatCode="_(* #,##0.00_);_(* \(#,##0.00\);_(* &quot;-&quot;??_);_(@_)">
                  <c:v>895.91300000000001</c:v>
                </c:pt>
                <c:pt idx="221" formatCode="_(* #,##0.00_);_(* \(#,##0.00\);_(* &quot;-&quot;??_);_(@_)">
                  <c:v>879.45299999999997</c:v>
                </c:pt>
                <c:pt idx="222" formatCode="_(* #,##0.00_);_(* \(#,##0.00\);_(* &quot;-&quot;??_);_(@_)">
                  <c:v>888.428</c:v>
                </c:pt>
                <c:pt idx="223" formatCode="_(* #,##0.00_);_(* \(#,##0.00\);_(* &quot;-&quot;??_);_(@_)">
                  <c:v>885.71199999999999</c:v>
                </c:pt>
                <c:pt idx="224" formatCode="_(* #,##0.00_);_(* \(#,##0.00\);_(* &quot;-&quot;??_);_(@_)">
                  <c:v>877.15599999999995</c:v>
                </c:pt>
                <c:pt idx="225" formatCode="_(* #,##0.00_);_(* \(#,##0.00\);_(* &quot;-&quot;??_);_(@_)">
                  <c:v>918.14300000000003</c:v>
                </c:pt>
                <c:pt idx="226" formatCode="_(* #,##0.00_);_(* \(#,##0.00\);_(* &quot;-&quot;??_);_(@_)">
                  <c:v>948.48900000000003</c:v>
                </c:pt>
                <c:pt idx="227" formatCode="_(* #,##0.00_);_(* \(#,##0.00\);_(* &quot;-&quot;??_);_(@_)">
                  <c:v>938.66700000000003</c:v>
                </c:pt>
                <c:pt idx="228" formatCode="_(* #,##0.00_);_(* \(#,##0.00\);_(* &quot;-&quot;??_);_(@_)">
                  <c:v>978.81299999999999</c:v>
                </c:pt>
                <c:pt idx="229" formatCode="_(* #,##0.00_);_(* \(#,##0.00\);_(* &quot;-&quot;??_);_(@_)">
                  <c:v>962.41</c:v>
                </c:pt>
                <c:pt idx="230" formatCode="_(* #,##0.00_);_(* \(#,##0.00\);_(* &quot;-&quot;??_);_(@_)">
                  <c:v>952.66099999999994</c:v>
                </c:pt>
              </c:numCache>
            </c:numRef>
          </c:val>
          <c:smooth val="0"/>
          <c:extLst xmlns:c16r2="http://schemas.microsoft.com/office/drawing/2015/06/chart">
            <c:ext xmlns:c16="http://schemas.microsoft.com/office/drawing/2014/chart" uri="{C3380CC4-5D6E-409C-BE32-E72D297353CC}">
              <c16:uniqueId val="{00000000-D7CB-814E-BF0B-03EC2015BAF4}"/>
            </c:ext>
          </c:extLst>
        </c:ser>
        <c:ser>
          <c:idx val="0"/>
          <c:order val="1"/>
          <c:spPr>
            <a:ln w="28575">
              <a:solidFill>
                <a:schemeClr val="accent6">
                  <a:lumMod val="75000"/>
                </a:schemeClr>
              </a:solidFill>
            </a:ln>
          </c:spPr>
          <c:marker>
            <c:symbol val="none"/>
          </c:marker>
          <c:cat>
            <c:numRef>
              <c:f>'US liabilities to foreigners'!$G$5:$G$235</c:f>
              <c:numCache>
                <c:formatCode>General</c:formatCode>
                <c:ptCount val="231"/>
                <c:pt idx="0">
                  <c:v>2000</c:v>
                </c:pt>
                <c:pt idx="1">
                  <c:v>2000</c:v>
                </c:pt>
                <c:pt idx="2">
                  <c:v>2000</c:v>
                </c:pt>
                <c:pt idx="3">
                  <c:v>2000</c:v>
                </c:pt>
                <c:pt idx="4">
                  <c:v>2000</c:v>
                </c:pt>
                <c:pt idx="5">
                  <c:v>2000</c:v>
                </c:pt>
                <c:pt idx="6">
                  <c:v>2000</c:v>
                </c:pt>
                <c:pt idx="7">
                  <c:v>2000</c:v>
                </c:pt>
                <c:pt idx="8">
                  <c:v>2000</c:v>
                </c:pt>
                <c:pt idx="9">
                  <c:v>2000</c:v>
                </c:pt>
                <c:pt idx="10">
                  <c:v>2000</c:v>
                </c:pt>
                <c:pt idx="11">
                  <c:v>2000</c:v>
                </c:pt>
                <c:pt idx="12">
                  <c:v>2001</c:v>
                </c:pt>
                <c:pt idx="13">
                  <c:v>2001</c:v>
                </c:pt>
                <c:pt idx="14">
                  <c:v>2001</c:v>
                </c:pt>
                <c:pt idx="15">
                  <c:v>2001</c:v>
                </c:pt>
                <c:pt idx="16">
                  <c:v>2001</c:v>
                </c:pt>
                <c:pt idx="17">
                  <c:v>2001</c:v>
                </c:pt>
                <c:pt idx="18">
                  <c:v>2001</c:v>
                </c:pt>
                <c:pt idx="19">
                  <c:v>2001</c:v>
                </c:pt>
                <c:pt idx="20">
                  <c:v>2001</c:v>
                </c:pt>
                <c:pt idx="21">
                  <c:v>2001</c:v>
                </c:pt>
                <c:pt idx="22">
                  <c:v>2001</c:v>
                </c:pt>
                <c:pt idx="23">
                  <c:v>2001</c:v>
                </c:pt>
                <c:pt idx="24">
                  <c:v>2002</c:v>
                </c:pt>
                <c:pt idx="25">
                  <c:v>2002</c:v>
                </c:pt>
                <c:pt idx="26">
                  <c:v>2002</c:v>
                </c:pt>
                <c:pt idx="27">
                  <c:v>2002</c:v>
                </c:pt>
                <c:pt idx="28">
                  <c:v>2002</c:v>
                </c:pt>
                <c:pt idx="29">
                  <c:v>2002</c:v>
                </c:pt>
                <c:pt idx="30">
                  <c:v>2002</c:v>
                </c:pt>
                <c:pt idx="31">
                  <c:v>2002</c:v>
                </c:pt>
                <c:pt idx="32">
                  <c:v>2002</c:v>
                </c:pt>
                <c:pt idx="33">
                  <c:v>2002</c:v>
                </c:pt>
                <c:pt idx="34">
                  <c:v>2002</c:v>
                </c:pt>
                <c:pt idx="35">
                  <c:v>2002</c:v>
                </c:pt>
                <c:pt idx="36">
                  <c:v>2003</c:v>
                </c:pt>
                <c:pt idx="37">
                  <c:v>2003</c:v>
                </c:pt>
                <c:pt idx="38">
                  <c:v>2003</c:v>
                </c:pt>
                <c:pt idx="39">
                  <c:v>2003</c:v>
                </c:pt>
                <c:pt idx="40">
                  <c:v>2003</c:v>
                </c:pt>
                <c:pt idx="41">
                  <c:v>2003</c:v>
                </c:pt>
                <c:pt idx="42">
                  <c:v>2003</c:v>
                </c:pt>
                <c:pt idx="43">
                  <c:v>2003</c:v>
                </c:pt>
                <c:pt idx="44">
                  <c:v>2003</c:v>
                </c:pt>
                <c:pt idx="45">
                  <c:v>2003</c:v>
                </c:pt>
                <c:pt idx="46">
                  <c:v>2003</c:v>
                </c:pt>
                <c:pt idx="47">
                  <c:v>2003</c:v>
                </c:pt>
                <c:pt idx="48">
                  <c:v>2004</c:v>
                </c:pt>
                <c:pt idx="49">
                  <c:v>2004</c:v>
                </c:pt>
                <c:pt idx="50">
                  <c:v>2004</c:v>
                </c:pt>
                <c:pt idx="51">
                  <c:v>2004</c:v>
                </c:pt>
                <c:pt idx="52">
                  <c:v>2004</c:v>
                </c:pt>
                <c:pt idx="53">
                  <c:v>2004</c:v>
                </c:pt>
                <c:pt idx="54">
                  <c:v>2004</c:v>
                </c:pt>
                <c:pt idx="55">
                  <c:v>2004</c:v>
                </c:pt>
                <c:pt idx="56">
                  <c:v>2004</c:v>
                </c:pt>
                <c:pt idx="57">
                  <c:v>2004</c:v>
                </c:pt>
                <c:pt idx="58">
                  <c:v>2004</c:v>
                </c:pt>
                <c:pt idx="59">
                  <c:v>2004</c:v>
                </c:pt>
                <c:pt idx="60">
                  <c:v>2005</c:v>
                </c:pt>
                <c:pt idx="61">
                  <c:v>2005</c:v>
                </c:pt>
                <c:pt idx="62">
                  <c:v>2005</c:v>
                </c:pt>
                <c:pt idx="63">
                  <c:v>2005</c:v>
                </c:pt>
                <c:pt idx="64">
                  <c:v>2005</c:v>
                </c:pt>
                <c:pt idx="65">
                  <c:v>2005</c:v>
                </c:pt>
                <c:pt idx="66">
                  <c:v>2005</c:v>
                </c:pt>
                <c:pt idx="67">
                  <c:v>2005</c:v>
                </c:pt>
                <c:pt idx="68">
                  <c:v>2005</c:v>
                </c:pt>
                <c:pt idx="69">
                  <c:v>2005</c:v>
                </c:pt>
                <c:pt idx="70">
                  <c:v>2005</c:v>
                </c:pt>
                <c:pt idx="71">
                  <c:v>2005</c:v>
                </c:pt>
                <c:pt idx="72">
                  <c:v>2006</c:v>
                </c:pt>
                <c:pt idx="73">
                  <c:v>2006</c:v>
                </c:pt>
                <c:pt idx="74">
                  <c:v>2006</c:v>
                </c:pt>
                <c:pt idx="75">
                  <c:v>2006</c:v>
                </c:pt>
                <c:pt idx="76">
                  <c:v>2006</c:v>
                </c:pt>
                <c:pt idx="77">
                  <c:v>2006</c:v>
                </c:pt>
                <c:pt idx="78">
                  <c:v>2006</c:v>
                </c:pt>
                <c:pt idx="79">
                  <c:v>2006</c:v>
                </c:pt>
                <c:pt idx="80">
                  <c:v>2006</c:v>
                </c:pt>
                <c:pt idx="81">
                  <c:v>2006</c:v>
                </c:pt>
                <c:pt idx="82">
                  <c:v>2006</c:v>
                </c:pt>
                <c:pt idx="83">
                  <c:v>2006</c:v>
                </c:pt>
                <c:pt idx="84">
                  <c:v>2007</c:v>
                </c:pt>
                <c:pt idx="85">
                  <c:v>2007</c:v>
                </c:pt>
                <c:pt idx="86">
                  <c:v>2007</c:v>
                </c:pt>
                <c:pt idx="87">
                  <c:v>2007</c:v>
                </c:pt>
                <c:pt idx="88">
                  <c:v>2007</c:v>
                </c:pt>
                <c:pt idx="89">
                  <c:v>2007</c:v>
                </c:pt>
                <c:pt idx="90">
                  <c:v>2007</c:v>
                </c:pt>
                <c:pt idx="91">
                  <c:v>2007</c:v>
                </c:pt>
                <c:pt idx="92">
                  <c:v>2007</c:v>
                </c:pt>
                <c:pt idx="93">
                  <c:v>2007</c:v>
                </c:pt>
                <c:pt idx="94">
                  <c:v>2007</c:v>
                </c:pt>
                <c:pt idx="95">
                  <c:v>2007</c:v>
                </c:pt>
                <c:pt idx="96">
                  <c:v>2008</c:v>
                </c:pt>
                <c:pt idx="97">
                  <c:v>2008</c:v>
                </c:pt>
                <c:pt idx="98">
                  <c:v>2008</c:v>
                </c:pt>
                <c:pt idx="99">
                  <c:v>2008</c:v>
                </c:pt>
                <c:pt idx="100">
                  <c:v>2008</c:v>
                </c:pt>
                <c:pt idx="101">
                  <c:v>2008</c:v>
                </c:pt>
                <c:pt idx="102">
                  <c:v>2008</c:v>
                </c:pt>
                <c:pt idx="103">
                  <c:v>2008</c:v>
                </c:pt>
                <c:pt idx="104">
                  <c:v>2008</c:v>
                </c:pt>
                <c:pt idx="105">
                  <c:v>2008</c:v>
                </c:pt>
                <c:pt idx="106">
                  <c:v>2008</c:v>
                </c:pt>
                <c:pt idx="107">
                  <c:v>2008</c:v>
                </c:pt>
                <c:pt idx="108">
                  <c:v>2009</c:v>
                </c:pt>
                <c:pt idx="109">
                  <c:v>2009</c:v>
                </c:pt>
                <c:pt idx="110">
                  <c:v>2009</c:v>
                </c:pt>
                <c:pt idx="111">
                  <c:v>2009</c:v>
                </c:pt>
                <c:pt idx="112">
                  <c:v>2009</c:v>
                </c:pt>
                <c:pt idx="113">
                  <c:v>2009</c:v>
                </c:pt>
                <c:pt idx="114">
                  <c:v>2009</c:v>
                </c:pt>
                <c:pt idx="115">
                  <c:v>2009</c:v>
                </c:pt>
                <c:pt idx="116">
                  <c:v>2009</c:v>
                </c:pt>
                <c:pt idx="117">
                  <c:v>2009</c:v>
                </c:pt>
                <c:pt idx="118">
                  <c:v>2009</c:v>
                </c:pt>
                <c:pt idx="119">
                  <c:v>2009</c:v>
                </c:pt>
                <c:pt idx="120">
                  <c:v>2010</c:v>
                </c:pt>
                <c:pt idx="121">
                  <c:v>2010</c:v>
                </c:pt>
                <c:pt idx="122">
                  <c:v>2010</c:v>
                </c:pt>
                <c:pt idx="123">
                  <c:v>2010</c:v>
                </c:pt>
                <c:pt idx="124">
                  <c:v>2010</c:v>
                </c:pt>
                <c:pt idx="125">
                  <c:v>2010</c:v>
                </c:pt>
                <c:pt idx="126">
                  <c:v>2010</c:v>
                </c:pt>
                <c:pt idx="127">
                  <c:v>2010</c:v>
                </c:pt>
                <c:pt idx="128">
                  <c:v>2010</c:v>
                </c:pt>
                <c:pt idx="129">
                  <c:v>2010</c:v>
                </c:pt>
                <c:pt idx="130">
                  <c:v>2010</c:v>
                </c:pt>
                <c:pt idx="131">
                  <c:v>2010</c:v>
                </c:pt>
                <c:pt idx="132">
                  <c:v>2011</c:v>
                </c:pt>
                <c:pt idx="133">
                  <c:v>2011</c:v>
                </c:pt>
                <c:pt idx="134">
                  <c:v>2011</c:v>
                </c:pt>
                <c:pt idx="135">
                  <c:v>2011</c:v>
                </c:pt>
                <c:pt idx="136">
                  <c:v>2011</c:v>
                </c:pt>
                <c:pt idx="137">
                  <c:v>2011</c:v>
                </c:pt>
                <c:pt idx="138">
                  <c:v>2011</c:v>
                </c:pt>
                <c:pt idx="139">
                  <c:v>2011</c:v>
                </c:pt>
                <c:pt idx="140">
                  <c:v>2011</c:v>
                </c:pt>
                <c:pt idx="141">
                  <c:v>2011</c:v>
                </c:pt>
                <c:pt idx="142">
                  <c:v>2011</c:v>
                </c:pt>
                <c:pt idx="143">
                  <c:v>2011</c:v>
                </c:pt>
                <c:pt idx="144">
                  <c:v>2012</c:v>
                </c:pt>
                <c:pt idx="145">
                  <c:v>2012</c:v>
                </c:pt>
                <c:pt idx="146">
                  <c:v>2012</c:v>
                </c:pt>
                <c:pt idx="147">
                  <c:v>2012</c:v>
                </c:pt>
                <c:pt idx="148">
                  <c:v>2012</c:v>
                </c:pt>
                <c:pt idx="149">
                  <c:v>2012</c:v>
                </c:pt>
                <c:pt idx="150">
                  <c:v>2012</c:v>
                </c:pt>
                <c:pt idx="151">
                  <c:v>2012</c:v>
                </c:pt>
                <c:pt idx="152">
                  <c:v>2012</c:v>
                </c:pt>
                <c:pt idx="153">
                  <c:v>2012</c:v>
                </c:pt>
                <c:pt idx="154">
                  <c:v>2012</c:v>
                </c:pt>
                <c:pt idx="155">
                  <c:v>2012</c:v>
                </c:pt>
                <c:pt idx="156">
                  <c:v>2013</c:v>
                </c:pt>
                <c:pt idx="157">
                  <c:v>2013</c:v>
                </c:pt>
                <c:pt idx="158">
                  <c:v>2013</c:v>
                </c:pt>
                <c:pt idx="159">
                  <c:v>2013</c:v>
                </c:pt>
                <c:pt idx="160">
                  <c:v>2013</c:v>
                </c:pt>
                <c:pt idx="161">
                  <c:v>2013</c:v>
                </c:pt>
                <c:pt idx="162">
                  <c:v>2013</c:v>
                </c:pt>
                <c:pt idx="163">
                  <c:v>2013</c:v>
                </c:pt>
                <c:pt idx="164">
                  <c:v>2013</c:v>
                </c:pt>
                <c:pt idx="165">
                  <c:v>2013</c:v>
                </c:pt>
                <c:pt idx="166">
                  <c:v>2013</c:v>
                </c:pt>
                <c:pt idx="167">
                  <c:v>2013</c:v>
                </c:pt>
                <c:pt idx="168">
                  <c:v>2014</c:v>
                </c:pt>
                <c:pt idx="169">
                  <c:v>2014</c:v>
                </c:pt>
                <c:pt idx="170">
                  <c:v>2014</c:v>
                </c:pt>
                <c:pt idx="171">
                  <c:v>2014</c:v>
                </c:pt>
                <c:pt idx="172">
                  <c:v>2014</c:v>
                </c:pt>
                <c:pt idx="173">
                  <c:v>2014</c:v>
                </c:pt>
                <c:pt idx="174">
                  <c:v>2014</c:v>
                </c:pt>
                <c:pt idx="175">
                  <c:v>2014</c:v>
                </c:pt>
                <c:pt idx="176">
                  <c:v>2014</c:v>
                </c:pt>
                <c:pt idx="177">
                  <c:v>2014</c:v>
                </c:pt>
                <c:pt idx="178">
                  <c:v>2014</c:v>
                </c:pt>
                <c:pt idx="179">
                  <c:v>2014</c:v>
                </c:pt>
                <c:pt idx="180">
                  <c:v>2015</c:v>
                </c:pt>
                <c:pt idx="181">
                  <c:v>2015</c:v>
                </c:pt>
                <c:pt idx="182">
                  <c:v>2015</c:v>
                </c:pt>
                <c:pt idx="183">
                  <c:v>2015</c:v>
                </c:pt>
                <c:pt idx="184">
                  <c:v>2015</c:v>
                </c:pt>
                <c:pt idx="185">
                  <c:v>2015</c:v>
                </c:pt>
                <c:pt idx="186">
                  <c:v>2015</c:v>
                </c:pt>
                <c:pt idx="187">
                  <c:v>2015</c:v>
                </c:pt>
                <c:pt idx="188">
                  <c:v>2015</c:v>
                </c:pt>
                <c:pt idx="189">
                  <c:v>2015</c:v>
                </c:pt>
                <c:pt idx="190">
                  <c:v>2015</c:v>
                </c:pt>
                <c:pt idx="191">
                  <c:v>2015</c:v>
                </c:pt>
                <c:pt idx="192">
                  <c:v>2016</c:v>
                </c:pt>
                <c:pt idx="193">
                  <c:v>2016</c:v>
                </c:pt>
                <c:pt idx="194">
                  <c:v>2016</c:v>
                </c:pt>
                <c:pt idx="195">
                  <c:v>2016</c:v>
                </c:pt>
                <c:pt idx="196">
                  <c:v>2016</c:v>
                </c:pt>
                <c:pt idx="197">
                  <c:v>2016</c:v>
                </c:pt>
                <c:pt idx="198">
                  <c:v>2016</c:v>
                </c:pt>
                <c:pt idx="199">
                  <c:v>2016</c:v>
                </c:pt>
                <c:pt idx="200">
                  <c:v>2016</c:v>
                </c:pt>
                <c:pt idx="201">
                  <c:v>2016</c:v>
                </c:pt>
                <c:pt idx="202">
                  <c:v>2016</c:v>
                </c:pt>
                <c:pt idx="203">
                  <c:v>2016</c:v>
                </c:pt>
                <c:pt idx="204">
                  <c:v>2017</c:v>
                </c:pt>
                <c:pt idx="205">
                  <c:v>2017</c:v>
                </c:pt>
                <c:pt idx="206">
                  <c:v>2017</c:v>
                </c:pt>
                <c:pt idx="207">
                  <c:v>2017</c:v>
                </c:pt>
                <c:pt idx="208">
                  <c:v>2017</c:v>
                </c:pt>
                <c:pt idx="209">
                  <c:v>2017</c:v>
                </c:pt>
                <c:pt idx="210">
                  <c:v>2017</c:v>
                </c:pt>
                <c:pt idx="211">
                  <c:v>2017</c:v>
                </c:pt>
                <c:pt idx="212">
                  <c:v>2017</c:v>
                </c:pt>
                <c:pt idx="213">
                  <c:v>2017</c:v>
                </c:pt>
                <c:pt idx="214">
                  <c:v>2017</c:v>
                </c:pt>
                <c:pt idx="215">
                  <c:v>2017</c:v>
                </c:pt>
                <c:pt idx="216">
                  <c:v>2018</c:v>
                </c:pt>
                <c:pt idx="217">
                  <c:v>2018</c:v>
                </c:pt>
                <c:pt idx="218">
                  <c:v>2018</c:v>
                </c:pt>
                <c:pt idx="219">
                  <c:v>2018</c:v>
                </c:pt>
                <c:pt idx="220">
                  <c:v>2018</c:v>
                </c:pt>
                <c:pt idx="221">
                  <c:v>2018</c:v>
                </c:pt>
                <c:pt idx="222">
                  <c:v>2018</c:v>
                </c:pt>
                <c:pt idx="223">
                  <c:v>2018</c:v>
                </c:pt>
                <c:pt idx="224">
                  <c:v>2018</c:v>
                </c:pt>
                <c:pt idx="225">
                  <c:v>2018</c:v>
                </c:pt>
                <c:pt idx="226">
                  <c:v>2018</c:v>
                </c:pt>
                <c:pt idx="227">
                  <c:v>2018</c:v>
                </c:pt>
                <c:pt idx="228">
                  <c:v>2019</c:v>
                </c:pt>
                <c:pt idx="229">
                  <c:v>2019</c:v>
                </c:pt>
                <c:pt idx="230">
                  <c:v>2019</c:v>
                </c:pt>
              </c:numCache>
            </c:numRef>
          </c:cat>
          <c:val>
            <c:numRef>
              <c:f>'US liabilities to foreigners'!$H$5:$H$235</c:f>
              <c:numCache>
                <c:formatCode>_(* #,##0.00_);_(* \(#,##0.00\);_(* "-"??_);_(@_)</c:formatCode>
                <c:ptCount val="231"/>
                <c:pt idx="0">
                  <c:v>1451.9065000000003</c:v>
                </c:pt>
                <c:pt idx="1">
                  <c:v>1461.8237500000002</c:v>
                </c:pt>
                <c:pt idx="2">
                  <c:v>1471.7410000000002</c:v>
                </c:pt>
                <c:pt idx="3">
                  <c:v>1481.6582500000002</c:v>
                </c:pt>
                <c:pt idx="4">
                  <c:v>1491.5755000000001</c:v>
                </c:pt>
                <c:pt idx="5">
                  <c:v>1501.4927500000001</c:v>
                </c:pt>
                <c:pt idx="6">
                  <c:v>1511.41</c:v>
                </c:pt>
                <c:pt idx="7">
                  <c:v>1521.32725</c:v>
                </c:pt>
                <c:pt idx="8">
                  <c:v>1531.2445</c:v>
                </c:pt>
                <c:pt idx="9">
                  <c:v>1541.16175</c:v>
                </c:pt>
                <c:pt idx="10">
                  <c:v>1551.079</c:v>
                </c:pt>
                <c:pt idx="11">
                  <c:v>1560.9962499999999</c:v>
                </c:pt>
                <c:pt idx="12">
                  <c:v>1570.9134999999999</c:v>
                </c:pt>
                <c:pt idx="13">
                  <c:v>1580.8307499999999</c:v>
                </c:pt>
                <c:pt idx="14">
                  <c:v>1590.7479999999998</c:v>
                </c:pt>
                <c:pt idx="15">
                  <c:v>1600.6652499999998</c:v>
                </c:pt>
                <c:pt idx="16">
                  <c:v>1610.5824999999998</c:v>
                </c:pt>
                <c:pt idx="17">
                  <c:v>1620.4997499999997</c:v>
                </c:pt>
                <c:pt idx="18">
                  <c:v>1630.4169999999999</c:v>
                </c:pt>
                <c:pt idx="19">
                  <c:v>1660.0145833333333</c:v>
                </c:pt>
                <c:pt idx="20">
                  <c:v>1689.6121666666668</c:v>
                </c:pt>
                <c:pt idx="21">
                  <c:v>1719.2097500000002</c:v>
                </c:pt>
                <c:pt idx="22">
                  <c:v>1748.8073333333336</c:v>
                </c:pt>
                <c:pt idx="23">
                  <c:v>1778.4049166666671</c:v>
                </c:pt>
                <c:pt idx="24">
                  <c:v>1808.0025000000005</c:v>
                </c:pt>
                <c:pt idx="25">
                  <c:v>1837.6000833333339</c:v>
                </c:pt>
                <c:pt idx="26">
                  <c:v>1867.1976666666674</c:v>
                </c:pt>
                <c:pt idx="27">
                  <c:v>1896.7952500000008</c:v>
                </c:pt>
                <c:pt idx="28">
                  <c:v>1926.3928333333342</c:v>
                </c:pt>
                <c:pt idx="29">
                  <c:v>1955.9904166666677</c:v>
                </c:pt>
                <c:pt idx="30">
                  <c:v>1985.588</c:v>
                </c:pt>
                <c:pt idx="31">
                  <c:v>2004.6257499999999</c:v>
                </c:pt>
                <c:pt idx="32">
                  <c:v>2023.6634999999999</c:v>
                </c:pt>
                <c:pt idx="33">
                  <c:v>2042.7012499999998</c:v>
                </c:pt>
                <c:pt idx="34">
                  <c:v>2061.739</c:v>
                </c:pt>
                <c:pt idx="35">
                  <c:v>2080.77675</c:v>
                </c:pt>
                <c:pt idx="36">
                  <c:v>2099.8145</c:v>
                </c:pt>
                <c:pt idx="37">
                  <c:v>2118.8522499999999</c:v>
                </c:pt>
                <c:pt idx="38">
                  <c:v>2137.89</c:v>
                </c:pt>
                <c:pt idx="39">
                  <c:v>2193.4499999999998</c:v>
                </c:pt>
                <c:pt idx="40">
                  <c:v>2245.444</c:v>
                </c:pt>
                <c:pt idx="41">
                  <c:v>2243.4479999999999</c:v>
                </c:pt>
                <c:pt idx="42">
                  <c:v>2306.308</c:v>
                </c:pt>
                <c:pt idx="43">
                  <c:v>2259.451</c:v>
                </c:pt>
                <c:pt idx="44">
                  <c:v>2254.1489999999999</c:v>
                </c:pt>
                <c:pt idx="45">
                  <c:v>2231.038</c:v>
                </c:pt>
                <c:pt idx="46">
                  <c:v>2311.0390000000002</c:v>
                </c:pt>
                <c:pt idx="47">
                  <c:v>2313.0070000000001</c:v>
                </c:pt>
                <c:pt idx="48">
                  <c:v>2391.4299999999998</c:v>
                </c:pt>
                <c:pt idx="49">
                  <c:v>2486.6779999999999</c:v>
                </c:pt>
                <c:pt idx="50">
                  <c:v>2487.4169999999999</c:v>
                </c:pt>
                <c:pt idx="51">
                  <c:v>2531.0970000000002</c:v>
                </c:pt>
                <c:pt idx="52">
                  <c:v>2525.3789999999999</c:v>
                </c:pt>
                <c:pt idx="53">
                  <c:v>2613.8139999999999</c:v>
                </c:pt>
                <c:pt idx="54">
                  <c:v>2665.654</c:v>
                </c:pt>
                <c:pt idx="55">
                  <c:v>2714.7060000000001</c:v>
                </c:pt>
                <c:pt idx="56">
                  <c:v>2684.5039999999999</c:v>
                </c:pt>
                <c:pt idx="57">
                  <c:v>2771.88</c:v>
                </c:pt>
                <c:pt idx="58">
                  <c:v>2829.3560000000002</c:v>
                </c:pt>
                <c:pt idx="59">
                  <c:v>2804.848</c:v>
                </c:pt>
                <c:pt idx="60">
                  <c:v>2723.261</c:v>
                </c:pt>
                <c:pt idx="61">
                  <c:v>2807.4070000000002</c:v>
                </c:pt>
                <c:pt idx="62">
                  <c:v>2745.808</c:v>
                </c:pt>
                <c:pt idx="63">
                  <c:v>2821.723</c:v>
                </c:pt>
                <c:pt idx="64">
                  <c:v>2963.56</c:v>
                </c:pt>
                <c:pt idx="65">
                  <c:v>2960.6509999999998</c:v>
                </c:pt>
                <c:pt idx="66">
                  <c:v>2964.6689999999999</c:v>
                </c:pt>
                <c:pt idx="67">
                  <c:v>3013.6990000000001</c:v>
                </c:pt>
                <c:pt idx="68">
                  <c:v>3026.4659999999999</c:v>
                </c:pt>
                <c:pt idx="69">
                  <c:v>3006.25</c:v>
                </c:pt>
                <c:pt idx="70">
                  <c:v>3102.634</c:v>
                </c:pt>
                <c:pt idx="71">
                  <c:v>3073.2170000000001</c:v>
                </c:pt>
                <c:pt idx="72">
                  <c:v>3144.2649999999999</c:v>
                </c:pt>
                <c:pt idx="73">
                  <c:v>3231.0630000000001</c:v>
                </c:pt>
                <c:pt idx="74">
                  <c:v>3234.2249999999999</c:v>
                </c:pt>
                <c:pt idx="75">
                  <c:v>3391.5479999999998</c:v>
                </c:pt>
                <c:pt idx="76">
                  <c:v>3491.3029999999999</c:v>
                </c:pt>
                <c:pt idx="77">
                  <c:v>3334.9180000000001</c:v>
                </c:pt>
                <c:pt idx="78">
                  <c:v>3390.7739999999999</c:v>
                </c:pt>
                <c:pt idx="79">
                  <c:v>3581.48</c:v>
                </c:pt>
                <c:pt idx="80">
                  <c:v>3623.8649999999998</c:v>
                </c:pt>
                <c:pt idx="81">
                  <c:v>3682.9479999999999</c:v>
                </c:pt>
                <c:pt idx="82">
                  <c:v>3864.4639999999999</c:v>
                </c:pt>
                <c:pt idx="83">
                  <c:v>3795.5129999999999</c:v>
                </c:pt>
                <c:pt idx="84">
                  <c:v>3956.259</c:v>
                </c:pt>
                <c:pt idx="85">
                  <c:v>4069.6550000000002</c:v>
                </c:pt>
                <c:pt idx="86">
                  <c:v>4111.08</c:v>
                </c:pt>
                <c:pt idx="87">
                  <c:v>4263.5259999999998</c:v>
                </c:pt>
                <c:pt idx="88">
                  <c:v>4321.8069999999998</c:v>
                </c:pt>
                <c:pt idx="89">
                  <c:v>4199.7749999999996</c:v>
                </c:pt>
                <c:pt idx="90">
                  <c:v>4374.5870000000004</c:v>
                </c:pt>
                <c:pt idx="91">
                  <c:v>4313.7820000000002</c:v>
                </c:pt>
                <c:pt idx="92">
                  <c:v>4280.6180000000004</c:v>
                </c:pt>
                <c:pt idx="93">
                  <c:v>4414.2250000000004</c:v>
                </c:pt>
                <c:pt idx="94">
                  <c:v>4476.6059999999998</c:v>
                </c:pt>
                <c:pt idx="95">
                  <c:v>4442.6080000000002</c:v>
                </c:pt>
                <c:pt idx="96">
                  <c:v>4540.8180000000002</c:v>
                </c:pt>
                <c:pt idx="97">
                  <c:v>4589.83</c:v>
                </c:pt>
                <c:pt idx="98">
                  <c:v>4522.491</c:v>
                </c:pt>
                <c:pt idx="99">
                  <c:v>4455.4179999999997</c:v>
                </c:pt>
                <c:pt idx="100">
                  <c:v>4368.884</c:v>
                </c:pt>
                <c:pt idx="101">
                  <c:v>4252.866</c:v>
                </c:pt>
                <c:pt idx="102">
                  <c:v>4235.3590000000004</c:v>
                </c:pt>
                <c:pt idx="103">
                  <c:v>4288.8230000000003</c:v>
                </c:pt>
                <c:pt idx="104">
                  <c:v>4281.1139999999996</c:v>
                </c:pt>
                <c:pt idx="105">
                  <c:v>4503.8919999999998</c:v>
                </c:pt>
                <c:pt idx="106">
                  <c:v>4541.78</c:v>
                </c:pt>
                <c:pt idx="107">
                  <c:v>4423.8320000000003</c:v>
                </c:pt>
                <c:pt idx="108">
                  <c:v>4480.7520000000004</c:v>
                </c:pt>
                <c:pt idx="109">
                  <c:v>4375.7340000000004</c:v>
                </c:pt>
                <c:pt idx="110">
                  <c:v>4391.0749999999998</c:v>
                </c:pt>
                <c:pt idx="111">
                  <c:v>4354.7780000000002</c:v>
                </c:pt>
                <c:pt idx="112">
                  <c:v>4402.9059999999999</c:v>
                </c:pt>
                <c:pt idx="113">
                  <c:v>4230.95</c:v>
                </c:pt>
                <c:pt idx="114">
                  <c:v>4241.74</c:v>
                </c:pt>
                <c:pt idx="115">
                  <c:v>4355.2420000000002</c:v>
                </c:pt>
                <c:pt idx="116">
                  <c:v>4444.2629999999999</c:v>
                </c:pt>
                <c:pt idx="117">
                  <c:v>4384.5450000000001</c:v>
                </c:pt>
                <c:pt idx="118">
                  <c:v>4352.8710000000001</c:v>
                </c:pt>
                <c:pt idx="119">
                  <c:v>4282.1989999999996</c:v>
                </c:pt>
                <c:pt idx="120">
                  <c:v>4220.2110000000002</c:v>
                </c:pt>
                <c:pt idx="121">
                  <c:v>4231.5990000000002</c:v>
                </c:pt>
                <c:pt idx="122">
                  <c:v>4327.5990000000002</c:v>
                </c:pt>
                <c:pt idx="123">
                  <c:v>4276.6679999999997</c:v>
                </c:pt>
                <c:pt idx="124">
                  <c:v>4242.1319999999996</c:v>
                </c:pt>
                <c:pt idx="125">
                  <c:v>4274.6790000000001</c:v>
                </c:pt>
                <c:pt idx="126">
                  <c:v>4252.6530000000002</c:v>
                </c:pt>
                <c:pt idx="127">
                  <c:v>4281.2039999999997</c:v>
                </c:pt>
                <c:pt idx="128">
                  <c:v>4411.9930000000004</c:v>
                </c:pt>
                <c:pt idx="129">
                  <c:v>4411.0780000000004</c:v>
                </c:pt>
                <c:pt idx="130">
                  <c:v>4352.8649999999998</c:v>
                </c:pt>
                <c:pt idx="131">
                  <c:v>4429.6390000000001</c:v>
                </c:pt>
                <c:pt idx="132">
                  <c:v>4404.0339999999997</c:v>
                </c:pt>
                <c:pt idx="133">
                  <c:v>4506.3969999999999</c:v>
                </c:pt>
                <c:pt idx="134">
                  <c:v>4721.058</c:v>
                </c:pt>
                <c:pt idx="135">
                  <c:v>4822.7359999999999</c:v>
                </c:pt>
                <c:pt idx="136">
                  <c:v>4901.2290000000003</c:v>
                </c:pt>
                <c:pt idx="137">
                  <c:v>4610.9799999999996</c:v>
                </c:pt>
                <c:pt idx="138">
                  <c:v>4466.3819999999996</c:v>
                </c:pt>
                <c:pt idx="139">
                  <c:v>4737.299</c:v>
                </c:pt>
                <c:pt idx="140">
                  <c:v>4667.7650000000003</c:v>
                </c:pt>
                <c:pt idx="141">
                  <c:v>4593.3580000000002</c:v>
                </c:pt>
                <c:pt idx="142">
                  <c:v>4603.8620000000001</c:v>
                </c:pt>
                <c:pt idx="143">
                  <c:v>4650.4979999999996</c:v>
                </c:pt>
                <c:pt idx="144">
                  <c:v>4526.0129999999999</c:v>
                </c:pt>
                <c:pt idx="145">
                  <c:v>4605.7380000000003</c:v>
                </c:pt>
                <c:pt idx="146">
                  <c:v>4500.223</c:v>
                </c:pt>
                <c:pt idx="147">
                  <c:v>4514.6719999999996</c:v>
                </c:pt>
                <c:pt idx="148">
                  <c:v>4351.01</c:v>
                </c:pt>
                <c:pt idx="149">
                  <c:v>4275.5190000000002</c:v>
                </c:pt>
                <c:pt idx="150">
                  <c:v>4325.9949999999999</c:v>
                </c:pt>
                <c:pt idx="151">
                  <c:v>4360.59</c:v>
                </c:pt>
                <c:pt idx="152">
                  <c:v>4349.6729999999998</c:v>
                </c:pt>
                <c:pt idx="153">
                  <c:v>4292.5550000000003</c:v>
                </c:pt>
                <c:pt idx="154">
                  <c:v>4247.6030000000001</c:v>
                </c:pt>
                <c:pt idx="155">
                  <c:v>4296.2809999999999</c:v>
                </c:pt>
                <c:pt idx="156">
                  <c:v>4367.6099999999997</c:v>
                </c:pt>
                <c:pt idx="157">
                  <c:v>4427.259</c:v>
                </c:pt>
                <c:pt idx="158">
                  <c:v>4472.5439999999999</c:v>
                </c:pt>
                <c:pt idx="159">
                  <c:v>4539.8230000000003</c:v>
                </c:pt>
                <c:pt idx="160">
                  <c:v>4551.8140000000003</c:v>
                </c:pt>
                <c:pt idx="161">
                  <c:v>4560.982</c:v>
                </c:pt>
                <c:pt idx="162">
                  <c:v>4552.7790000000005</c:v>
                </c:pt>
                <c:pt idx="163">
                  <c:v>4530.4939999999997</c:v>
                </c:pt>
                <c:pt idx="164">
                  <c:v>4449.3509999999997</c:v>
                </c:pt>
                <c:pt idx="165">
                  <c:v>4596.6639999999998</c:v>
                </c:pt>
                <c:pt idx="166">
                  <c:v>4598.5590000000002</c:v>
                </c:pt>
                <c:pt idx="167">
                  <c:v>4753.7659999999996</c:v>
                </c:pt>
                <c:pt idx="168">
                  <c:v>4855.9830000000002</c:v>
                </c:pt>
                <c:pt idx="169">
                  <c:v>5018.857</c:v>
                </c:pt>
                <c:pt idx="170">
                  <c:v>4864.4089999999997</c:v>
                </c:pt>
                <c:pt idx="171">
                  <c:v>4977.9880000000003</c:v>
                </c:pt>
                <c:pt idx="172">
                  <c:v>5021.9719999999998</c:v>
                </c:pt>
                <c:pt idx="173">
                  <c:v>4922.3</c:v>
                </c:pt>
                <c:pt idx="174">
                  <c:v>5033.5910000000003</c:v>
                </c:pt>
                <c:pt idx="175">
                  <c:v>5145.6189999999997</c:v>
                </c:pt>
                <c:pt idx="176">
                  <c:v>4939.5169999999998</c:v>
                </c:pt>
                <c:pt idx="177">
                  <c:v>5089.8180000000002</c:v>
                </c:pt>
                <c:pt idx="178">
                  <c:v>5111.1080000000002</c:v>
                </c:pt>
                <c:pt idx="179">
                  <c:v>4802.1049999999996</c:v>
                </c:pt>
                <c:pt idx="180">
                  <c:v>4978.8999999999996</c:v>
                </c:pt>
                <c:pt idx="181">
                  <c:v>5022.6819999999998</c:v>
                </c:pt>
                <c:pt idx="182">
                  <c:v>4872.732</c:v>
                </c:pt>
                <c:pt idx="183">
                  <c:v>5030.2529999999997</c:v>
                </c:pt>
                <c:pt idx="184">
                  <c:v>5008.8829999999998</c:v>
                </c:pt>
                <c:pt idx="185">
                  <c:v>4729.9480000000003</c:v>
                </c:pt>
                <c:pt idx="186">
                  <c:v>4941.9960000000001</c:v>
                </c:pt>
                <c:pt idx="187">
                  <c:v>5011.5680000000002</c:v>
                </c:pt>
                <c:pt idx="188">
                  <c:v>4721.6779999999999</c:v>
                </c:pt>
                <c:pt idx="189">
                  <c:v>4817.3069999999998</c:v>
                </c:pt>
                <c:pt idx="190">
                  <c:v>4802.1189999999997</c:v>
                </c:pt>
                <c:pt idx="191">
                  <c:v>4661.2179999999998</c:v>
                </c:pt>
                <c:pt idx="192">
                  <c:v>4844.5590000000002</c:v>
                </c:pt>
                <c:pt idx="193">
                  <c:v>4825.1270000000004</c:v>
                </c:pt>
                <c:pt idx="194">
                  <c:v>4653.0810000000001</c:v>
                </c:pt>
                <c:pt idx="195">
                  <c:v>4800.5290000000005</c:v>
                </c:pt>
                <c:pt idx="196">
                  <c:v>4851.4369999999999</c:v>
                </c:pt>
                <c:pt idx="197">
                  <c:v>4762.7700000000004</c:v>
                </c:pt>
                <c:pt idx="198">
                  <c:v>4795.777</c:v>
                </c:pt>
                <c:pt idx="199">
                  <c:v>4771.1580000000004</c:v>
                </c:pt>
                <c:pt idx="200">
                  <c:v>4741.7209999999995</c:v>
                </c:pt>
                <c:pt idx="201">
                  <c:v>4776.6499999999996</c:v>
                </c:pt>
                <c:pt idx="202">
                  <c:v>4707.7169999999996</c:v>
                </c:pt>
                <c:pt idx="203">
                  <c:v>4650.4669999999996</c:v>
                </c:pt>
                <c:pt idx="204">
                  <c:v>4815.9120000000003</c:v>
                </c:pt>
                <c:pt idx="205">
                  <c:v>4806.5540000000001</c:v>
                </c:pt>
                <c:pt idx="206">
                  <c:v>4757.018</c:v>
                </c:pt>
                <c:pt idx="207">
                  <c:v>4874.6090000000004</c:v>
                </c:pt>
                <c:pt idx="208">
                  <c:v>4854.0159999999996</c:v>
                </c:pt>
                <c:pt idx="209">
                  <c:v>4865.8249999999998</c:v>
                </c:pt>
                <c:pt idx="210">
                  <c:v>4928.7839999999997</c:v>
                </c:pt>
                <c:pt idx="211">
                  <c:v>4994.9359999999997</c:v>
                </c:pt>
                <c:pt idx="212">
                  <c:v>4869.9639999999999</c:v>
                </c:pt>
                <c:pt idx="213">
                  <c:v>5024.5410000000002</c:v>
                </c:pt>
                <c:pt idx="214">
                  <c:v>5000.7240000000002</c:v>
                </c:pt>
                <c:pt idx="215">
                  <c:v>4826.6660000000002</c:v>
                </c:pt>
                <c:pt idx="216">
                  <c:v>4962.0360000000001</c:v>
                </c:pt>
                <c:pt idx="217">
                  <c:v>4943.0450000000001</c:v>
                </c:pt>
                <c:pt idx="218">
                  <c:v>4841.4570000000003</c:v>
                </c:pt>
                <c:pt idx="219">
                  <c:v>5002.99</c:v>
                </c:pt>
                <c:pt idx="220">
                  <c:v>4979.7929999999997</c:v>
                </c:pt>
                <c:pt idx="221">
                  <c:v>5091.7349999999997</c:v>
                </c:pt>
                <c:pt idx="222">
                  <c:v>5116.2629999999999</c:v>
                </c:pt>
                <c:pt idx="223">
                  <c:v>5151.8459999999995</c:v>
                </c:pt>
                <c:pt idx="224">
                  <c:v>5108.7309999999998</c:v>
                </c:pt>
                <c:pt idx="225">
                  <c:v>5200.9139999999998</c:v>
                </c:pt>
                <c:pt idx="226">
                  <c:v>5324.741</c:v>
                </c:pt>
                <c:pt idx="227">
                  <c:v>5294.65</c:v>
                </c:pt>
                <c:pt idx="228">
                  <c:v>5306.7929999999997</c:v>
                </c:pt>
                <c:pt idx="229">
                  <c:v>5291.4449999999997</c:v>
                </c:pt>
                <c:pt idx="230">
                  <c:v>5331.6270000000004</c:v>
                </c:pt>
              </c:numCache>
            </c:numRef>
          </c:val>
          <c:smooth val="0"/>
          <c:extLst xmlns:c16r2="http://schemas.microsoft.com/office/drawing/2015/06/chart">
            <c:ext xmlns:c16="http://schemas.microsoft.com/office/drawing/2014/chart" uri="{C3380CC4-5D6E-409C-BE32-E72D297353CC}">
              <c16:uniqueId val="{00000001-D7CB-814E-BF0B-03EC2015BAF4}"/>
            </c:ext>
          </c:extLst>
        </c:ser>
        <c:ser>
          <c:idx val="2"/>
          <c:order val="2"/>
          <c:spPr>
            <a:ln w="28575">
              <a:solidFill>
                <a:schemeClr val="accent5">
                  <a:lumMod val="50000"/>
                </a:schemeClr>
              </a:solidFill>
            </a:ln>
          </c:spPr>
          <c:marker>
            <c:symbol val="none"/>
          </c:marker>
          <c:val>
            <c:numRef>
              <c:f>'US liabilities to foreigners'!$K$5:$K$235</c:f>
              <c:numCache>
                <c:formatCode>_(* #,##0.00_);_(* \(#,##0.00\);_(* "-"??_);_(@_)</c:formatCode>
                <c:ptCount val="231"/>
                <c:pt idx="0">
                  <c:v>7.2892544999999993</c:v>
                </c:pt>
                <c:pt idx="1">
                  <c:v>7.0716294000000008</c:v>
                </c:pt>
                <c:pt idx="2">
                  <c:v>6.7768593250000002</c:v>
                </c:pt>
                <c:pt idx="3">
                  <c:v>6.9932048999999994</c:v>
                </c:pt>
                <c:pt idx="4">
                  <c:v>6.5199887750000007</c:v>
                </c:pt>
                <c:pt idx="5">
                  <c:v>6.9764323749999999</c:v>
                </c:pt>
                <c:pt idx="6">
                  <c:v>6.8270009600000003</c:v>
                </c:pt>
                <c:pt idx="7">
                  <c:v>6.873069375</c:v>
                </c:pt>
                <c:pt idx="8">
                  <c:v>6.9700858999999999</c:v>
                </c:pt>
                <c:pt idx="9">
                  <c:v>8.0397143750000009</c:v>
                </c:pt>
                <c:pt idx="10">
                  <c:v>9.1688130000000001</c:v>
                </c:pt>
                <c:pt idx="11">
                  <c:v>9.7537413999999991</c:v>
                </c:pt>
                <c:pt idx="12">
                  <c:v>10.508995839999999</c:v>
                </c:pt>
                <c:pt idx="13">
                  <c:v>9.3564222499999996</c:v>
                </c:pt>
                <c:pt idx="14">
                  <c:v>8.8577415999999989</c:v>
                </c:pt>
                <c:pt idx="15">
                  <c:v>7.6017794999999992</c:v>
                </c:pt>
                <c:pt idx="16">
                  <c:v>7.6030746249999996</c:v>
                </c:pt>
                <c:pt idx="17">
                  <c:v>7.7183704999999998</c:v>
                </c:pt>
                <c:pt idx="18">
                  <c:v>7.4152750999999997</c:v>
                </c:pt>
                <c:pt idx="19">
                  <c:v>7.70584325</c:v>
                </c:pt>
                <c:pt idx="20">
                  <c:v>10.196059649999999</c:v>
                </c:pt>
                <c:pt idx="21">
                  <c:v>7.7554880000000006</c:v>
                </c:pt>
                <c:pt idx="22">
                  <c:v>7.6453760249999991</c:v>
                </c:pt>
                <c:pt idx="23">
                  <c:v>8.2698903999999995</c:v>
                </c:pt>
                <c:pt idx="24">
                  <c:v>7.9590451199999999</c:v>
                </c:pt>
                <c:pt idx="25">
                  <c:v>7.4074802500000008</c:v>
                </c:pt>
                <c:pt idx="26">
                  <c:v>7.4837533499999997</c:v>
                </c:pt>
                <c:pt idx="27">
                  <c:v>7.6810883999999993</c:v>
                </c:pt>
                <c:pt idx="28">
                  <c:v>7.8112352500000011</c:v>
                </c:pt>
                <c:pt idx="29">
                  <c:v>8.1861281999999989</c:v>
                </c:pt>
                <c:pt idx="30">
                  <c:v>8.7710153999999996</c:v>
                </c:pt>
                <c:pt idx="31">
                  <c:v>8.6444478</c:v>
                </c:pt>
                <c:pt idx="32">
                  <c:v>8.6180030999999993</c:v>
                </c:pt>
                <c:pt idx="33">
                  <c:v>8.3927923199999999</c:v>
                </c:pt>
                <c:pt idx="34">
                  <c:v>8.4459654999999998</c:v>
                </c:pt>
                <c:pt idx="35">
                  <c:v>8.9880498000000006</c:v>
                </c:pt>
                <c:pt idx="36">
                  <c:v>9.8735738800000004</c:v>
                </c:pt>
                <c:pt idx="37">
                  <c:v>9.2052671250000007</c:v>
                </c:pt>
                <c:pt idx="38">
                  <c:v>9.2049823499999999</c:v>
                </c:pt>
                <c:pt idx="39">
                  <c:v>9.7123659199999999</c:v>
                </c:pt>
                <c:pt idx="40">
                  <c:v>10.4214897</c:v>
                </c:pt>
                <c:pt idx="41">
                  <c:v>10.888047950000001</c:v>
                </c:pt>
                <c:pt idx="42">
                  <c:v>10.1782667</c:v>
                </c:pt>
                <c:pt idx="43">
                  <c:v>10.368293625</c:v>
                </c:pt>
                <c:pt idx="44">
                  <c:v>10.66703225</c:v>
                </c:pt>
                <c:pt idx="45">
                  <c:v>11.07956976</c:v>
                </c:pt>
                <c:pt idx="46">
                  <c:v>11.3393785</c:v>
                </c:pt>
                <c:pt idx="47">
                  <c:v>11.9923947</c:v>
                </c:pt>
                <c:pt idx="48">
                  <c:v>12.52248868</c:v>
                </c:pt>
                <c:pt idx="49">
                  <c:v>11.900876</c:v>
                </c:pt>
                <c:pt idx="50">
                  <c:v>11.356444724999999</c:v>
                </c:pt>
                <c:pt idx="51">
                  <c:v>10.217745140000002</c:v>
                </c:pt>
                <c:pt idx="52">
                  <c:v>9.6824999999999992</c:v>
                </c:pt>
                <c:pt idx="53">
                  <c:v>9.5500961499999999</c:v>
                </c:pt>
                <c:pt idx="54">
                  <c:v>10.478107839999998</c:v>
                </c:pt>
                <c:pt idx="55">
                  <c:v>10.740271</c:v>
                </c:pt>
                <c:pt idx="56">
                  <c:v>11.248524799999998</c:v>
                </c:pt>
                <c:pt idx="57">
                  <c:v>11.492369624999998</c:v>
                </c:pt>
                <c:pt idx="58">
                  <c:v>12.272092325000001</c:v>
                </c:pt>
                <c:pt idx="59">
                  <c:v>14.31680364</c:v>
                </c:pt>
                <c:pt idx="60">
                  <c:v>10.697607140000001</c:v>
                </c:pt>
                <c:pt idx="61">
                  <c:v>10.812501699999999</c:v>
                </c:pt>
                <c:pt idx="62">
                  <c:v>11.39777325</c:v>
                </c:pt>
                <c:pt idx="63">
                  <c:v>11.712638419999999</c:v>
                </c:pt>
                <c:pt idx="64">
                  <c:v>12.486547225000001</c:v>
                </c:pt>
                <c:pt idx="65">
                  <c:v>12.004581875</c:v>
                </c:pt>
                <c:pt idx="66">
                  <c:v>12.092053839999998</c:v>
                </c:pt>
                <c:pt idx="67">
                  <c:v>12.923581875</c:v>
                </c:pt>
                <c:pt idx="68">
                  <c:v>13.042361549999999</c:v>
                </c:pt>
                <c:pt idx="69">
                  <c:v>13.206647879999998</c:v>
                </c:pt>
                <c:pt idx="70">
                  <c:v>13.620715875</c:v>
                </c:pt>
                <c:pt idx="71">
                  <c:v>14.745002149999998</c:v>
                </c:pt>
                <c:pt idx="72">
                  <c:v>15.362186879999998</c:v>
                </c:pt>
                <c:pt idx="73">
                  <c:v>15.352153499999998</c:v>
                </c:pt>
                <c:pt idx="74">
                  <c:v>16.670808000000001</c:v>
                </c:pt>
                <c:pt idx="75">
                  <c:v>17.06585196</c:v>
                </c:pt>
                <c:pt idx="76">
                  <c:v>18.428845324999998</c:v>
                </c:pt>
                <c:pt idx="77">
                  <c:v>18.311920825000001</c:v>
                </c:pt>
                <c:pt idx="78">
                  <c:v>19.1089989</c:v>
                </c:pt>
                <c:pt idx="79">
                  <c:v>20.516816250000002</c:v>
                </c:pt>
                <c:pt idx="80">
                  <c:v>20.449660850000001</c:v>
                </c:pt>
                <c:pt idx="81">
                  <c:v>20.299491300000003</c:v>
                </c:pt>
                <c:pt idx="82">
                  <c:v>21.026772000000001</c:v>
                </c:pt>
                <c:pt idx="83">
                  <c:v>21.702747625000001</c:v>
                </c:pt>
                <c:pt idx="84">
                  <c:v>22.19776092</c:v>
                </c:pt>
                <c:pt idx="85">
                  <c:v>23.139174000000004</c:v>
                </c:pt>
                <c:pt idx="86">
                  <c:v>24.391846699999999</c:v>
                </c:pt>
                <c:pt idx="87">
                  <c:v>25.619026439999999</c:v>
                </c:pt>
                <c:pt idx="88">
                  <c:v>27.028903049999997</c:v>
                </c:pt>
                <c:pt idx="89">
                  <c:v>29.466812075</c:v>
                </c:pt>
                <c:pt idx="90">
                  <c:v>26.011593559999998</c:v>
                </c:pt>
                <c:pt idx="91">
                  <c:v>26.763848550000002</c:v>
                </c:pt>
                <c:pt idx="92">
                  <c:v>30.839860999999999</c:v>
                </c:pt>
                <c:pt idx="93">
                  <c:v>36.111967600000007</c:v>
                </c:pt>
                <c:pt idx="94">
                  <c:v>40.784602024999998</c:v>
                </c:pt>
                <c:pt idx="95">
                  <c:v>52.960910325</c:v>
                </c:pt>
                <c:pt idx="96">
                  <c:v>70.590420320000007</c:v>
                </c:pt>
                <c:pt idx="97">
                  <c:v>61.421423374999996</c:v>
                </c:pt>
                <c:pt idx="98">
                  <c:v>60.802315999999998</c:v>
                </c:pt>
                <c:pt idx="99">
                  <c:v>88.259579439999982</c:v>
                </c:pt>
                <c:pt idx="100">
                  <c:v>108.4728183</c:v>
                </c:pt>
                <c:pt idx="101">
                  <c:v>118.3350042</c:v>
                </c:pt>
                <c:pt idx="102">
                  <c:v>122.76134927999999</c:v>
                </c:pt>
                <c:pt idx="103">
                  <c:v>120.142488</c:v>
                </c:pt>
                <c:pt idx="104">
                  <c:v>159.12793207999997</c:v>
                </c:pt>
                <c:pt idx="105">
                  <c:v>343.91408534999999</c:v>
                </c:pt>
                <c:pt idx="106">
                  <c:v>372.52177560000001</c:v>
                </c:pt>
                <c:pt idx="107">
                  <c:v>398.89133294999999</c:v>
                </c:pt>
                <c:pt idx="108">
                  <c:v>358.18477463999994</c:v>
                </c:pt>
                <c:pt idx="109">
                  <c:v>295.08730270000001</c:v>
                </c:pt>
                <c:pt idx="110">
                  <c:v>271.25893124999999</c:v>
                </c:pt>
                <c:pt idx="111">
                  <c:v>256.23509078000001</c:v>
                </c:pt>
                <c:pt idx="112">
                  <c:v>225.18936235000001</c:v>
                </c:pt>
                <c:pt idx="113">
                  <c:v>182.38204985000002</c:v>
                </c:pt>
                <c:pt idx="114">
                  <c:v>153.83898192000001</c:v>
                </c:pt>
                <c:pt idx="115">
                  <c:v>136.18038280000002</c:v>
                </c:pt>
                <c:pt idx="116">
                  <c:v>128.44109437500001</c:v>
                </c:pt>
                <c:pt idx="117">
                  <c:v>107.15316222</c:v>
                </c:pt>
                <c:pt idx="118">
                  <c:v>89.099898199999998</c:v>
                </c:pt>
                <c:pt idx="119">
                  <c:v>69.728732779999987</c:v>
                </c:pt>
                <c:pt idx="120">
                  <c:v>60.213076840000006</c:v>
                </c:pt>
                <c:pt idx="121">
                  <c:v>54.848250000000007</c:v>
                </c:pt>
                <c:pt idx="122">
                  <c:v>51.406552499999997</c:v>
                </c:pt>
                <c:pt idx="123">
                  <c:v>55.236447299999995</c:v>
                </c:pt>
                <c:pt idx="124">
                  <c:v>60.916730700000002</c:v>
                </c:pt>
                <c:pt idx="125">
                  <c:v>50.802149325000002</c:v>
                </c:pt>
                <c:pt idx="126">
                  <c:v>53.998365</c:v>
                </c:pt>
                <c:pt idx="127">
                  <c:v>51.495873000000003</c:v>
                </c:pt>
                <c:pt idx="128">
                  <c:v>53.112355350000001</c:v>
                </c:pt>
                <c:pt idx="129">
                  <c:v>58.477336699999995</c:v>
                </c:pt>
                <c:pt idx="130">
                  <c:v>57.416094049999998</c:v>
                </c:pt>
                <c:pt idx="131">
                  <c:v>59.236029450000004</c:v>
                </c:pt>
                <c:pt idx="132">
                  <c:v>59.918392619999992</c:v>
                </c:pt>
                <c:pt idx="133">
                  <c:v>59.266357200000002</c:v>
                </c:pt>
                <c:pt idx="134">
                  <c:v>59.515250499999993</c:v>
                </c:pt>
                <c:pt idx="135">
                  <c:v>59.840974800000005</c:v>
                </c:pt>
                <c:pt idx="136">
                  <c:v>58.149927499999997</c:v>
                </c:pt>
                <c:pt idx="137">
                  <c:v>55.103717549999992</c:v>
                </c:pt>
                <c:pt idx="138">
                  <c:v>55.854077999999994</c:v>
                </c:pt>
                <c:pt idx="139">
                  <c:v>62.060815025000004</c:v>
                </c:pt>
                <c:pt idx="140">
                  <c:v>70.620057375000002</c:v>
                </c:pt>
                <c:pt idx="141">
                  <c:v>66.969590800000006</c:v>
                </c:pt>
                <c:pt idx="142">
                  <c:v>69.835224300000007</c:v>
                </c:pt>
                <c:pt idx="143">
                  <c:v>154.842571875</c:v>
                </c:pt>
                <c:pt idx="144">
                  <c:v>155.44801899999999</c:v>
                </c:pt>
                <c:pt idx="145">
                  <c:v>146.83556505000001</c:v>
                </c:pt>
                <c:pt idx="146">
                  <c:v>117.620542</c:v>
                </c:pt>
                <c:pt idx="147">
                  <c:v>100.3757944</c:v>
                </c:pt>
                <c:pt idx="148">
                  <c:v>125.08548635</c:v>
                </c:pt>
                <c:pt idx="149">
                  <c:v>178.08157295000001</c:v>
                </c:pt>
                <c:pt idx="150">
                  <c:v>208.66755671999999</c:v>
                </c:pt>
                <c:pt idx="151">
                  <c:v>214.44546374999999</c:v>
                </c:pt>
                <c:pt idx="152">
                  <c:v>219.37665989999999</c:v>
                </c:pt>
                <c:pt idx="153">
                  <c:v>214.628882</c:v>
                </c:pt>
                <c:pt idx="154">
                  <c:v>222.74152642500002</c:v>
                </c:pt>
                <c:pt idx="155">
                  <c:v>234.939971625</c:v>
                </c:pt>
                <c:pt idx="156">
                  <c:v>243.83145471999998</c:v>
                </c:pt>
                <c:pt idx="157">
                  <c:v>225.74481817500001</c:v>
                </c:pt>
                <c:pt idx="158">
                  <c:v>209.03227574999997</c:v>
                </c:pt>
                <c:pt idx="159">
                  <c:v>207.70133900000002</c:v>
                </c:pt>
                <c:pt idx="160">
                  <c:v>206.92500145000002</c:v>
                </c:pt>
                <c:pt idx="161">
                  <c:v>193.5656778</c:v>
                </c:pt>
                <c:pt idx="162">
                  <c:v>181.81692544000001</c:v>
                </c:pt>
                <c:pt idx="163">
                  <c:v>179.51965185</c:v>
                </c:pt>
                <c:pt idx="164">
                  <c:v>179.75248200000001</c:v>
                </c:pt>
                <c:pt idx="165">
                  <c:v>173.19557783999997</c:v>
                </c:pt>
                <c:pt idx="166">
                  <c:v>165.01516649999999</c:v>
                </c:pt>
                <c:pt idx="167">
                  <c:v>153.9901888</c:v>
                </c:pt>
                <c:pt idx="168">
                  <c:v>147.83156079999998</c:v>
                </c:pt>
                <c:pt idx="169">
                  <c:v>132.80911012500002</c:v>
                </c:pt>
                <c:pt idx="170">
                  <c:v>120.5034146</c:v>
                </c:pt>
                <c:pt idx="171">
                  <c:v>111.62816339999999</c:v>
                </c:pt>
                <c:pt idx="172">
                  <c:v>107.506644575</c:v>
                </c:pt>
                <c:pt idx="173">
                  <c:v>90.664715125000001</c:v>
                </c:pt>
                <c:pt idx="174">
                  <c:v>69.038328840000005</c:v>
                </c:pt>
                <c:pt idx="175">
                  <c:v>56.962235749999991</c:v>
                </c:pt>
                <c:pt idx="176">
                  <c:v>53.136191399999994</c:v>
                </c:pt>
                <c:pt idx="177">
                  <c:v>48.746361019999995</c:v>
                </c:pt>
                <c:pt idx="178">
                  <c:v>50.245609549999998</c:v>
                </c:pt>
                <c:pt idx="179">
                  <c:v>53.725158625000006</c:v>
                </c:pt>
                <c:pt idx="180">
                  <c:v>76.459686599999984</c:v>
                </c:pt>
                <c:pt idx="181">
                  <c:v>78.085729999999998</c:v>
                </c:pt>
                <c:pt idx="182">
                  <c:v>55.516887075000007</c:v>
                </c:pt>
                <c:pt idx="183">
                  <c:v>40.456315480000008</c:v>
                </c:pt>
                <c:pt idx="184">
                  <c:v>33.198932650000003</c:v>
                </c:pt>
                <c:pt idx="185">
                  <c:v>33.0723573</c:v>
                </c:pt>
                <c:pt idx="186">
                  <c:v>40.717492199999995</c:v>
                </c:pt>
                <c:pt idx="187">
                  <c:v>42.051484799999997</c:v>
                </c:pt>
                <c:pt idx="188">
                  <c:v>40.556902199999996</c:v>
                </c:pt>
                <c:pt idx="189">
                  <c:v>46.729139520000004</c:v>
                </c:pt>
                <c:pt idx="190">
                  <c:v>44.502300374999997</c:v>
                </c:pt>
                <c:pt idx="191">
                  <c:v>45.533442399999998</c:v>
                </c:pt>
                <c:pt idx="192">
                  <c:v>44.110377999999997</c:v>
                </c:pt>
                <c:pt idx="193">
                  <c:v>57.9471037</c:v>
                </c:pt>
                <c:pt idx="194">
                  <c:v>62.446152400000003</c:v>
                </c:pt>
                <c:pt idx="195">
                  <c:v>63.271649760000003</c:v>
                </c:pt>
                <c:pt idx="196">
                  <c:v>66.65737399999999</c:v>
                </c:pt>
                <c:pt idx="197">
                  <c:v>68.877993599999996</c:v>
                </c:pt>
                <c:pt idx="198">
                  <c:v>87.963087299999998</c:v>
                </c:pt>
                <c:pt idx="199">
                  <c:v>89.731086900000008</c:v>
                </c:pt>
                <c:pt idx="200">
                  <c:v>106.47654444</c:v>
                </c:pt>
                <c:pt idx="201">
                  <c:v>114.48750115</c:v>
                </c:pt>
                <c:pt idx="202">
                  <c:v>119.285325</c:v>
                </c:pt>
                <c:pt idx="203">
                  <c:v>155.72539650000002</c:v>
                </c:pt>
                <c:pt idx="204">
                  <c:v>154.10327699999996</c:v>
                </c:pt>
                <c:pt idx="205">
                  <c:v>165.31089749999998</c:v>
                </c:pt>
                <c:pt idx="206">
                  <c:v>182.30747567500001</c:v>
                </c:pt>
                <c:pt idx="207">
                  <c:v>185.14541979999998</c:v>
                </c:pt>
                <c:pt idx="208">
                  <c:v>173.676165</c:v>
                </c:pt>
                <c:pt idx="209">
                  <c:v>189.93963947500001</c:v>
                </c:pt>
                <c:pt idx="210">
                  <c:v>193.90738920000001</c:v>
                </c:pt>
                <c:pt idx="211">
                  <c:v>211.72646627500001</c:v>
                </c:pt>
                <c:pt idx="212">
                  <c:v>224.9817702</c:v>
                </c:pt>
                <c:pt idx="213">
                  <c:v>208.73894229999999</c:v>
                </c:pt>
                <c:pt idx="214">
                  <c:v>210.31243279999998</c:v>
                </c:pt>
                <c:pt idx="215">
                  <c:v>313.40958659999995</c:v>
                </c:pt>
                <c:pt idx="216">
                  <c:v>306.4837766</c:v>
                </c:pt>
                <c:pt idx="217">
                  <c:v>307.2811165</c:v>
                </c:pt>
                <c:pt idx="218">
                  <c:v>349.88135315000005</c:v>
                </c:pt>
                <c:pt idx="219">
                  <c:v>321.38860080000001</c:v>
                </c:pt>
                <c:pt idx="220">
                  <c:v>308.70178132500001</c:v>
                </c:pt>
                <c:pt idx="221">
                  <c:v>349.53144779999997</c:v>
                </c:pt>
                <c:pt idx="222">
                  <c:v>313.10378159999999</c:v>
                </c:pt>
                <c:pt idx="223">
                  <c:v>311.23870402500006</c:v>
                </c:pt>
                <c:pt idx="224">
                  <c:v>315.92865127499999</c:v>
                </c:pt>
                <c:pt idx="225">
                  <c:v>298.98829632000002</c:v>
                </c:pt>
                <c:pt idx="226">
                  <c:v>327.8374791</c:v>
                </c:pt>
                <c:pt idx="227">
                  <c:v>395.276903</c:v>
                </c:pt>
                <c:pt idx="228">
                  <c:v>361.12553532000004</c:v>
                </c:pt>
                <c:pt idx="229">
                  <c:v>321.33331620000001</c:v>
                </c:pt>
                <c:pt idx="230">
                  <c:v>300.88844559999995</c:v>
                </c:pt>
              </c:numCache>
            </c:numRef>
          </c:val>
          <c:smooth val="0"/>
          <c:extLst xmlns:c16r2="http://schemas.microsoft.com/office/drawing/2015/06/chart">
            <c:ext xmlns:c16="http://schemas.microsoft.com/office/drawing/2014/chart" uri="{C3380CC4-5D6E-409C-BE32-E72D297353CC}">
              <c16:uniqueId val="{00000002-D7CB-814E-BF0B-03EC2015BAF4}"/>
            </c:ext>
          </c:extLst>
        </c:ser>
        <c:dLbls>
          <c:showLegendKey val="0"/>
          <c:showVal val="0"/>
          <c:showCatName val="0"/>
          <c:showSerName val="0"/>
          <c:showPercent val="0"/>
          <c:showBubbleSize val="0"/>
        </c:dLbls>
        <c:smooth val="0"/>
        <c:axId val="244733048"/>
        <c:axId val="244733440"/>
      </c:lineChart>
      <c:catAx>
        <c:axId val="244733048"/>
        <c:scaling>
          <c:orientation val="minMax"/>
        </c:scaling>
        <c:delete val="0"/>
        <c:axPos val="b"/>
        <c:numFmt formatCode="General"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3440"/>
        <c:crosses val="autoZero"/>
        <c:auto val="1"/>
        <c:lblAlgn val="ctr"/>
        <c:lblOffset val="100"/>
        <c:tickLblSkip val="24"/>
        <c:tickMarkSkip val="24"/>
        <c:noMultiLvlLbl val="0"/>
      </c:catAx>
      <c:valAx>
        <c:axId val="244733440"/>
        <c:scaling>
          <c:orientation val="minMax"/>
        </c:scaling>
        <c:delete val="0"/>
        <c:axPos val="l"/>
        <c:numFmt formatCode="#,##0"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3048"/>
        <c:crosses val="autoZero"/>
        <c:crossBetween val="between"/>
      </c:valAx>
    </c:plotArea>
    <c:plotVisOnly val="1"/>
    <c:dispBlanksAs val="gap"/>
    <c:showDLblsOverMax val="0"/>
  </c:chart>
  <c:spPr>
    <a:ln>
      <a:noFill/>
    </a:ln>
  </c:sp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1"/>
          <c:order val="0"/>
          <c:spPr>
            <a:ln>
              <a:solidFill>
                <a:schemeClr val="tx2">
                  <a:lumMod val="75000"/>
                </a:schemeClr>
              </a:solidFill>
            </a:ln>
          </c:spPr>
          <c:marker>
            <c:symbol val="none"/>
          </c:marker>
          <c:cat>
            <c:numRef>
              <c:f>BIS!$BT$9:$EU$9</c:f>
              <c:numCache>
                <c:formatCode>General</c:formatCode>
                <c:ptCount val="80"/>
                <c:pt idx="0">
                  <c:v>1995</c:v>
                </c:pt>
                <c:pt idx="1">
                  <c:v>1995</c:v>
                </c:pt>
                <c:pt idx="2">
                  <c:v>1995</c:v>
                </c:pt>
                <c:pt idx="3">
                  <c:v>1995</c:v>
                </c:pt>
                <c:pt idx="4">
                  <c:v>1996</c:v>
                </c:pt>
                <c:pt idx="5">
                  <c:v>1996</c:v>
                </c:pt>
                <c:pt idx="6">
                  <c:v>1996</c:v>
                </c:pt>
                <c:pt idx="7">
                  <c:v>1996</c:v>
                </c:pt>
                <c:pt idx="8">
                  <c:v>1997</c:v>
                </c:pt>
                <c:pt idx="9">
                  <c:v>1997</c:v>
                </c:pt>
                <c:pt idx="10">
                  <c:v>1997</c:v>
                </c:pt>
                <c:pt idx="11">
                  <c:v>1997</c:v>
                </c:pt>
                <c:pt idx="12">
                  <c:v>1998</c:v>
                </c:pt>
                <c:pt idx="13">
                  <c:v>1998</c:v>
                </c:pt>
                <c:pt idx="14">
                  <c:v>1998</c:v>
                </c:pt>
                <c:pt idx="15">
                  <c:v>1998</c:v>
                </c:pt>
                <c:pt idx="16">
                  <c:v>1999</c:v>
                </c:pt>
                <c:pt idx="17">
                  <c:v>1999</c:v>
                </c:pt>
                <c:pt idx="18">
                  <c:v>1999</c:v>
                </c:pt>
                <c:pt idx="19">
                  <c:v>1999</c:v>
                </c:pt>
                <c:pt idx="20">
                  <c:v>2000</c:v>
                </c:pt>
                <c:pt idx="21">
                  <c:v>2000</c:v>
                </c:pt>
                <c:pt idx="22">
                  <c:v>2000</c:v>
                </c:pt>
                <c:pt idx="23">
                  <c:v>2000</c:v>
                </c:pt>
                <c:pt idx="24">
                  <c:v>2001</c:v>
                </c:pt>
                <c:pt idx="25">
                  <c:v>2001</c:v>
                </c:pt>
                <c:pt idx="26">
                  <c:v>2001</c:v>
                </c:pt>
                <c:pt idx="27">
                  <c:v>2001</c:v>
                </c:pt>
                <c:pt idx="28">
                  <c:v>2002</c:v>
                </c:pt>
                <c:pt idx="29">
                  <c:v>2002</c:v>
                </c:pt>
                <c:pt idx="30">
                  <c:v>2002</c:v>
                </c:pt>
                <c:pt idx="31">
                  <c:v>2002</c:v>
                </c:pt>
                <c:pt idx="32">
                  <c:v>2003</c:v>
                </c:pt>
                <c:pt idx="33">
                  <c:v>2003</c:v>
                </c:pt>
                <c:pt idx="34">
                  <c:v>2003</c:v>
                </c:pt>
                <c:pt idx="35">
                  <c:v>2003</c:v>
                </c:pt>
                <c:pt idx="36">
                  <c:v>2004</c:v>
                </c:pt>
                <c:pt idx="37">
                  <c:v>2004</c:v>
                </c:pt>
                <c:pt idx="38">
                  <c:v>2004</c:v>
                </c:pt>
                <c:pt idx="39">
                  <c:v>2004</c:v>
                </c:pt>
                <c:pt idx="40">
                  <c:v>2005</c:v>
                </c:pt>
                <c:pt idx="41">
                  <c:v>2005</c:v>
                </c:pt>
                <c:pt idx="42">
                  <c:v>2005</c:v>
                </c:pt>
                <c:pt idx="43">
                  <c:v>2005</c:v>
                </c:pt>
                <c:pt idx="44">
                  <c:v>2006</c:v>
                </c:pt>
                <c:pt idx="45">
                  <c:v>2006</c:v>
                </c:pt>
                <c:pt idx="46">
                  <c:v>2006</c:v>
                </c:pt>
                <c:pt idx="47">
                  <c:v>2006</c:v>
                </c:pt>
                <c:pt idx="48">
                  <c:v>2007</c:v>
                </c:pt>
                <c:pt idx="49">
                  <c:v>2007</c:v>
                </c:pt>
                <c:pt idx="50">
                  <c:v>2007</c:v>
                </c:pt>
                <c:pt idx="51">
                  <c:v>2007</c:v>
                </c:pt>
                <c:pt idx="52">
                  <c:v>2008</c:v>
                </c:pt>
                <c:pt idx="53">
                  <c:v>2008</c:v>
                </c:pt>
                <c:pt idx="54">
                  <c:v>2008</c:v>
                </c:pt>
                <c:pt idx="55">
                  <c:v>2008</c:v>
                </c:pt>
                <c:pt idx="56">
                  <c:v>2009</c:v>
                </c:pt>
                <c:pt idx="57">
                  <c:v>2009</c:v>
                </c:pt>
                <c:pt idx="58">
                  <c:v>2009</c:v>
                </c:pt>
                <c:pt idx="59">
                  <c:v>2009</c:v>
                </c:pt>
                <c:pt idx="60">
                  <c:v>2010</c:v>
                </c:pt>
                <c:pt idx="61">
                  <c:v>2010</c:v>
                </c:pt>
                <c:pt idx="62">
                  <c:v>2010</c:v>
                </c:pt>
                <c:pt idx="63">
                  <c:v>2010</c:v>
                </c:pt>
                <c:pt idx="64">
                  <c:v>2011</c:v>
                </c:pt>
                <c:pt idx="65">
                  <c:v>2011</c:v>
                </c:pt>
                <c:pt idx="66">
                  <c:v>2011</c:v>
                </c:pt>
                <c:pt idx="67">
                  <c:v>2011</c:v>
                </c:pt>
                <c:pt idx="68">
                  <c:v>2012</c:v>
                </c:pt>
                <c:pt idx="69">
                  <c:v>2012</c:v>
                </c:pt>
                <c:pt idx="70">
                  <c:v>2012</c:v>
                </c:pt>
                <c:pt idx="71">
                  <c:v>2012</c:v>
                </c:pt>
                <c:pt idx="72">
                  <c:v>2013</c:v>
                </c:pt>
                <c:pt idx="73">
                  <c:v>2013</c:v>
                </c:pt>
                <c:pt idx="74">
                  <c:v>2013</c:v>
                </c:pt>
                <c:pt idx="75">
                  <c:v>2013</c:v>
                </c:pt>
                <c:pt idx="76">
                  <c:v>2014</c:v>
                </c:pt>
                <c:pt idx="77">
                  <c:v>2014</c:v>
                </c:pt>
                <c:pt idx="78">
                  <c:v>2014</c:v>
                </c:pt>
                <c:pt idx="79">
                  <c:v>2014</c:v>
                </c:pt>
              </c:numCache>
            </c:numRef>
          </c:cat>
          <c:val>
            <c:numRef>
              <c:f>BIS!$BT$7:$EU$7</c:f>
              <c:numCache>
                <c:formatCode>General</c:formatCode>
                <c:ptCount val="80"/>
                <c:pt idx="0">
                  <c:v>56.307092483460345</c:v>
                </c:pt>
                <c:pt idx="1">
                  <c:v>56.219594658519071</c:v>
                </c:pt>
                <c:pt idx="2">
                  <c:v>56.509818019787936</c:v>
                </c:pt>
                <c:pt idx="3">
                  <c:v>57.147634265999983</c:v>
                </c:pt>
                <c:pt idx="4">
                  <c:v>56.041079592313679</c:v>
                </c:pt>
                <c:pt idx="5">
                  <c:v>56.706238800339527</c:v>
                </c:pt>
                <c:pt idx="6">
                  <c:v>56.529796736042492</c:v>
                </c:pt>
                <c:pt idx="7">
                  <c:v>56.63268723099479</c:v>
                </c:pt>
                <c:pt idx="8">
                  <c:v>54.369227371100962</c:v>
                </c:pt>
                <c:pt idx="9">
                  <c:v>53.395533515919105</c:v>
                </c:pt>
                <c:pt idx="10">
                  <c:v>53.559394028506148</c:v>
                </c:pt>
                <c:pt idx="11">
                  <c:v>53.931703436411105</c:v>
                </c:pt>
                <c:pt idx="12">
                  <c:v>54.337600094054118</c:v>
                </c:pt>
                <c:pt idx="13">
                  <c:v>56.829780870099022</c:v>
                </c:pt>
                <c:pt idx="14">
                  <c:v>56.651637677885702</c:v>
                </c:pt>
                <c:pt idx="15">
                  <c:v>60.341868705883506</c:v>
                </c:pt>
                <c:pt idx="16">
                  <c:v>61.431535389651572</c:v>
                </c:pt>
                <c:pt idx="17">
                  <c:v>62.235393848649835</c:v>
                </c:pt>
                <c:pt idx="18">
                  <c:v>63.773091647081671</c:v>
                </c:pt>
                <c:pt idx="19">
                  <c:v>62.592330702269194</c:v>
                </c:pt>
                <c:pt idx="20">
                  <c:v>62.323235039481673</c:v>
                </c:pt>
                <c:pt idx="21">
                  <c:v>62.757771583875574</c:v>
                </c:pt>
                <c:pt idx="22">
                  <c:v>61.637802886906371</c:v>
                </c:pt>
                <c:pt idx="23">
                  <c:v>62.620148755530124</c:v>
                </c:pt>
                <c:pt idx="24">
                  <c:v>62.576914823734867</c:v>
                </c:pt>
                <c:pt idx="25">
                  <c:v>62.394456846248879</c:v>
                </c:pt>
                <c:pt idx="26">
                  <c:v>63.546472065138325</c:v>
                </c:pt>
                <c:pt idx="27">
                  <c:v>62.855819915182778</c:v>
                </c:pt>
                <c:pt idx="28">
                  <c:v>63.604855376482384</c:v>
                </c:pt>
                <c:pt idx="29">
                  <c:v>66.893995065091787</c:v>
                </c:pt>
                <c:pt idx="30">
                  <c:v>68.152423096745721</c:v>
                </c:pt>
                <c:pt idx="31">
                  <c:v>68.700020153372449</c:v>
                </c:pt>
                <c:pt idx="32">
                  <c:v>70.252057005123874</c:v>
                </c:pt>
                <c:pt idx="33">
                  <c:v>71.099443479539133</c:v>
                </c:pt>
                <c:pt idx="34">
                  <c:v>72.096958572171943</c:v>
                </c:pt>
                <c:pt idx="35">
                  <c:v>72.522496451162453</c:v>
                </c:pt>
                <c:pt idx="36">
                  <c:v>71.83545815955479</c:v>
                </c:pt>
                <c:pt idx="37">
                  <c:v>71.508551520850403</c:v>
                </c:pt>
                <c:pt idx="38">
                  <c:v>73.069466227689276</c:v>
                </c:pt>
                <c:pt idx="39">
                  <c:v>73.878406647195064</c:v>
                </c:pt>
                <c:pt idx="40">
                  <c:v>73.13059395466594</c:v>
                </c:pt>
                <c:pt idx="41">
                  <c:v>72.880130759786681</c:v>
                </c:pt>
                <c:pt idx="42">
                  <c:v>73.217249341178032</c:v>
                </c:pt>
                <c:pt idx="43">
                  <c:v>72.62196133799435</c:v>
                </c:pt>
                <c:pt idx="44">
                  <c:v>72.852570212946233</c:v>
                </c:pt>
                <c:pt idx="45">
                  <c:v>73.431844081075823</c:v>
                </c:pt>
                <c:pt idx="46">
                  <c:v>72.707364098156134</c:v>
                </c:pt>
                <c:pt idx="47">
                  <c:v>72.063715176762912</c:v>
                </c:pt>
                <c:pt idx="48">
                  <c:v>72.392363597326408</c:v>
                </c:pt>
                <c:pt idx="49">
                  <c:v>71.686014893656164</c:v>
                </c:pt>
                <c:pt idx="50">
                  <c:v>72.476868972095744</c:v>
                </c:pt>
                <c:pt idx="51">
                  <c:v>73.204330307851365</c:v>
                </c:pt>
                <c:pt idx="52">
                  <c:v>73.402257906542403</c:v>
                </c:pt>
                <c:pt idx="53">
                  <c:v>72.72758651827229</c:v>
                </c:pt>
                <c:pt idx="54">
                  <c:v>72.229259425279295</c:v>
                </c:pt>
                <c:pt idx="55">
                  <c:v>72.776647687137157</c:v>
                </c:pt>
                <c:pt idx="56">
                  <c:v>72.862253316638075</c:v>
                </c:pt>
                <c:pt idx="57">
                  <c:v>73.468633941860162</c:v>
                </c:pt>
                <c:pt idx="58">
                  <c:v>74.375152746634001</c:v>
                </c:pt>
                <c:pt idx="59">
                  <c:v>74.622851735028789</c:v>
                </c:pt>
                <c:pt idx="60">
                  <c:v>74.354603332709729</c:v>
                </c:pt>
                <c:pt idx="61">
                  <c:v>74.1057949279258</c:v>
                </c:pt>
                <c:pt idx="62">
                  <c:v>74.656662036668124</c:v>
                </c:pt>
                <c:pt idx="63">
                  <c:v>73.814917922029807</c:v>
                </c:pt>
                <c:pt idx="64">
                  <c:v>74.722130245517732</c:v>
                </c:pt>
                <c:pt idx="65">
                  <c:v>75.057568054371345</c:v>
                </c:pt>
                <c:pt idx="66">
                  <c:v>75.463264589216465</c:v>
                </c:pt>
                <c:pt idx="67">
                  <c:v>75.873392527646928</c:v>
                </c:pt>
                <c:pt idx="68">
                  <c:v>76.368959498922266</c:v>
                </c:pt>
                <c:pt idx="69">
                  <c:v>75.531427175937438</c:v>
                </c:pt>
                <c:pt idx="70">
                  <c:v>75.466799724626199</c:v>
                </c:pt>
                <c:pt idx="71">
                  <c:v>75.347445027836812</c:v>
                </c:pt>
                <c:pt idx="72">
                  <c:v>74.807044256005341</c:v>
                </c:pt>
                <c:pt idx="73">
                  <c:v>75.136171233083616</c:v>
                </c:pt>
                <c:pt idx="74">
                  <c:v>75.195912731406906</c:v>
                </c:pt>
                <c:pt idx="75">
                  <c:v>73.79948901413384</c:v>
                </c:pt>
                <c:pt idx="76">
                  <c:v>73.694951061680058</c:v>
                </c:pt>
                <c:pt idx="77">
                  <c:v>73.07204710248206</c:v>
                </c:pt>
                <c:pt idx="78">
                  <c:v>71.47682139637412</c:v>
                </c:pt>
                <c:pt idx="79">
                  <c:v>71.321895198878579</c:v>
                </c:pt>
              </c:numCache>
            </c:numRef>
          </c:val>
          <c:smooth val="0"/>
          <c:extLst xmlns:c16r2="http://schemas.microsoft.com/office/drawing/2015/06/chart">
            <c:ext xmlns:c16="http://schemas.microsoft.com/office/drawing/2014/chart" uri="{C3380CC4-5D6E-409C-BE32-E72D297353CC}">
              <c16:uniqueId val="{00000000-1058-7E40-A799-A123D19DCEA4}"/>
            </c:ext>
          </c:extLst>
        </c:ser>
        <c:ser>
          <c:idx val="0"/>
          <c:order val="1"/>
          <c:spPr>
            <a:ln>
              <a:solidFill>
                <a:schemeClr val="accent3">
                  <a:lumMod val="75000"/>
                </a:schemeClr>
              </a:solidFill>
            </a:ln>
          </c:spPr>
          <c:marker>
            <c:symbol val="none"/>
          </c:marker>
          <c:cat>
            <c:numRef>
              <c:f>BIS!$BT$9:$EU$9</c:f>
              <c:numCache>
                <c:formatCode>General</c:formatCode>
                <c:ptCount val="80"/>
                <c:pt idx="0">
                  <c:v>1995</c:v>
                </c:pt>
                <c:pt idx="1">
                  <c:v>1995</c:v>
                </c:pt>
                <c:pt idx="2">
                  <c:v>1995</c:v>
                </c:pt>
                <c:pt idx="3">
                  <c:v>1995</c:v>
                </c:pt>
                <c:pt idx="4">
                  <c:v>1996</c:v>
                </c:pt>
                <c:pt idx="5">
                  <c:v>1996</c:v>
                </c:pt>
                <c:pt idx="6">
                  <c:v>1996</c:v>
                </c:pt>
                <c:pt idx="7">
                  <c:v>1996</c:v>
                </c:pt>
                <c:pt idx="8">
                  <c:v>1997</c:v>
                </c:pt>
                <c:pt idx="9">
                  <c:v>1997</c:v>
                </c:pt>
                <c:pt idx="10">
                  <c:v>1997</c:v>
                </c:pt>
                <c:pt idx="11">
                  <c:v>1997</c:v>
                </c:pt>
                <c:pt idx="12">
                  <c:v>1998</c:v>
                </c:pt>
                <c:pt idx="13">
                  <c:v>1998</c:v>
                </c:pt>
                <c:pt idx="14">
                  <c:v>1998</c:v>
                </c:pt>
                <c:pt idx="15">
                  <c:v>1998</c:v>
                </c:pt>
                <c:pt idx="16">
                  <c:v>1999</c:v>
                </c:pt>
                <c:pt idx="17">
                  <c:v>1999</c:v>
                </c:pt>
                <c:pt idx="18">
                  <c:v>1999</c:v>
                </c:pt>
                <c:pt idx="19">
                  <c:v>1999</c:v>
                </c:pt>
                <c:pt idx="20">
                  <c:v>2000</c:v>
                </c:pt>
                <c:pt idx="21">
                  <c:v>2000</c:v>
                </c:pt>
                <c:pt idx="22">
                  <c:v>2000</c:v>
                </c:pt>
                <c:pt idx="23">
                  <c:v>2000</c:v>
                </c:pt>
                <c:pt idx="24">
                  <c:v>2001</c:v>
                </c:pt>
                <c:pt idx="25">
                  <c:v>2001</c:v>
                </c:pt>
                <c:pt idx="26">
                  <c:v>2001</c:v>
                </c:pt>
                <c:pt idx="27">
                  <c:v>2001</c:v>
                </c:pt>
                <c:pt idx="28">
                  <c:v>2002</c:v>
                </c:pt>
                <c:pt idx="29">
                  <c:v>2002</c:v>
                </c:pt>
                <c:pt idx="30">
                  <c:v>2002</c:v>
                </c:pt>
                <c:pt idx="31">
                  <c:v>2002</c:v>
                </c:pt>
                <c:pt idx="32">
                  <c:v>2003</c:v>
                </c:pt>
                <c:pt idx="33">
                  <c:v>2003</c:v>
                </c:pt>
                <c:pt idx="34">
                  <c:v>2003</c:v>
                </c:pt>
                <c:pt idx="35">
                  <c:v>2003</c:v>
                </c:pt>
                <c:pt idx="36">
                  <c:v>2004</c:v>
                </c:pt>
                <c:pt idx="37">
                  <c:v>2004</c:v>
                </c:pt>
                <c:pt idx="38">
                  <c:v>2004</c:v>
                </c:pt>
                <c:pt idx="39">
                  <c:v>2004</c:v>
                </c:pt>
                <c:pt idx="40">
                  <c:v>2005</c:v>
                </c:pt>
                <c:pt idx="41">
                  <c:v>2005</c:v>
                </c:pt>
                <c:pt idx="42">
                  <c:v>2005</c:v>
                </c:pt>
                <c:pt idx="43">
                  <c:v>2005</c:v>
                </c:pt>
                <c:pt idx="44">
                  <c:v>2006</c:v>
                </c:pt>
                <c:pt idx="45">
                  <c:v>2006</c:v>
                </c:pt>
                <c:pt idx="46">
                  <c:v>2006</c:v>
                </c:pt>
                <c:pt idx="47">
                  <c:v>2006</c:v>
                </c:pt>
                <c:pt idx="48">
                  <c:v>2007</c:v>
                </c:pt>
                <c:pt idx="49">
                  <c:v>2007</c:v>
                </c:pt>
                <c:pt idx="50">
                  <c:v>2007</c:v>
                </c:pt>
                <c:pt idx="51">
                  <c:v>2007</c:v>
                </c:pt>
                <c:pt idx="52">
                  <c:v>2008</c:v>
                </c:pt>
                <c:pt idx="53">
                  <c:v>2008</c:v>
                </c:pt>
                <c:pt idx="54">
                  <c:v>2008</c:v>
                </c:pt>
                <c:pt idx="55">
                  <c:v>2008</c:v>
                </c:pt>
                <c:pt idx="56">
                  <c:v>2009</c:v>
                </c:pt>
                <c:pt idx="57">
                  <c:v>2009</c:v>
                </c:pt>
                <c:pt idx="58">
                  <c:v>2009</c:v>
                </c:pt>
                <c:pt idx="59">
                  <c:v>2009</c:v>
                </c:pt>
                <c:pt idx="60">
                  <c:v>2010</c:v>
                </c:pt>
                <c:pt idx="61">
                  <c:v>2010</c:v>
                </c:pt>
                <c:pt idx="62">
                  <c:v>2010</c:v>
                </c:pt>
                <c:pt idx="63">
                  <c:v>2010</c:v>
                </c:pt>
                <c:pt idx="64">
                  <c:v>2011</c:v>
                </c:pt>
                <c:pt idx="65">
                  <c:v>2011</c:v>
                </c:pt>
                <c:pt idx="66">
                  <c:v>2011</c:v>
                </c:pt>
                <c:pt idx="67">
                  <c:v>2011</c:v>
                </c:pt>
                <c:pt idx="68">
                  <c:v>2012</c:v>
                </c:pt>
                <c:pt idx="69">
                  <c:v>2012</c:v>
                </c:pt>
                <c:pt idx="70">
                  <c:v>2012</c:v>
                </c:pt>
                <c:pt idx="71">
                  <c:v>2012</c:v>
                </c:pt>
                <c:pt idx="72">
                  <c:v>2013</c:v>
                </c:pt>
                <c:pt idx="73">
                  <c:v>2013</c:v>
                </c:pt>
                <c:pt idx="74">
                  <c:v>2013</c:v>
                </c:pt>
                <c:pt idx="75">
                  <c:v>2013</c:v>
                </c:pt>
                <c:pt idx="76">
                  <c:v>2014</c:v>
                </c:pt>
                <c:pt idx="77">
                  <c:v>2014</c:v>
                </c:pt>
                <c:pt idx="78">
                  <c:v>2014</c:v>
                </c:pt>
                <c:pt idx="79">
                  <c:v>2014</c:v>
                </c:pt>
              </c:numCache>
            </c:numRef>
          </c:cat>
          <c:val>
            <c:numRef>
              <c:f>BIS!$BT$8:$EU$8</c:f>
              <c:numCache>
                <c:formatCode>General</c:formatCode>
                <c:ptCount val="80"/>
                <c:pt idx="0">
                  <c:v>83.617422204133064</c:v>
                </c:pt>
                <c:pt idx="1">
                  <c:v>82.830294188456719</c:v>
                </c:pt>
                <c:pt idx="2">
                  <c:v>83.185777679861047</c:v>
                </c:pt>
                <c:pt idx="3">
                  <c:v>82.965306830081701</c:v>
                </c:pt>
                <c:pt idx="4">
                  <c:v>82.715861730388056</c:v>
                </c:pt>
                <c:pt idx="5">
                  <c:v>81.419205824364496</c:v>
                </c:pt>
                <c:pt idx="6">
                  <c:v>81.137280222844993</c:v>
                </c:pt>
                <c:pt idx="7">
                  <c:v>82.073591704710907</c:v>
                </c:pt>
                <c:pt idx="8">
                  <c:v>81.950683397980868</c:v>
                </c:pt>
                <c:pt idx="9">
                  <c:v>81.871314162138034</c:v>
                </c:pt>
                <c:pt idx="10">
                  <c:v>81.805315949483344</c:v>
                </c:pt>
                <c:pt idx="11">
                  <c:v>81.380747409172159</c:v>
                </c:pt>
                <c:pt idx="12">
                  <c:v>80.441639968209003</c:v>
                </c:pt>
                <c:pt idx="13">
                  <c:v>80.991975360442567</c:v>
                </c:pt>
                <c:pt idx="14">
                  <c:v>80.366845825357089</c:v>
                </c:pt>
                <c:pt idx="15">
                  <c:v>82.58622005658134</c:v>
                </c:pt>
                <c:pt idx="16">
                  <c:v>81.081223408408704</c:v>
                </c:pt>
                <c:pt idx="17">
                  <c:v>81.872976723585282</c:v>
                </c:pt>
                <c:pt idx="18">
                  <c:v>81.49630929915179</c:v>
                </c:pt>
                <c:pt idx="19">
                  <c:v>82.217301280417658</c:v>
                </c:pt>
                <c:pt idx="20">
                  <c:v>82.785101957837412</c:v>
                </c:pt>
                <c:pt idx="21">
                  <c:v>82.554254768749288</c:v>
                </c:pt>
                <c:pt idx="22">
                  <c:v>82.982710562926769</c:v>
                </c:pt>
                <c:pt idx="23">
                  <c:v>84.123326144984063</c:v>
                </c:pt>
                <c:pt idx="24">
                  <c:v>83.567265994227967</c:v>
                </c:pt>
                <c:pt idx="25">
                  <c:v>84.041275809379115</c:v>
                </c:pt>
                <c:pt idx="26">
                  <c:v>83.839230198118983</c:v>
                </c:pt>
                <c:pt idx="27">
                  <c:v>85.847154488186561</c:v>
                </c:pt>
                <c:pt idx="28">
                  <c:v>86.632603474718152</c:v>
                </c:pt>
                <c:pt idx="29">
                  <c:v>86.657564412775855</c:v>
                </c:pt>
                <c:pt idx="30">
                  <c:v>86.109057587507237</c:v>
                </c:pt>
                <c:pt idx="31">
                  <c:v>86.495103749408159</c:v>
                </c:pt>
                <c:pt idx="32">
                  <c:v>85.038036257700938</c:v>
                </c:pt>
                <c:pt idx="33">
                  <c:v>86.576729723918675</c:v>
                </c:pt>
                <c:pt idx="34">
                  <c:v>86.076953002383675</c:v>
                </c:pt>
                <c:pt idx="35">
                  <c:v>85.566291473722018</c:v>
                </c:pt>
                <c:pt idx="36">
                  <c:v>85.788504478025857</c:v>
                </c:pt>
                <c:pt idx="37">
                  <c:v>85.977594022477348</c:v>
                </c:pt>
                <c:pt idx="38">
                  <c:v>85.3420424239619</c:v>
                </c:pt>
                <c:pt idx="39">
                  <c:v>84.816472991803138</c:v>
                </c:pt>
                <c:pt idx="40">
                  <c:v>85.045768213895812</c:v>
                </c:pt>
                <c:pt idx="41">
                  <c:v>85.910640063208561</c:v>
                </c:pt>
                <c:pt idx="42">
                  <c:v>85.082024907730968</c:v>
                </c:pt>
                <c:pt idx="43">
                  <c:v>85.214714726605607</c:v>
                </c:pt>
                <c:pt idx="44">
                  <c:v>85.622706792466829</c:v>
                </c:pt>
                <c:pt idx="45">
                  <c:v>84.238995058541349</c:v>
                </c:pt>
                <c:pt idx="46">
                  <c:v>84.060388627105482</c:v>
                </c:pt>
                <c:pt idx="47">
                  <c:v>83.723548027387068</c:v>
                </c:pt>
                <c:pt idx="48">
                  <c:v>84.011652033945879</c:v>
                </c:pt>
                <c:pt idx="49">
                  <c:v>83.157263561799439</c:v>
                </c:pt>
                <c:pt idx="50">
                  <c:v>83.298527932504129</c:v>
                </c:pt>
                <c:pt idx="51">
                  <c:v>81.801101726905117</c:v>
                </c:pt>
                <c:pt idx="52">
                  <c:v>81.313206048446062</c:v>
                </c:pt>
                <c:pt idx="53">
                  <c:v>81.980528077273391</c:v>
                </c:pt>
                <c:pt idx="54">
                  <c:v>83.114779539071932</c:v>
                </c:pt>
                <c:pt idx="55">
                  <c:v>83.736601823119869</c:v>
                </c:pt>
                <c:pt idx="56">
                  <c:v>83.905024939553556</c:v>
                </c:pt>
                <c:pt idx="57">
                  <c:v>83.301816835014662</c:v>
                </c:pt>
                <c:pt idx="58">
                  <c:v>83.686105004750786</c:v>
                </c:pt>
                <c:pt idx="59">
                  <c:v>84.329658627249998</c:v>
                </c:pt>
                <c:pt idx="60">
                  <c:v>84.950166275862003</c:v>
                </c:pt>
                <c:pt idx="61">
                  <c:v>85.066515291234793</c:v>
                </c:pt>
                <c:pt idx="62">
                  <c:v>84.430998930478069</c:v>
                </c:pt>
                <c:pt idx="63">
                  <c:v>84.801653862493779</c:v>
                </c:pt>
                <c:pt idx="64">
                  <c:v>85.139278075891866</c:v>
                </c:pt>
                <c:pt idx="65">
                  <c:v>84.810114197675574</c:v>
                </c:pt>
                <c:pt idx="66">
                  <c:v>84.838839168308908</c:v>
                </c:pt>
                <c:pt idx="67">
                  <c:v>84.919647450414317</c:v>
                </c:pt>
                <c:pt idx="68">
                  <c:v>84.712410316733212</c:v>
                </c:pt>
                <c:pt idx="69">
                  <c:v>84.233437403506358</c:v>
                </c:pt>
                <c:pt idx="70">
                  <c:v>83.555729055764544</c:v>
                </c:pt>
                <c:pt idx="71">
                  <c:v>83.907626830779066</c:v>
                </c:pt>
                <c:pt idx="72">
                  <c:v>85.139910422782634</c:v>
                </c:pt>
                <c:pt idx="73">
                  <c:v>85.814791575276672</c:v>
                </c:pt>
                <c:pt idx="74">
                  <c:v>84.375848138257098</c:v>
                </c:pt>
                <c:pt idx="75">
                  <c:v>84.57418030880163</c:v>
                </c:pt>
                <c:pt idx="76">
                  <c:v>84.989067025684179</c:v>
                </c:pt>
                <c:pt idx="77">
                  <c:v>84.902140644755619</c:v>
                </c:pt>
                <c:pt idx="78">
                  <c:v>85.728684326330622</c:v>
                </c:pt>
                <c:pt idx="79">
                  <c:v>84.744836978174419</c:v>
                </c:pt>
              </c:numCache>
            </c:numRef>
          </c:val>
          <c:smooth val="0"/>
          <c:extLst xmlns:c16r2="http://schemas.microsoft.com/office/drawing/2015/06/chart">
            <c:ext xmlns:c16="http://schemas.microsoft.com/office/drawing/2014/chart" uri="{C3380CC4-5D6E-409C-BE32-E72D297353CC}">
              <c16:uniqueId val="{00000001-1058-7E40-A799-A123D19DCEA4}"/>
            </c:ext>
          </c:extLst>
        </c:ser>
        <c:dLbls>
          <c:showLegendKey val="0"/>
          <c:showVal val="0"/>
          <c:showCatName val="0"/>
          <c:showSerName val="0"/>
          <c:showPercent val="0"/>
          <c:showBubbleSize val="0"/>
        </c:dLbls>
        <c:smooth val="0"/>
        <c:axId val="244734616"/>
        <c:axId val="244735008"/>
      </c:lineChart>
      <c:catAx>
        <c:axId val="244734616"/>
        <c:scaling>
          <c:orientation val="minMax"/>
        </c:scaling>
        <c:delete val="0"/>
        <c:axPos val="b"/>
        <c:numFmt formatCode="General" sourceLinked="0"/>
        <c:majorTickMark val="out"/>
        <c:minorTickMark val="none"/>
        <c:tickLblPos val="nextTo"/>
        <c:txPr>
          <a:bodyPr/>
          <a:lstStyle/>
          <a:p>
            <a:pPr>
              <a:defRPr sz="800">
                <a:latin typeface="Times New Roman" panose="02020603050405020304" pitchFamily="18" charset="0"/>
                <a:cs typeface="Times New Roman" panose="02020603050405020304" pitchFamily="18" charset="0"/>
              </a:defRPr>
            </a:pPr>
            <a:endParaRPr lang="en-US"/>
          </a:p>
        </c:txPr>
        <c:crossAx val="244735008"/>
        <c:crosses val="autoZero"/>
        <c:auto val="1"/>
        <c:lblAlgn val="ctr"/>
        <c:lblOffset val="100"/>
        <c:tickLblSkip val="20"/>
        <c:tickMarkSkip val="20"/>
        <c:noMultiLvlLbl val="0"/>
      </c:catAx>
      <c:valAx>
        <c:axId val="244735008"/>
        <c:scaling>
          <c:orientation val="minMax"/>
          <c:max val="100"/>
          <c:min val="50"/>
        </c:scaling>
        <c:delete val="0"/>
        <c:axPos val="l"/>
        <c:numFmt formatCode="0" sourceLinked="0"/>
        <c:majorTickMark val="out"/>
        <c:minorTickMark val="none"/>
        <c:tickLblPos val="nextTo"/>
        <c:txPr>
          <a:bodyPr/>
          <a:lstStyle/>
          <a:p>
            <a:pPr>
              <a:defRPr>
                <a:latin typeface="Times New Roman" panose="02020603050405020304" pitchFamily="18" charset="0"/>
                <a:cs typeface="Times New Roman" panose="02020603050405020304" pitchFamily="18" charset="0"/>
              </a:defRPr>
            </a:pPr>
            <a:endParaRPr lang="en-US"/>
          </a:p>
        </c:txPr>
        <c:crossAx val="244734616"/>
        <c:crosses val="autoZero"/>
        <c:crossBetween val="between"/>
      </c:valAx>
    </c:plotArea>
    <c:plotVisOnly val="1"/>
    <c:dispBlanksAs val="gap"/>
    <c:showDLblsOverMax val="0"/>
  </c:chart>
  <c:spPr>
    <a:ln>
      <a:noFill/>
    </a:ln>
  </c:spPr>
  <c:externalData r:id="rId2">
    <c:autoUpdate val="0"/>
  </c:externalData>
  <c:userShapes r:id="rId3"/>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'Data Taylor Rules'!$B$1</c:f>
              <c:strCache>
                <c:ptCount val="1"/>
                <c:pt idx="0">
                  <c:v>i</c:v>
                </c:pt>
              </c:strCache>
            </c:strRef>
          </c:tx>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Rules'!$B$2:$B$286</c:f>
              <c:numCache>
                <c:formatCode>General</c:formatCode>
                <c:ptCount val="285"/>
                <c:pt idx="0">
                  <c:v>8</c:v>
                </c:pt>
                <c:pt idx="1">
                  <c:v>8</c:v>
                </c:pt>
                <c:pt idx="2">
                  <c:v>8</c:v>
                </c:pt>
                <c:pt idx="3">
                  <c:v>8</c:v>
                </c:pt>
                <c:pt idx="4">
                  <c:v>8</c:v>
                </c:pt>
                <c:pt idx="5">
                  <c:v>8</c:v>
                </c:pt>
                <c:pt idx="6">
                  <c:v>8.75</c:v>
                </c:pt>
                <c:pt idx="7">
                  <c:v>8.75</c:v>
                </c:pt>
                <c:pt idx="8">
                  <c:v>8.25</c:v>
                </c:pt>
                <c:pt idx="9">
                  <c:v>8.25</c:v>
                </c:pt>
                <c:pt idx="10">
                  <c:v>8.25</c:v>
                </c:pt>
                <c:pt idx="11">
                  <c:v>8.25</c:v>
                </c:pt>
                <c:pt idx="12">
                  <c:v>8.25</c:v>
                </c:pt>
                <c:pt idx="13">
                  <c:v>8</c:v>
                </c:pt>
                <c:pt idx="14">
                  <c:v>7.5</c:v>
                </c:pt>
                <c:pt idx="15">
                  <c:v>7.25</c:v>
                </c:pt>
                <c:pt idx="16">
                  <c:v>7.25</c:v>
                </c:pt>
                <c:pt idx="17">
                  <c:v>7.25</c:v>
                </c:pt>
                <c:pt idx="18">
                  <c:v>6.75</c:v>
                </c:pt>
                <c:pt idx="19">
                  <c:v>6.75</c:v>
                </c:pt>
                <c:pt idx="20">
                  <c:v>6.25</c:v>
                </c:pt>
                <c:pt idx="21">
                  <c:v>5.75</c:v>
                </c:pt>
                <c:pt idx="22">
                  <c:v>5.75</c:v>
                </c:pt>
                <c:pt idx="23">
                  <c:v>5.75</c:v>
                </c:pt>
                <c:pt idx="24">
                  <c:v>5.75</c:v>
                </c:pt>
                <c:pt idx="25">
                  <c:v>5.25</c:v>
                </c:pt>
                <c:pt idx="26">
                  <c:v>5.25</c:v>
                </c:pt>
                <c:pt idx="27">
                  <c:v>5</c:v>
                </c:pt>
                <c:pt idx="28">
                  <c:v>4.5</c:v>
                </c:pt>
                <c:pt idx="29">
                  <c:v>4.5</c:v>
                </c:pt>
                <c:pt idx="30">
                  <c:v>4.5</c:v>
                </c:pt>
                <c:pt idx="31">
                  <c:v>4.5</c:v>
                </c:pt>
                <c:pt idx="32">
                  <c:v>4.5</c:v>
                </c:pt>
                <c:pt idx="33">
                  <c:v>4.5</c:v>
                </c:pt>
                <c:pt idx="34">
                  <c:v>4.5</c:v>
                </c:pt>
                <c:pt idx="35">
                  <c:v>4.5</c:v>
                </c:pt>
                <c:pt idx="36">
                  <c:v>4.5</c:v>
                </c:pt>
                <c:pt idx="37">
                  <c:v>4.5</c:v>
                </c:pt>
                <c:pt idx="38">
                  <c:v>4</c:v>
                </c:pt>
                <c:pt idx="39">
                  <c:v>4</c:v>
                </c:pt>
                <c:pt idx="40">
                  <c:v>4</c:v>
                </c:pt>
                <c:pt idx="41">
                  <c:v>4</c:v>
                </c:pt>
                <c:pt idx="42">
                  <c:v>4</c:v>
                </c:pt>
                <c:pt idx="43">
                  <c:v>3.5</c:v>
                </c:pt>
                <c:pt idx="44">
                  <c:v>3.5</c:v>
                </c:pt>
                <c:pt idx="45">
                  <c:v>3.5</c:v>
                </c:pt>
                <c:pt idx="46">
                  <c:v>3.5</c:v>
                </c:pt>
                <c:pt idx="47">
                  <c:v>3</c:v>
                </c:pt>
                <c:pt idx="48">
                  <c:v>3</c:v>
                </c:pt>
                <c:pt idx="49">
                  <c:v>3</c:v>
                </c:pt>
                <c:pt idx="50">
                  <c:v>3</c:v>
                </c:pt>
                <c:pt idx="51">
                  <c:v>2.5</c:v>
                </c:pt>
                <c:pt idx="52">
                  <c:v>2.5</c:v>
                </c:pt>
                <c:pt idx="53">
                  <c:v>2.5</c:v>
                </c:pt>
                <c:pt idx="54">
                  <c:v>2.5</c:v>
                </c:pt>
                <c:pt idx="55">
                  <c:v>2.5</c:v>
                </c:pt>
                <c:pt idx="56">
                  <c:v>2.5</c:v>
                </c:pt>
                <c:pt idx="57">
                  <c:v>2.5</c:v>
                </c:pt>
                <c:pt idx="58">
                  <c:v>2.5</c:v>
                </c:pt>
                <c:pt idx="59">
                  <c:v>2.5</c:v>
                </c:pt>
                <c:pt idx="60">
                  <c:v>2.5</c:v>
                </c:pt>
                <c:pt idx="61">
                  <c:v>2.5</c:v>
                </c:pt>
                <c:pt idx="62">
                  <c:v>2.5</c:v>
                </c:pt>
                <c:pt idx="63">
                  <c:v>2.5</c:v>
                </c:pt>
                <c:pt idx="64">
                  <c:v>2.5</c:v>
                </c:pt>
                <c:pt idx="65">
                  <c:v>2.5</c:v>
                </c:pt>
                <c:pt idx="66">
                  <c:v>2.5</c:v>
                </c:pt>
                <c:pt idx="67">
                  <c:v>2.5</c:v>
                </c:pt>
                <c:pt idx="68">
                  <c:v>2.5</c:v>
                </c:pt>
                <c:pt idx="69">
                  <c:v>2.5</c:v>
                </c:pt>
                <c:pt idx="70">
                  <c:v>2.5</c:v>
                </c:pt>
                <c:pt idx="71">
                  <c:v>2.5</c:v>
                </c:pt>
                <c:pt idx="72">
                  <c:v>2.5</c:v>
                </c:pt>
                <c:pt idx="73">
                  <c:v>2.5</c:v>
                </c:pt>
                <c:pt idx="74">
                  <c:v>2.5</c:v>
                </c:pt>
                <c:pt idx="75">
                  <c:v>2.5</c:v>
                </c:pt>
                <c:pt idx="76">
                  <c:v>2.5</c:v>
                </c:pt>
                <c:pt idx="77">
                  <c:v>2.5</c:v>
                </c:pt>
                <c:pt idx="78">
                  <c:v>2.5</c:v>
                </c:pt>
                <c:pt idx="79">
                  <c:v>2.5</c:v>
                </c:pt>
                <c:pt idx="80">
                  <c:v>2.5</c:v>
                </c:pt>
                <c:pt idx="81">
                  <c:v>2.5</c:v>
                </c:pt>
                <c:pt idx="82">
                  <c:v>2.5</c:v>
                </c:pt>
                <c:pt idx="83">
                  <c:v>2.5</c:v>
                </c:pt>
                <c:pt idx="84">
                  <c:v>3</c:v>
                </c:pt>
                <c:pt idx="85">
                  <c:v>3</c:v>
                </c:pt>
                <c:pt idx="86">
                  <c:v>3</c:v>
                </c:pt>
                <c:pt idx="87">
                  <c:v>2.5</c:v>
                </c:pt>
                <c:pt idx="88">
                  <c:v>2.5</c:v>
                </c:pt>
                <c:pt idx="89">
                  <c:v>2.5</c:v>
                </c:pt>
                <c:pt idx="90">
                  <c:v>2.5</c:v>
                </c:pt>
                <c:pt idx="91">
                  <c:v>2.5</c:v>
                </c:pt>
                <c:pt idx="92">
                  <c:v>2.5</c:v>
                </c:pt>
                <c:pt idx="93">
                  <c:v>2.5</c:v>
                </c:pt>
                <c:pt idx="94">
                  <c:v>3</c:v>
                </c:pt>
                <c:pt idx="95">
                  <c:v>3</c:v>
                </c:pt>
                <c:pt idx="96">
                  <c:v>3</c:v>
                </c:pt>
                <c:pt idx="97">
                  <c:v>3.25</c:v>
                </c:pt>
                <c:pt idx="98">
                  <c:v>3.5</c:v>
                </c:pt>
                <c:pt idx="99">
                  <c:v>3.75</c:v>
                </c:pt>
                <c:pt idx="100">
                  <c:v>3.75</c:v>
                </c:pt>
                <c:pt idx="101">
                  <c:v>4.25</c:v>
                </c:pt>
                <c:pt idx="102">
                  <c:v>4.25</c:v>
                </c:pt>
                <c:pt idx="103">
                  <c:v>4.25</c:v>
                </c:pt>
                <c:pt idx="104">
                  <c:v>4.5</c:v>
                </c:pt>
                <c:pt idx="105">
                  <c:v>4.75</c:v>
                </c:pt>
                <c:pt idx="106">
                  <c:v>4.75</c:v>
                </c:pt>
                <c:pt idx="107">
                  <c:v>4.75</c:v>
                </c:pt>
                <c:pt idx="108">
                  <c:v>4.75</c:v>
                </c:pt>
                <c:pt idx="109">
                  <c:v>4.75</c:v>
                </c:pt>
                <c:pt idx="110">
                  <c:v>4.75</c:v>
                </c:pt>
                <c:pt idx="111">
                  <c:v>4.75</c:v>
                </c:pt>
                <c:pt idx="112">
                  <c:v>4.5</c:v>
                </c:pt>
                <c:pt idx="113">
                  <c:v>4.5</c:v>
                </c:pt>
                <c:pt idx="114">
                  <c:v>4.5</c:v>
                </c:pt>
                <c:pt idx="115">
                  <c:v>4.25</c:v>
                </c:pt>
                <c:pt idx="116">
                  <c:v>3.75</c:v>
                </c:pt>
                <c:pt idx="117">
                  <c:v>3.75</c:v>
                </c:pt>
                <c:pt idx="118">
                  <c:v>3.25</c:v>
                </c:pt>
                <c:pt idx="119">
                  <c:v>3.25</c:v>
                </c:pt>
                <c:pt idx="120">
                  <c:v>3.25</c:v>
                </c:pt>
                <c:pt idx="121">
                  <c:v>3.25</c:v>
                </c:pt>
                <c:pt idx="122">
                  <c:v>3.25</c:v>
                </c:pt>
                <c:pt idx="123">
                  <c:v>3.25</c:v>
                </c:pt>
                <c:pt idx="124">
                  <c:v>3.25</c:v>
                </c:pt>
                <c:pt idx="125">
                  <c:v>3.25</c:v>
                </c:pt>
                <c:pt idx="126">
                  <c:v>3.25</c:v>
                </c:pt>
                <c:pt idx="127">
                  <c:v>3.25</c:v>
                </c:pt>
                <c:pt idx="128">
                  <c:v>3.25</c:v>
                </c:pt>
                <c:pt idx="129">
                  <c:v>3.25</c:v>
                </c:pt>
                <c:pt idx="130">
                  <c:v>3.25</c:v>
                </c:pt>
                <c:pt idx="131">
                  <c:v>2.75</c:v>
                </c:pt>
                <c:pt idx="132">
                  <c:v>2.75</c:v>
                </c:pt>
                <c:pt idx="133">
                  <c:v>2.75</c:v>
                </c:pt>
                <c:pt idx="134">
                  <c:v>2.5</c:v>
                </c:pt>
                <c:pt idx="135">
                  <c:v>2.5</c:v>
                </c:pt>
                <c:pt idx="136">
                  <c:v>2.5</c:v>
                </c:pt>
                <c:pt idx="137">
                  <c:v>2</c:v>
                </c:pt>
                <c:pt idx="138">
                  <c:v>2</c:v>
                </c:pt>
                <c:pt idx="139">
                  <c:v>2</c:v>
                </c:pt>
                <c:pt idx="140">
                  <c:v>2</c:v>
                </c:pt>
                <c:pt idx="141">
                  <c:v>2</c:v>
                </c:pt>
                <c:pt idx="142">
                  <c:v>2</c:v>
                </c:pt>
                <c:pt idx="143">
                  <c:v>2</c:v>
                </c:pt>
                <c:pt idx="144">
                  <c:v>2</c:v>
                </c:pt>
                <c:pt idx="145">
                  <c:v>2</c:v>
                </c:pt>
                <c:pt idx="146">
                  <c:v>2</c:v>
                </c:pt>
                <c:pt idx="147">
                  <c:v>2</c:v>
                </c:pt>
                <c:pt idx="148">
                  <c:v>2</c:v>
                </c:pt>
                <c:pt idx="149">
                  <c:v>2</c:v>
                </c:pt>
                <c:pt idx="150">
                  <c:v>2</c:v>
                </c:pt>
                <c:pt idx="151">
                  <c:v>2</c:v>
                </c:pt>
                <c:pt idx="152">
                  <c:v>2</c:v>
                </c:pt>
                <c:pt idx="153">
                  <c:v>2</c:v>
                </c:pt>
                <c:pt idx="154">
                  <c:v>2</c:v>
                </c:pt>
                <c:pt idx="155">
                  <c:v>2</c:v>
                </c:pt>
                <c:pt idx="156">
                  <c:v>2</c:v>
                </c:pt>
                <c:pt idx="157">
                  <c:v>2</c:v>
                </c:pt>
                <c:pt idx="158">
                  <c:v>2</c:v>
                </c:pt>
                <c:pt idx="159">
                  <c:v>2</c:v>
                </c:pt>
                <c:pt idx="160">
                  <c:v>2</c:v>
                </c:pt>
                <c:pt idx="161">
                  <c:v>2</c:v>
                </c:pt>
                <c:pt idx="162">
                  <c:v>2</c:v>
                </c:pt>
                <c:pt idx="163">
                  <c:v>2</c:v>
                </c:pt>
                <c:pt idx="164">
                  <c:v>2</c:v>
                </c:pt>
                <c:pt idx="165">
                  <c:v>2</c:v>
                </c:pt>
                <c:pt idx="166">
                  <c:v>2</c:v>
                </c:pt>
                <c:pt idx="167">
                  <c:v>2.25</c:v>
                </c:pt>
                <c:pt idx="168">
                  <c:v>2.25</c:v>
                </c:pt>
                <c:pt idx="169">
                  <c:v>2.25</c:v>
                </c:pt>
                <c:pt idx="170">
                  <c:v>2.5</c:v>
                </c:pt>
                <c:pt idx="171">
                  <c:v>2.5</c:v>
                </c:pt>
                <c:pt idx="172">
                  <c:v>2.5</c:v>
                </c:pt>
                <c:pt idx="173">
                  <c:v>2.75</c:v>
                </c:pt>
                <c:pt idx="174">
                  <c:v>2.75</c:v>
                </c:pt>
                <c:pt idx="175">
                  <c:v>3</c:v>
                </c:pt>
                <c:pt idx="176">
                  <c:v>3</c:v>
                </c:pt>
                <c:pt idx="177">
                  <c:v>3.25</c:v>
                </c:pt>
                <c:pt idx="178">
                  <c:v>3.25</c:v>
                </c:pt>
                <c:pt idx="179">
                  <c:v>3.5</c:v>
                </c:pt>
                <c:pt idx="180">
                  <c:v>3.5</c:v>
                </c:pt>
                <c:pt idx="181">
                  <c:v>3.5</c:v>
                </c:pt>
                <c:pt idx="182">
                  <c:v>3.75</c:v>
                </c:pt>
                <c:pt idx="183">
                  <c:v>3.75</c:v>
                </c:pt>
                <c:pt idx="184">
                  <c:v>3.75</c:v>
                </c:pt>
                <c:pt idx="185">
                  <c:v>4</c:v>
                </c:pt>
                <c:pt idx="186">
                  <c:v>4</c:v>
                </c:pt>
                <c:pt idx="187">
                  <c:v>4</c:v>
                </c:pt>
                <c:pt idx="188">
                  <c:v>4</c:v>
                </c:pt>
                <c:pt idx="189">
                  <c:v>4</c:v>
                </c:pt>
                <c:pt idx="190">
                  <c:v>4</c:v>
                </c:pt>
                <c:pt idx="191">
                  <c:v>4</c:v>
                </c:pt>
                <c:pt idx="192">
                  <c:v>4</c:v>
                </c:pt>
                <c:pt idx="193">
                  <c:v>4</c:v>
                </c:pt>
                <c:pt idx="194">
                  <c:v>4</c:v>
                </c:pt>
                <c:pt idx="195">
                  <c:v>4</c:v>
                </c:pt>
                <c:pt idx="196">
                  <c:v>4</c:v>
                </c:pt>
                <c:pt idx="197">
                  <c:v>4</c:v>
                </c:pt>
                <c:pt idx="198">
                  <c:v>4.25</c:v>
                </c:pt>
                <c:pt idx="199">
                  <c:v>4.25</c:v>
                </c:pt>
                <c:pt idx="200">
                  <c:v>4.25</c:v>
                </c:pt>
                <c:pt idx="201">
                  <c:v>3.75</c:v>
                </c:pt>
                <c:pt idx="202">
                  <c:v>3.25</c:v>
                </c:pt>
                <c:pt idx="203">
                  <c:v>2.5</c:v>
                </c:pt>
                <c:pt idx="204">
                  <c:v>2</c:v>
                </c:pt>
                <c:pt idx="205">
                  <c:v>2</c:v>
                </c:pt>
                <c:pt idx="206">
                  <c:v>1.5</c:v>
                </c:pt>
                <c:pt idx="207">
                  <c:v>1.25</c:v>
                </c:pt>
                <c:pt idx="208">
                  <c:v>1</c:v>
                </c:pt>
                <c:pt idx="209">
                  <c:v>1</c:v>
                </c:pt>
                <c:pt idx="210">
                  <c:v>1</c:v>
                </c:pt>
                <c:pt idx="211">
                  <c:v>1</c:v>
                </c:pt>
                <c:pt idx="212">
                  <c:v>1</c:v>
                </c:pt>
                <c:pt idx="213">
                  <c:v>1</c:v>
                </c:pt>
                <c:pt idx="214">
                  <c:v>1</c:v>
                </c:pt>
                <c:pt idx="215">
                  <c:v>1</c:v>
                </c:pt>
                <c:pt idx="216">
                  <c:v>1</c:v>
                </c:pt>
                <c:pt idx="217">
                  <c:v>1</c:v>
                </c:pt>
                <c:pt idx="218">
                  <c:v>1</c:v>
                </c:pt>
                <c:pt idx="219">
                  <c:v>1</c:v>
                </c:pt>
                <c:pt idx="220">
                  <c:v>1</c:v>
                </c:pt>
                <c:pt idx="221">
                  <c:v>1</c:v>
                </c:pt>
                <c:pt idx="222">
                  <c:v>1</c:v>
                </c:pt>
                <c:pt idx="223">
                  <c:v>1</c:v>
                </c:pt>
                <c:pt idx="224">
                  <c:v>1</c:v>
                </c:pt>
                <c:pt idx="225">
                  <c:v>1</c:v>
                </c:pt>
                <c:pt idx="226">
                  <c:v>1</c:v>
                </c:pt>
                <c:pt idx="227">
                  <c:v>1</c:v>
                </c:pt>
                <c:pt idx="228">
                  <c:v>1</c:v>
                </c:pt>
                <c:pt idx="229">
                  <c:v>1</c:v>
                </c:pt>
                <c:pt idx="230">
                  <c:v>1</c:v>
                </c:pt>
                <c:pt idx="231">
                  <c:v>1.25</c:v>
                </c:pt>
                <c:pt idx="232">
                  <c:v>1.25</c:v>
                </c:pt>
                <c:pt idx="233">
                  <c:v>1.25</c:v>
                </c:pt>
                <c:pt idx="234">
                  <c:v>1.5</c:v>
                </c:pt>
                <c:pt idx="235">
                  <c:v>1.5</c:v>
                </c:pt>
                <c:pt idx="236">
                  <c:v>1.5</c:v>
                </c:pt>
                <c:pt idx="237">
                  <c:v>1.5</c:v>
                </c:pt>
                <c:pt idx="238">
                  <c:v>1.25</c:v>
                </c:pt>
                <c:pt idx="239">
                  <c:v>1</c:v>
                </c:pt>
                <c:pt idx="240">
                  <c:v>1</c:v>
                </c:pt>
                <c:pt idx="241">
                  <c:v>1</c:v>
                </c:pt>
                <c:pt idx="242">
                  <c:v>1</c:v>
                </c:pt>
                <c:pt idx="243">
                  <c:v>1</c:v>
                </c:pt>
                <c:pt idx="244">
                  <c:v>1</c:v>
                </c:pt>
                <c:pt idx="245">
                  <c:v>1</c:v>
                </c:pt>
                <c:pt idx="246">
                  <c:v>0.75</c:v>
                </c:pt>
                <c:pt idx="247">
                  <c:v>0.75</c:v>
                </c:pt>
                <c:pt idx="248">
                  <c:v>0.75</c:v>
                </c:pt>
                <c:pt idx="249">
                  <c:v>0.75</c:v>
                </c:pt>
                <c:pt idx="250">
                  <c:v>0.75</c:v>
                </c:pt>
                <c:pt idx="251">
                  <c:v>0.75</c:v>
                </c:pt>
                <c:pt idx="252">
                  <c:v>0.75</c:v>
                </c:pt>
                <c:pt idx="253">
                  <c:v>0.75</c:v>
                </c:pt>
                <c:pt idx="254">
                  <c:v>0.75</c:v>
                </c:pt>
                <c:pt idx="255">
                  <c:v>0.75</c:v>
                </c:pt>
                <c:pt idx="256">
                  <c:v>0.5</c:v>
                </c:pt>
                <c:pt idx="257">
                  <c:v>0.5</c:v>
                </c:pt>
                <c:pt idx="258">
                  <c:v>0.5</c:v>
                </c:pt>
                <c:pt idx="259">
                  <c:v>0.5</c:v>
                </c:pt>
                <c:pt idx="260">
                  <c:v>0.5</c:v>
                </c:pt>
                <c:pt idx="261">
                  <c:v>0.5</c:v>
                </c:pt>
                <c:pt idx="262">
                  <c:v>0.25</c:v>
                </c:pt>
                <c:pt idx="263">
                  <c:v>0.25</c:v>
                </c:pt>
                <c:pt idx="264">
                  <c:v>0.25</c:v>
                </c:pt>
                <c:pt idx="265">
                  <c:v>0.25</c:v>
                </c:pt>
                <c:pt idx="266">
                  <c:v>0.25</c:v>
                </c:pt>
                <c:pt idx="267">
                  <c:v>0.25</c:v>
                </c:pt>
                <c:pt idx="268">
                  <c:v>0.25</c:v>
                </c:pt>
                <c:pt idx="269">
                  <c:v>0.15</c:v>
                </c:pt>
                <c:pt idx="270">
                  <c:v>0.15</c:v>
                </c:pt>
                <c:pt idx="271">
                  <c:v>0.15</c:v>
                </c:pt>
                <c:pt idx="272">
                  <c:v>0.05</c:v>
                </c:pt>
                <c:pt idx="273">
                  <c:v>0.05</c:v>
                </c:pt>
                <c:pt idx="274">
                  <c:v>0.05</c:v>
                </c:pt>
                <c:pt idx="275">
                  <c:v>0.05</c:v>
                </c:pt>
                <c:pt idx="276">
                  <c:v>0.05</c:v>
                </c:pt>
                <c:pt idx="277">
                  <c:v>0.05</c:v>
                </c:pt>
                <c:pt idx="278">
                  <c:v>0.05</c:v>
                </c:pt>
                <c:pt idx="279">
                  <c:v>0.05</c:v>
                </c:pt>
                <c:pt idx="280">
                  <c:v>0.05</c:v>
                </c:pt>
                <c:pt idx="281">
                  <c:v>0.05</c:v>
                </c:pt>
                <c:pt idx="282">
                  <c:v>0.05</c:v>
                </c:pt>
                <c:pt idx="283">
                  <c:v>0.05</c:v>
                </c:pt>
                <c:pt idx="284">
                  <c:v>0.05</c:v>
                </c:pt>
              </c:numCache>
            </c:numRef>
          </c:val>
          <c:smooth val="0"/>
          <c:extLst xmlns:c16r2="http://schemas.microsoft.com/office/drawing/2015/06/chart">
            <c:ext xmlns:c16="http://schemas.microsoft.com/office/drawing/2014/chart" uri="{C3380CC4-5D6E-409C-BE32-E72D297353CC}">
              <c16:uniqueId val="{00000000-52F3-D042-9B61-754329ABFEBC}"/>
            </c:ext>
          </c:extLst>
        </c:ser>
        <c:ser>
          <c:idx val="1"/>
          <c:order val="1"/>
          <c:tx>
            <c:strRef>
              <c:f>'Data Taylor Rules'!$C$1</c:f>
              <c:strCache>
                <c:ptCount val="1"/>
                <c:pt idx="0">
                  <c:v>Taylor_Germany (rho = 0)</c:v>
                </c:pt>
              </c:strCache>
            </c:strRef>
          </c:tx>
          <c:spPr>
            <a:ln>
              <a:solidFill>
                <a:sysClr val="windowText" lastClr="000000"/>
              </a:solidFill>
            </a:ln>
          </c:spPr>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Rules'!$C$2:$C$286</c:f>
              <c:numCache>
                <c:formatCode>General</c:formatCode>
                <c:ptCount val="285"/>
                <c:pt idx="0">
                  <c:v>10.712759999999999</c:v>
                </c:pt>
                <c:pt idx="1">
                  <c:v>10.798590000000001</c:v>
                </c:pt>
                <c:pt idx="2">
                  <c:v>11.276450000000001</c:v>
                </c:pt>
                <c:pt idx="3">
                  <c:v>11.368639999999999</c:v>
                </c:pt>
                <c:pt idx="4">
                  <c:v>11.11129</c:v>
                </c:pt>
                <c:pt idx="5">
                  <c:v>10.67083</c:v>
                </c:pt>
                <c:pt idx="6">
                  <c:v>9.3104790000000008</c:v>
                </c:pt>
                <c:pt idx="7">
                  <c:v>9.2104800000000004</c:v>
                </c:pt>
                <c:pt idx="8">
                  <c:v>8.9869590000000006</c:v>
                </c:pt>
                <c:pt idx="9">
                  <c:v>6.9417520000000001</c:v>
                </c:pt>
                <c:pt idx="10">
                  <c:v>6.6950570000000003</c:v>
                </c:pt>
                <c:pt idx="11">
                  <c:v>6.639335</c:v>
                </c:pt>
                <c:pt idx="12">
                  <c:v>8.2672539999999994</c:v>
                </c:pt>
                <c:pt idx="13">
                  <c:v>8.5164449999999992</c:v>
                </c:pt>
                <c:pt idx="14">
                  <c:v>8.2748989999999996</c:v>
                </c:pt>
                <c:pt idx="15">
                  <c:v>8.0770599999999995</c:v>
                </c:pt>
                <c:pt idx="16">
                  <c:v>7.8451700000000004</c:v>
                </c:pt>
                <c:pt idx="17">
                  <c:v>7.9475199999999999</c:v>
                </c:pt>
                <c:pt idx="18">
                  <c:v>8.0415729999999996</c:v>
                </c:pt>
                <c:pt idx="19">
                  <c:v>7.9915719999999997</c:v>
                </c:pt>
                <c:pt idx="20">
                  <c:v>7.9490819999999998</c:v>
                </c:pt>
                <c:pt idx="21">
                  <c:v>7.7255609999999999</c:v>
                </c:pt>
                <c:pt idx="22">
                  <c:v>7.3222969999999998</c:v>
                </c:pt>
                <c:pt idx="23">
                  <c:v>7.431012</c:v>
                </c:pt>
                <c:pt idx="24">
                  <c:v>5.8040159999999998</c:v>
                </c:pt>
                <c:pt idx="25">
                  <c:v>5.5545309999999999</c:v>
                </c:pt>
                <c:pt idx="26">
                  <c:v>5.3815109999999997</c:v>
                </c:pt>
                <c:pt idx="27">
                  <c:v>4.9916210000000003</c:v>
                </c:pt>
                <c:pt idx="28">
                  <c:v>5.3625559999999997</c:v>
                </c:pt>
                <c:pt idx="29">
                  <c:v>5.0241689999999997</c:v>
                </c:pt>
                <c:pt idx="30">
                  <c:v>4.8452120000000001</c:v>
                </c:pt>
                <c:pt idx="31">
                  <c:v>5.2185079999999999</c:v>
                </c:pt>
                <c:pt idx="32">
                  <c:v>5.061223</c:v>
                </c:pt>
                <c:pt idx="33">
                  <c:v>4.9493600000000004</c:v>
                </c:pt>
                <c:pt idx="34">
                  <c:v>4.9452119999999997</c:v>
                </c:pt>
                <c:pt idx="35">
                  <c:v>4.9870580000000002</c:v>
                </c:pt>
                <c:pt idx="36">
                  <c:v>4.4805140000000003</c:v>
                </c:pt>
                <c:pt idx="37">
                  <c:v>4.3494830000000002</c:v>
                </c:pt>
                <c:pt idx="38">
                  <c:v>4.1861899999999999</c:v>
                </c:pt>
                <c:pt idx="39">
                  <c:v>4.1830429999999996</c:v>
                </c:pt>
                <c:pt idx="40">
                  <c:v>3.8545259999999999</c:v>
                </c:pt>
                <c:pt idx="41">
                  <c:v>3.8518080000000001</c:v>
                </c:pt>
                <c:pt idx="42">
                  <c:v>3.634366</c:v>
                </c:pt>
                <c:pt idx="43">
                  <c:v>3.2610709999999998</c:v>
                </c:pt>
                <c:pt idx="44">
                  <c:v>3.5843660000000002</c:v>
                </c:pt>
                <c:pt idx="45">
                  <c:v>3.3774389999999999</c:v>
                </c:pt>
                <c:pt idx="46">
                  <c:v>3.2155770000000001</c:v>
                </c:pt>
                <c:pt idx="47">
                  <c:v>3.3202150000000001</c:v>
                </c:pt>
                <c:pt idx="48">
                  <c:v>3.1544189999999999</c:v>
                </c:pt>
                <c:pt idx="49">
                  <c:v>3.093404</c:v>
                </c:pt>
                <c:pt idx="50">
                  <c:v>3.2511890000000001</c:v>
                </c:pt>
                <c:pt idx="51">
                  <c:v>3.0411869999999999</c:v>
                </c:pt>
                <c:pt idx="52">
                  <c:v>3.1465399999999999</c:v>
                </c:pt>
                <c:pt idx="53">
                  <c:v>3.1441080000000001</c:v>
                </c:pt>
                <c:pt idx="54">
                  <c:v>2.9325320000000001</c:v>
                </c:pt>
                <c:pt idx="55">
                  <c:v>2.8825319999999999</c:v>
                </c:pt>
                <c:pt idx="56">
                  <c:v>2.832532</c:v>
                </c:pt>
                <c:pt idx="57">
                  <c:v>3.101321</c:v>
                </c:pt>
                <c:pt idx="58">
                  <c:v>2.8941080000000001</c:v>
                </c:pt>
                <c:pt idx="59">
                  <c:v>2.83717</c:v>
                </c:pt>
                <c:pt idx="60">
                  <c:v>3.5625789999999999</c:v>
                </c:pt>
                <c:pt idx="61">
                  <c:v>3.237066</c:v>
                </c:pt>
                <c:pt idx="62">
                  <c:v>2.8740700000000001</c:v>
                </c:pt>
                <c:pt idx="63">
                  <c:v>2.51322</c:v>
                </c:pt>
                <c:pt idx="64">
                  <c:v>2.8192059999999999</c:v>
                </c:pt>
                <c:pt idx="65">
                  <c:v>2.8167749999999998</c:v>
                </c:pt>
                <c:pt idx="66">
                  <c:v>3.7392400000000001</c:v>
                </c:pt>
                <c:pt idx="67">
                  <c:v>3.8928769999999999</c:v>
                </c:pt>
                <c:pt idx="68">
                  <c:v>3.5854599999999999</c:v>
                </c:pt>
                <c:pt idx="69">
                  <c:v>3.4315370000000001</c:v>
                </c:pt>
                <c:pt idx="70">
                  <c:v>3.5887500000000001</c:v>
                </c:pt>
                <c:pt idx="71">
                  <c:v>3.4254570000000002</c:v>
                </c:pt>
                <c:pt idx="72">
                  <c:v>2.3322600000000002</c:v>
                </c:pt>
                <c:pt idx="73">
                  <c:v>2.1732589999999998</c:v>
                </c:pt>
                <c:pt idx="74">
                  <c:v>2.225047</c:v>
                </c:pt>
                <c:pt idx="75">
                  <c:v>2.6893199999999999</c:v>
                </c:pt>
                <c:pt idx="76">
                  <c:v>2.5775999999999999</c:v>
                </c:pt>
                <c:pt idx="77">
                  <c:v>2.6255980000000001</c:v>
                </c:pt>
                <c:pt idx="78">
                  <c:v>2.0034679999999998</c:v>
                </c:pt>
                <c:pt idx="79">
                  <c:v>1.594989</c:v>
                </c:pt>
                <c:pt idx="80">
                  <c:v>1.646849</c:v>
                </c:pt>
                <c:pt idx="81">
                  <c:v>1.5447139999999999</c:v>
                </c:pt>
                <c:pt idx="82">
                  <c:v>1.5447139999999999</c:v>
                </c:pt>
                <c:pt idx="83">
                  <c:v>1.4401470000000001</c:v>
                </c:pt>
                <c:pt idx="84">
                  <c:v>1.356395</c:v>
                </c:pt>
                <c:pt idx="85">
                  <c:v>1.278006</c:v>
                </c:pt>
                <c:pt idx="86">
                  <c:v>1.4314279999999999</c:v>
                </c:pt>
                <c:pt idx="87">
                  <c:v>2.0405440000000001</c:v>
                </c:pt>
                <c:pt idx="88">
                  <c:v>1.631135</c:v>
                </c:pt>
                <c:pt idx="89">
                  <c:v>1.655883</c:v>
                </c:pt>
                <c:pt idx="90">
                  <c:v>1.95658</c:v>
                </c:pt>
                <c:pt idx="91">
                  <c:v>2.0846819999999999</c:v>
                </c:pt>
                <c:pt idx="92">
                  <c:v>2.0861170000000002</c:v>
                </c:pt>
                <c:pt idx="93">
                  <c:v>2.214791</c:v>
                </c:pt>
                <c:pt idx="94">
                  <c:v>2.6193430000000002</c:v>
                </c:pt>
                <c:pt idx="95">
                  <c:v>3.0464980000000002</c:v>
                </c:pt>
                <c:pt idx="96">
                  <c:v>3.5327280000000001</c:v>
                </c:pt>
                <c:pt idx="97">
                  <c:v>3.579939</c:v>
                </c:pt>
                <c:pt idx="98">
                  <c:v>3.579939</c:v>
                </c:pt>
                <c:pt idx="99">
                  <c:v>2.9174009999999999</c:v>
                </c:pt>
                <c:pt idx="100">
                  <c:v>2.74152</c:v>
                </c:pt>
                <c:pt idx="101">
                  <c:v>3.266375</c:v>
                </c:pt>
                <c:pt idx="102">
                  <c:v>3.3073619999999999</c:v>
                </c:pt>
                <c:pt idx="103">
                  <c:v>3.1349140000000002</c:v>
                </c:pt>
                <c:pt idx="104">
                  <c:v>3.838225</c:v>
                </c:pt>
                <c:pt idx="105">
                  <c:v>3.891086</c:v>
                </c:pt>
                <c:pt idx="106">
                  <c:v>3.7110560000000001</c:v>
                </c:pt>
                <c:pt idx="107">
                  <c:v>4.4466289999999997</c:v>
                </c:pt>
                <c:pt idx="108">
                  <c:v>3.574303</c:v>
                </c:pt>
                <c:pt idx="109">
                  <c:v>4.2638809999999996</c:v>
                </c:pt>
                <c:pt idx="110">
                  <c:v>4.3138810000000003</c:v>
                </c:pt>
                <c:pt idx="111">
                  <c:v>5.0026010000000003</c:v>
                </c:pt>
                <c:pt idx="112">
                  <c:v>5.6430369999999996</c:v>
                </c:pt>
                <c:pt idx="113">
                  <c:v>5.1116739999999998</c:v>
                </c:pt>
                <c:pt idx="114">
                  <c:v>4.5333860000000001</c:v>
                </c:pt>
                <c:pt idx="115">
                  <c:v>4.5405379999999997</c:v>
                </c:pt>
                <c:pt idx="116">
                  <c:v>4.1413510000000002</c:v>
                </c:pt>
                <c:pt idx="117">
                  <c:v>4.0945689999999999</c:v>
                </c:pt>
                <c:pt idx="118">
                  <c:v>3.5767959999999999</c:v>
                </c:pt>
                <c:pt idx="119">
                  <c:v>3.6791450000000001</c:v>
                </c:pt>
                <c:pt idx="120">
                  <c:v>4.3690810000000004</c:v>
                </c:pt>
                <c:pt idx="121">
                  <c:v>3.962955</c:v>
                </c:pt>
                <c:pt idx="122">
                  <c:v>4.3014859999999997</c:v>
                </c:pt>
                <c:pt idx="123">
                  <c:v>3.393608</c:v>
                </c:pt>
                <c:pt idx="124">
                  <c:v>2.998211</c:v>
                </c:pt>
                <c:pt idx="125">
                  <c:v>2.7771219999999999</c:v>
                </c:pt>
                <c:pt idx="126">
                  <c:v>2.72519</c:v>
                </c:pt>
                <c:pt idx="127">
                  <c:v>2.848211</c:v>
                </c:pt>
                <c:pt idx="128">
                  <c:v>2.748211</c:v>
                </c:pt>
                <c:pt idx="129">
                  <c:v>2.7003560000000002</c:v>
                </c:pt>
                <c:pt idx="130">
                  <c:v>2.484918</c:v>
                </c:pt>
                <c:pt idx="131">
                  <c:v>2.419397</c:v>
                </c:pt>
                <c:pt idx="132">
                  <c:v>2.1493090000000001</c:v>
                </c:pt>
                <c:pt idx="133">
                  <c:v>2.4292560000000001</c:v>
                </c:pt>
                <c:pt idx="134">
                  <c:v>2.208024</c:v>
                </c:pt>
                <c:pt idx="135">
                  <c:v>1.8247869999999999</c:v>
                </c:pt>
                <c:pt idx="136">
                  <c:v>1.3196730000000001</c:v>
                </c:pt>
                <c:pt idx="137">
                  <c:v>1.7732840000000001</c:v>
                </c:pt>
                <c:pt idx="138">
                  <c:v>1.939009</c:v>
                </c:pt>
                <c:pt idx="139">
                  <c:v>2.1080239999999999</c:v>
                </c:pt>
                <c:pt idx="140">
                  <c:v>1.940726</c:v>
                </c:pt>
                <c:pt idx="141">
                  <c:v>2.1098840000000001</c:v>
                </c:pt>
                <c:pt idx="142">
                  <c:v>2.2834759999999998</c:v>
                </c:pt>
                <c:pt idx="143">
                  <c:v>2.100514</c:v>
                </c:pt>
                <c:pt idx="144">
                  <c:v>2.100514</c:v>
                </c:pt>
                <c:pt idx="145">
                  <c:v>1.443827</c:v>
                </c:pt>
                <c:pt idx="146">
                  <c:v>1.6739889999999999</c:v>
                </c:pt>
                <c:pt idx="147">
                  <c:v>2.6722000000000001</c:v>
                </c:pt>
                <c:pt idx="148">
                  <c:v>3.3378169999999998</c:v>
                </c:pt>
                <c:pt idx="149">
                  <c:v>2.8342049999999999</c:v>
                </c:pt>
                <c:pt idx="150">
                  <c:v>2.8283399999999999</c:v>
                </c:pt>
                <c:pt idx="151">
                  <c:v>2.9425629999999998</c:v>
                </c:pt>
                <c:pt idx="152">
                  <c:v>2.7812730000000001</c:v>
                </c:pt>
                <c:pt idx="153">
                  <c:v>2.8956379999999999</c:v>
                </c:pt>
                <c:pt idx="154">
                  <c:v>2.851861</c:v>
                </c:pt>
                <c:pt idx="155">
                  <c:v>3.269495</c:v>
                </c:pt>
                <c:pt idx="156">
                  <c:v>2.125229</c:v>
                </c:pt>
                <c:pt idx="157">
                  <c:v>2.3475229999999998</c:v>
                </c:pt>
                <c:pt idx="158">
                  <c:v>2.5021620000000002</c:v>
                </c:pt>
                <c:pt idx="159">
                  <c:v>1.5806910000000001</c:v>
                </c:pt>
                <c:pt idx="160">
                  <c:v>1.5266850000000001</c:v>
                </c:pt>
                <c:pt idx="161">
                  <c:v>1.6893339999999999</c:v>
                </c:pt>
                <c:pt idx="162">
                  <c:v>2.008982</c:v>
                </c:pt>
                <c:pt idx="163">
                  <c:v>2.0064790000000001</c:v>
                </c:pt>
                <c:pt idx="164">
                  <c:v>2.546643</c:v>
                </c:pt>
                <c:pt idx="165">
                  <c:v>2.593639</c:v>
                </c:pt>
                <c:pt idx="166">
                  <c:v>2.5378569999999998</c:v>
                </c:pt>
                <c:pt idx="167">
                  <c:v>2.0788090000000001</c:v>
                </c:pt>
                <c:pt idx="168">
                  <c:v>2.7905639999999998</c:v>
                </c:pt>
                <c:pt idx="169">
                  <c:v>2.8286910000000001</c:v>
                </c:pt>
                <c:pt idx="170">
                  <c:v>2.2265920000000001</c:v>
                </c:pt>
                <c:pt idx="171">
                  <c:v>3.082757</c:v>
                </c:pt>
                <c:pt idx="172">
                  <c:v>2.8071009999999998</c:v>
                </c:pt>
                <c:pt idx="173">
                  <c:v>3.0138850000000001</c:v>
                </c:pt>
                <c:pt idx="174">
                  <c:v>3.0522260000000001</c:v>
                </c:pt>
                <c:pt idx="175">
                  <c:v>2.6224319999999999</c:v>
                </c:pt>
                <c:pt idx="176">
                  <c:v>2.032422</c:v>
                </c:pt>
                <c:pt idx="177">
                  <c:v>2.080705</c:v>
                </c:pt>
                <c:pt idx="178">
                  <c:v>2.6153620000000002</c:v>
                </c:pt>
                <c:pt idx="179">
                  <c:v>2.69977</c:v>
                </c:pt>
                <c:pt idx="180">
                  <c:v>3.2822809999999998</c:v>
                </c:pt>
                <c:pt idx="181">
                  <c:v>3.3714810000000002</c:v>
                </c:pt>
                <c:pt idx="182">
                  <c:v>3.736551</c:v>
                </c:pt>
                <c:pt idx="183">
                  <c:v>4.1408930000000002</c:v>
                </c:pt>
                <c:pt idx="184">
                  <c:v>4.1908919999999998</c:v>
                </c:pt>
                <c:pt idx="185">
                  <c:v>3.8714590000000002</c:v>
                </c:pt>
                <c:pt idx="186">
                  <c:v>4.0653689999999996</c:v>
                </c:pt>
                <c:pt idx="187">
                  <c:v>4.2775889999999999</c:v>
                </c:pt>
                <c:pt idx="188">
                  <c:v>5.0675169999999996</c:v>
                </c:pt>
                <c:pt idx="189">
                  <c:v>5.2687220000000003</c:v>
                </c:pt>
                <c:pt idx="190">
                  <c:v>6.0930580000000001</c:v>
                </c:pt>
                <c:pt idx="191">
                  <c:v>5.9543020000000002</c:v>
                </c:pt>
                <c:pt idx="192">
                  <c:v>5.5930340000000003</c:v>
                </c:pt>
                <c:pt idx="193">
                  <c:v>5.6255100000000002</c:v>
                </c:pt>
                <c:pt idx="194">
                  <c:v>6.1252630000000003</c:v>
                </c:pt>
                <c:pt idx="195">
                  <c:v>5.0849270000000004</c:v>
                </c:pt>
                <c:pt idx="196">
                  <c:v>6.0495239999999999</c:v>
                </c:pt>
                <c:pt idx="197">
                  <c:v>6.403079</c:v>
                </c:pt>
                <c:pt idx="198">
                  <c:v>6.5795360000000001</c:v>
                </c:pt>
                <c:pt idx="199">
                  <c:v>6.33249</c:v>
                </c:pt>
                <c:pt idx="200">
                  <c:v>5.9197199999999999</c:v>
                </c:pt>
                <c:pt idx="201">
                  <c:v>5.3058160000000001</c:v>
                </c:pt>
                <c:pt idx="202">
                  <c:v>3.771306</c:v>
                </c:pt>
                <c:pt idx="203">
                  <c:v>3.4058069999999998</c:v>
                </c:pt>
                <c:pt idx="204">
                  <c:v>3.0061149999999999</c:v>
                </c:pt>
                <c:pt idx="205">
                  <c:v>3.2540900000000001</c:v>
                </c:pt>
                <c:pt idx="206">
                  <c:v>2.135713</c:v>
                </c:pt>
                <c:pt idx="207">
                  <c:v>2.5430470000000001</c:v>
                </c:pt>
                <c:pt idx="208">
                  <c:v>1.426601</c:v>
                </c:pt>
                <c:pt idx="209">
                  <c:v>1.5782350000000001</c:v>
                </c:pt>
                <c:pt idx="210">
                  <c:v>0.62100480000000002</c:v>
                </c:pt>
                <c:pt idx="211">
                  <c:v>1.426601</c:v>
                </c:pt>
                <c:pt idx="212">
                  <c:v>1.1235470000000001</c:v>
                </c:pt>
                <c:pt idx="213">
                  <c:v>1.4766010000000001</c:v>
                </c:pt>
                <c:pt idx="214">
                  <c:v>2.1350690000000001</c:v>
                </c:pt>
                <c:pt idx="215">
                  <c:v>2.7861699999999998</c:v>
                </c:pt>
                <c:pt idx="216">
                  <c:v>2.6909019999999999</c:v>
                </c:pt>
                <c:pt idx="217">
                  <c:v>2.382984</c:v>
                </c:pt>
                <c:pt idx="218">
                  <c:v>3.4891299999999998</c:v>
                </c:pt>
                <c:pt idx="219">
                  <c:v>3.5373420000000002</c:v>
                </c:pt>
                <c:pt idx="220">
                  <c:v>3.6391309999999999</c:v>
                </c:pt>
                <c:pt idx="221">
                  <c:v>3.2339419999999999</c:v>
                </c:pt>
                <c:pt idx="222">
                  <c:v>3.5838480000000001</c:v>
                </c:pt>
                <c:pt idx="223">
                  <c:v>3.4309270000000001</c:v>
                </c:pt>
                <c:pt idx="224">
                  <c:v>3.7854830000000002</c:v>
                </c:pt>
                <c:pt idx="225">
                  <c:v>3.935257</c:v>
                </c:pt>
                <c:pt idx="226">
                  <c:v>4.286594</c:v>
                </c:pt>
                <c:pt idx="227">
                  <c:v>4.0215959999999997</c:v>
                </c:pt>
                <c:pt idx="228">
                  <c:v>4.6802070000000002</c:v>
                </c:pt>
                <c:pt idx="229">
                  <c:v>5.0664530000000001</c:v>
                </c:pt>
                <c:pt idx="230">
                  <c:v>5.2496330000000002</c:v>
                </c:pt>
                <c:pt idx="231">
                  <c:v>5.149572</c:v>
                </c:pt>
                <c:pt idx="232">
                  <c:v>5.3496329999999999</c:v>
                </c:pt>
                <c:pt idx="233">
                  <c:v>5.5467610000000001</c:v>
                </c:pt>
                <c:pt idx="234">
                  <c:v>5.54061</c:v>
                </c:pt>
                <c:pt idx="235">
                  <c:v>5.5875339999999998</c:v>
                </c:pt>
                <c:pt idx="236">
                  <c:v>6.030278</c:v>
                </c:pt>
                <c:pt idx="237">
                  <c:v>5.9305029999999999</c:v>
                </c:pt>
                <c:pt idx="238">
                  <c:v>6.0731960000000003</c:v>
                </c:pt>
                <c:pt idx="239">
                  <c:v>5.5204510000000004</c:v>
                </c:pt>
                <c:pt idx="240">
                  <c:v>5.6722279999999996</c:v>
                </c:pt>
                <c:pt idx="241">
                  <c:v>5.8491140000000001</c:v>
                </c:pt>
                <c:pt idx="242">
                  <c:v>5.8303029999999998</c:v>
                </c:pt>
                <c:pt idx="243">
                  <c:v>5.5418409999999998</c:v>
                </c:pt>
                <c:pt idx="244">
                  <c:v>5.5418409999999998</c:v>
                </c:pt>
                <c:pt idx="245">
                  <c:v>5.1057490000000003</c:v>
                </c:pt>
                <c:pt idx="246">
                  <c:v>5.3894200000000003</c:v>
                </c:pt>
                <c:pt idx="247">
                  <c:v>5.8179290000000004</c:v>
                </c:pt>
                <c:pt idx="248">
                  <c:v>5.718369</c:v>
                </c:pt>
                <c:pt idx="249">
                  <c:v>5.718369</c:v>
                </c:pt>
                <c:pt idx="250">
                  <c:v>5.5693809999999999</c:v>
                </c:pt>
                <c:pt idx="251">
                  <c:v>5.7067100000000002</c:v>
                </c:pt>
                <c:pt idx="252">
                  <c:v>5.1366519999999998</c:v>
                </c:pt>
                <c:pt idx="253">
                  <c:v>4.9274360000000001</c:v>
                </c:pt>
                <c:pt idx="254">
                  <c:v>4.8222969999999998</c:v>
                </c:pt>
                <c:pt idx="255">
                  <c:v>4.3989370000000001</c:v>
                </c:pt>
                <c:pt idx="256">
                  <c:v>4.9687089999999996</c:v>
                </c:pt>
                <c:pt idx="257">
                  <c:v>5.4497229999999997</c:v>
                </c:pt>
                <c:pt idx="258">
                  <c:v>5.5808289999999996</c:v>
                </c:pt>
                <c:pt idx="259">
                  <c:v>5.0056200000000004</c:v>
                </c:pt>
                <c:pt idx="260">
                  <c:v>4.8622120000000004</c:v>
                </c:pt>
                <c:pt idx="261">
                  <c:v>4.5791849999999998</c:v>
                </c:pt>
                <c:pt idx="262">
                  <c:v>4.7688740000000003</c:v>
                </c:pt>
                <c:pt idx="263">
                  <c:v>4.904058</c:v>
                </c:pt>
                <c:pt idx="264">
                  <c:v>4.7725929999999996</c:v>
                </c:pt>
                <c:pt idx="265">
                  <c:v>4.6204590000000003</c:v>
                </c:pt>
                <c:pt idx="266">
                  <c:v>4.3809230000000001</c:v>
                </c:pt>
                <c:pt idx="267">
                  <c:v>4.811293</c:v>
                </c:pt>
                <c:pt idx="268">
                  <c:v>4.1006859999999996</c:v>
                </c:pt>
                <c:pt idx="269">
                  <c:v>4.3809230000000001</c:v>
                </c:pt>
                <c:pt idx="270">
                  <c:v>4.0934619999999997</c:v>
                </c:pt>
                <c:pt idx="271">
                  <c:v>4.0934619999999997</c:v>
                </c:pt>
                <c:pt idx="272">
                  <c:v>4.0934619999999997</c:v>
                </c:pt>
                <c:pt idx="273">
                  <c:v>3.9554179999999999</c:v>
                </c:pt>
                <c:pt idx="274">
                  <c:v>3.722391</c:v>
                </c:pt>
                <c:pt idx="275">
                  <c:v>3.2080540000000002</c:v>
                </c:pt>
                <c:pt idx="276">
                  <c:v>2.5010949999999998</c:v>
                </c:pt>
                <c:pt idx="277">
                  <c:v>3.0674350000000001</c:v>
                </c:pt>
                <c:pt idx="278">
                  <c:v>3.3476720000000002</c:v>
                </c:pt>
                <c:pt idx="279">
                  <c:v>3.679125</c:v>
                </c:pt>
                <c:pt idx="280">
                  <c:v>3.9600780000000002</c:v>
                </c:pt>
                <c:pt idx="281">
                  <c:v>3.4476719999999998</c:v>
                </c:pt>
                <c:pt idx="282">
                  <c:v>3.3066949999999999</c:v>
                </c:pt>
                <c:pt idx="283">
                  <c:v>3.3566950000000002</c:v>
                </c:pt>
                <c:pt idx="284">
                  <c:v>3.0766010000000001</c:v>
                </c:pt>
              </c:numCache>
            </c:numRef>
          </c:val>
          <c:smooth val="0"/>
          <c:extLst xmlns:c16r2="http://schemas.microsoft.com/office/drawing/2015/06/chart">
            <c:ext xmlns:c16="http://schemas.microsoft.com/office/drawing/2014/chart" uri="{C3380CC4-5D6E-409C-BE32-E72D297353CC}">
              <c16:uniqueId val="{00000001-52F3-D042-9B61-754329ABFEBC}"/>
            </c:ext>
          </c:extLst>
        </c:ser>
        <c:dLbls>
          <c:showLegendKey val="0"/>
          <c:showVal val="0"/>
          <c:showCatName val="0"/>
          <c:showSerName val="0"/>
          <c:showPercent val="0"/>
          <c:showBubbleSize val="0"/>
        </c:dLbls>
        <c:smooth val="0"/>
        <c:axId val="244735792"/>
        <c:axId val="244736184"/>
      </c:lineChart>
      <c:catAx>
        <c:axId val="244735792"/>
        <c:scaling>
          <c:orientation val="minMax"/>
        </c:scaling>
        <c:delete val="0"/>
        <c:axPos val="b"/>
        <c:numFmt formatCode="0"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6184"/>
        <c:crosses val="autoZero"/>
        <c:auto val="1"/>
        <c:lblAlgn val="ctr"/>
        <c:lblOffset val="100"/>
        <c:tickLblSkip val="60"/>
        <c:tickMarkSkip val="60"/>
        <c:noMultiLvlLbl val="1"/>
      </c:catAx>
      <c:valAx>
        <c:axId val="244736184"/>
        <c:scaling>
          <c:orientation val="minMax"/>
        </c:scaling>
        <c:delete val="0"/>
        <c:axPos val="l"/>
        <c:numFmt formatCode="0&quot;%&quot;"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5792"/>
        <c:crosses val="autoZero"/>
        <c:crossBetween val="between"/>
      </c:valAx>
    </c:plotArea>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'Data Taylor Rules'!$B$1</c:f>
              <c:strCache>
                <c:ptCount val="1"/>
                <c:pt idx="0">
                  <c:v>i</c:v>
                </c:pt>
              </c:strCache>
            </c:strRef>
          </c:tx>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Rules'!$B$2:$B$286</c:f>
              <c:numCache>
                <c:formatCode>General</c:formatCode>
                <c:ptCount val="285"/>
                <c:pt idx="0">
                  <c:v>8</c:v>
                </c:pt>
                <c:pt idx="1">
                  <c:v>8</c:v>
                </c:pt>
                <c:pt idx="2">
                  <c:v>8</c:v>
                </c:pt>
                <c:pt idx="3">
                  <c:v>8</c:v>
                </c:pt>
                <c:pt idx="4">
                  <c:v>8</c:v>
                </c:pt>
                <c:pt idx="5">
                  <c:v>8</c:v>
                </c:pt>
                <c:pt idx="6">
                  <c:v>8.75</c:v>
                </c:pt>
                <c:pt idx="7">
                  <c:v>8.75</c:v>
                </c:pt>
                <c:pt idx="8">
                  <c:v>8.25</c:v>
                </c:pt>
                <c:pt idx="9">
                  <c:v>8.25</c:v>
                </c:pt>
                <c:pt idx="10">
                  <c:v>8.25</c:v>
                </c:pt>
                <c:pt idx="11">
                  <c:v>8.25</c:v>
                </c:pt>
                <c:pt idx="12">
                  <c:v>8.25</c:v>
                </c:pt>
                <c:pt idx="13">
                  <c:v>8</c:v>
                </c:pt>
                <c:pt idx="14">
                  <c:v>7.5</c:v>
                </c:pt>
                <c:pt idx="15">
                  <c:v>7.25</c:v>
                </c:pt>
                <c:pt idx="16">
                  <c:v>7.25</c:v>
                </c:pt>
                <c:pt idx="17">
                  <c:v>7.25</c:v>
                </c:pt>
                <c:pt idx="18">
                  <c:v>6.75</c:v>
                </c:pt>
                <c:pt idx="19">
                  <c:v>6.75</c:v>
                </c:pt>
                <c:pt idx="20">
                  <c:v>6.25</c:v>
                </c:pt>
                <c:pt idx="21">
                  <c:v>5.75</c:v>
                </c:pt>
                <c:pt idx="22">
                  <c:v>5.75</c:v>
                </c:pt>
                <c:pt idx="23">
                  <c:v>5.75</c:v>
                </c:pt>
                <c:pt idx="24">
                  <c:v>5.75</c:v>
                </c:pt>
                <c:pt idx="25">
                  <c:v>5.25</c:v>
                </c:pt>
                <c:pt idx="26">
                  <c:v>5.25</c:v>
                </c:pt>
                <c:pt idx="27">
                  <c:v>5</c:v>
                </c:pt>
                <c:pt idx="28">
                  <c:v>4.5</c:v>
                </c:pt>
                <c:pt idx="29">
                  <c:v>4.5</c:v>
                </c:pt>
                <c:pt idx="30">
                  <c:v>4.5</c:v>
                </c:pt>
                <c:pt idx="31">
                  <c:v>4.5</c:v>
                </c:pt>
                <c:pt idx="32">
                  <c:v>4.5</c:v>
                </c:pt>
                <c:pt idx="33">
                  <c:v>4.5</c:v>
                </c:pt>
                <c:pt idx="34">
                  <c:v>4.5</c:v>
                </c:pt>
                <c:pt idx="35">
                  <c:v>4.5</c:v>
                </c:pt>
                <c:pt idx="36">
                  <c:v>4.5</c:v>
                </c:pt>
                <c:pt idx="37">
                  <c:v>4.5</c:v>
                </c:pt>
                <c:pt idx="38">
                  <c:v>4</c:v>
                </c:pt>
                <c:pt idx="39">
                  <c:v>4</c:v>
                </c:pt>
                <c:pt idx="40">
                  <c:v>4</c:v>
                </c:pt>
                <c:pt idx="41">
                  <c:v>4</c:v>
                </c:pt>
                <c:pt idx="42">
                  <c:v>4</c:v>
                </c:pt>
                <c:pt idx="43">
                  <c:v>3.5</c:v>
                </c:pt>
                <c:pt idx="44">
                  <c:v>3.5</c:v>
                </c:pt>
                <c:pt idx="45">
                  <c:v>3.5</c:v>
                </c:pt>
                <c:pt idx="46">
                  <c:v>3.5</c:v>
                </c:pt>
                <c:pt idx="47">
                  <c:v>3</c:v>
                </c:pt>
                <c:pt idx="48">
                  <c:v>3</c:v>
                </c:pt>
                <c:pt idx="49">
                  <c:v>3</c:v>
                </c:pt>
                <c:pt idx="50">
                  <c:v>3</c:v>
                </c:pt>
                <c:pt idx="51">
                  <c:v>2.5</c:v>
                </c:pt>
                <c:pt idx="52">
                  <c:v>2.5</c:v>
                </c:pt>
                <c:pt idx="53">
                  <c:v>2.5</c:v>
                </c:pt>
                <c:pt idx="54">
                  <c:v>2.5</c:v>
                </c:pt>
                <c:pt idx="55">
                  <c:v>2.5</c:v>
                </c:pt>
                <c:pt idx="56">
                  <c:v>2.5</c:v>
                </c:pt>
                <c:pt idx="57">
                  <c:v>2.5</c:v>
                </c:pt>
                <c:pt idx="58">
                  <c:v>2.5</c:v>
                </c:pt>
                <c:pt idx="59">
                  <c:v>2.5</c:v>
                </c:pt>
                <c:pt idx="60">
                  <c:v>2.5</c:v>
                </c:pt>
                <c:pt idx="61">
                  <c:v>2.5</c:v>
                </c:pt>
                <c:pt idx="62">
                  <c:v>2.5</c:v>
                </c:pt>
                <c:pt idx="63">
                  <c:v>2.5</c:v>
                </c:pt>
                <c:pt idx="64">
                  <c:v>2.5</c:v>
                </c:pt>
                <c:pt idx="65">
                  <c:v>2.5</c:v>
                </c:pt>
                <c:pt idx="66">
                  <c:v>2.5</c:v>
                </c:pt>
                <c:pt idx="67">
                  <c:v>2.5</c:v>
                </c:pt>
                <c:pt idx="68">
                  <c:v>2.5</c:v>
                </c:pt>
                <c:pt idx="69">
                  <c:v>2.5</c:v>
                </c:pt>
                <c:pt idx="70">
                  <c:v>2.5</c:v>
                </c:pt>
                <c:pt idx="71">
                  <c:v>2.5</c:v>
                </c:pt>
                <c:pt idx="72">
                  <c:v>2.5</c:v>
                </c:pt>
                <c:pt idx="73">
                  <c:v>2.5</c:v>
                </c:pt>
                <c:pt idx="74">
                  <c:v>2.5</c:v>
                </c:pt>
                <c:pt idx="75">
                  <c:v>2.5</c:v>
                </c:pt>
                <c:pt idx="76">
                  <c:v>2.5</c:v>
                </c:pt>
                <c:pt idx="77">
                  <c:v>2.5</c:v>
                </c:pt>
                <c:pt idx="78">
                  <c:v>2.5</c:v>
                </c:pt>
                <c:pt idx="79">
                  <c:v>2.5</c:v>
                </c:pt>
                <c:pt idx="80">
                  <c:v>2.5</c:v>
                </c:pt>
                <c:pt idx="81">
                  <c:v>2.5</c:v>
                </c:pt>
                <c:pt idx="82">
                  <c:v>2.5</c:v>
                </c:pt>
                <c:pt idx="83">
                  <c:v>2.5</c:v>
                </c:pt>
                <c:pt idx="84">
                  <c:v>3</c:v>
                </c:pt>
                <c:pt idx="85">
                  <c:v>3</c:v>
                </c:pt>
                <c:pt idx="86">
                  <c:v>3</c:v>
                </c:pt>
                <c:pt idx="87">
                  <c:v>2.5</c:v>
                </c:pt>
                <c:pt idx="88">
                  <c:v>2.5</c:v>
                </c:pt>
                <c:pt idx="89">
                  <c:v>2.5</c:v>
                </c:pt>
                <c:pt idx="90">
                  <c:v>2.5</c:v>
                </c:pt>
                <c:pt idx="91">
                  <c:v>2.5</c:v>
                </c:pt>
                <c:pt idx="92">
                  <c:v>2.5</c:v>
                </c:pt>
                <c:pt idx="93">
                  <c:v>2.5</c:v>
                </c:pt>
                <c:pt idx="94">
                  <c:v>3</c:v>
                </c:pt>
                <c:pt idx="95">
                  <c:v>3</c:v>
                </c:pt>
                <c:pt idx="96">
                  <c:v>3</c:v>
                </c:pt>
                <c:pt idx="97">
                  <c:v>3.25</c:v>
                </c:pt>
                <c:pt idx="98">
                  <c:v>3.5</c:v>
                </c:pt>
                <c:pt idx="99">
                  <c:v>3.75</c:v>
                </c:pt>
                <c:pt idx="100">
                  <c:v>3.75</c:v>
                </c:pt>
                <c:pt idx="101">
                  <c:v>4.25</c:v>
                </c:pt>
                <c:pt idx="102">
                  <c:v>4.25</c:v>
                </c:pt>
                <c:pt idx="103">
                  <c:v>4.25</c:v>
                </c:pt>
                <c:pt idx="104">
                  <c:v>4.5</c:v>
                </c:pt>
                <c:pt idx="105">
                  <c:v>4.75</c:v>
                </c:pt>
                <c:pt idx="106">
                  <c:v>4.75</c:v>
                </c:pt>
                <c:pt idx="107">
                  <c:v>4.75</c:v>
                </c:pt>
                <c:pt idx="108">
                  <c:v>4.75</c:v>
                </c:pt>
                <c:pt idx="109">
                  <c:v>4.75</c:v>
                </c:pt>
                <c:pt idx="110">
                  <c:v>4.75</c:v>
                </c:pt>
                <c:pt idx="111">
                  <c:v>4.75</c:v>
                </c:pt>
                <c:pt idx="112">
                  <c:v>4.5</c:v>
                </c:pt>
                <c:pt idx="113">
                  <c:v>4.5</c:v>
                </c:pt>
                <c:pt idx="114">
                  <c:v>4.5</c:v>
                </c:pt>
                <c:pt idx="115">
                  <c:v>4.25</c:v>
                </c:pt>
                <c:pt idx="116">
                  <c:v>3.75</c:v>
                </c:pt>
                <c:pt idx="117">
                  <c:v>3.75</c:v>
                </c:pt>
                <c:pt idx="118">
                  <c:v>3.25</c:v>
                </c:pt>
                <c:pt idx="119">
                  <c:v>3.25</c:v>
                </c:pt>
                <c:pt idx="120">
                  <c:v>3.25</c:v>
                </c:pt>
                <c:pt idx="121">
                  <c:v>3.25</c:v>
                </c:pt>
                <c:pt idx="122">
                  <c:v>3.25</c:v>
                </c:pt>
                <c:pt idx="123">
                  <c:v>3.25</c:v>
                </c:pt>
                <c:pt idx="124">
                  <c:v>3.25</c:v>
                </c:pt>
                <c:pt idx="125">
                  <c:v>3.25</c:v>
                </c:pt>
                <c:pt idx="126">
                  <c:v>3.25</c:v>
                </c:pt>
                <c:pt idx="127">
                  <c:v>3.25</c:v>
                </c:pt>
                <c:pt idx="128">
                  <c:v>3.25</c:v>
                </c:pt>
                <c:pt idx="129">
                  <c:v>3.25</c:v>
                </c:pt>
                <c:pt idx="130">
                  <c:v>3.25</c:v>
                </c:pt>
                <c:pt idx="131">
                  <c:v>2.75</c:v>
                </c:pt>
                <c:pt idx="132">
                  <c:v>2.75</c:v>
                </c:pt>
                <c:pt idx="133">
                  <c:v>2.75</c:v>
                </c:pt>
                <c:pt idx="134">
                  <c:v>2.5</c:v>
                </c:pt>
                <c:pt idx="135">
                  <c:v>2.5</c:v>
                </c:pt>
                <c:pt idx="136">
                  <c:v>2.5</c:v>
                </c:pt>
                <c:pt idx="137">
                  <c:v>2</c:v>
                </c:pt>
                <c:pt idx="138">
                  <c:v>2</c:v>
                </c:pt>
                <c:pt idx="139">
                  <c:v>2</c:v>
                </c:pt>
                <c:pt idx="140">
                  <c:v>2</c:v>
                </c:pt>
                <c:pt idx="141">
                  <c:v>2</c:v>
                </c:pt>
                <c:pt idx="142">
                  <c:v>2</c:v>
                </c:pt>
                <c:pt idx="143">
                  <c:v>2</c:v>
                </c:pt>
                <c:pt idx="144">
                  <c:v>2</c:v>
                </c:pt>
                <c:pt idx="145">
                  <c:v>2</c:v>
                </c:pt>
                <c:pt idx="146">
                  <c:v>2</c:v>
                </c:pt>
                <c:pt idx="147">
                  <c:v>2</c:v>
                </c:pt>
                <c:pt idx="148">
                  <c:v>2</c:v>
                </c:pt>
                <c:pt idx="149">
                  <c:v>2</c:v>
                </c:pt>
                <c:pt idx="150">
                  <c:v>2</c:v>
                </c:pt>
                <c:pt idx="151">
                  <c:v>2</c:v>
                </c:pt>
                <c:pt idx="152">
                  <c:v>2</c:v>
                </c:pt>
                <c:pt idx="153">
                  <c:v>2</c:v>
                </c:pt>
                <c:pt idx="154">
                  <c:v>2</c:v>
                </c:pt>
                <c:pt idx="155">
                  <c:v>2</c:v>
                </c:pt>
                <c:pt idx="156">
                  <c:v>2</c:v>
                </c:pt>
                <c:pt idx="157">
                  <c:v>2</c:v>
                </c:pt>
                <c:pt idx="158">
                  <c:v>2</c:v>
                </c:pt>
                <c:pt idx="159">
                  <c:v>2</c:v>
                </c:pt>
                <c:pt idx="160">
                  <c:v>2</c:v>
                </c:pt>
                <c:pt idx="161">
                  <c:v>2</c:v>
                </c:pt>
                <c:pt idx="162">
                  <c:v>2</c:v>
                </c:pt>
                <c:pt idx="163">
                  <c:v>2</c:v>
                </c:pt>
                <c:pt idx="164">
                  <c:v>2</c:v>
                </c:pt>
                <c:pt idx="165">
                  <c:v>2</c:v>
                </c:pt>
                <c:pt idx="166">
                  <c:v>2</c:v>
                </c:pt>
                <c:pt idx="167">
                  <c:v>2.25</c:v>
                </c:pt>
                <c:pt idx="168">
                  <c:v>2.25</c:v>
                </c:pt>
                <c:pt idx="169">
                  <c:v>2.25</c:v>
                </c:pt>
                <c:pt idx="170">
                  <c:v>2.5</c:v>
                </c:pt>
                <c:pt idx="171">
                  <c:v>2.5</c:v>
                </c:pt>
                <c:pt idx="172">
                  <c:v>2.5</c:v>
                </c:pt>
                <c:pt idx="173">
                  <c:v>2.75</c:v>
                </c:pt>
                <c:pt idx="174">
                  <c:v>2.75</c:v>
                </c:pt>
                <c:pt idx="175">
                  <c:v>3</c:v>
                </c:pt>
                <c:pt idx="176">
                  <c:v>3</c:v>
                </c:pt>
                <c:pt idx="177">
                  <c:v>3.25</c:v>
                </c:pt>
                <c:pt idx="178">
                  <c:v>3.25</c:v>
                </c:pt>
                <c:pt idx="179">
                  <c:v>3.5</c:v>
                </c:pt>
                <c:pt idx="180">
                  <c:v>3.5</c:v>
                </c:pt>
                <c:pt idx="181">
                  <c:v>3.5</c:v>
                </c:pt>
                <c:pt idx="182">
                  <c:v>3.75</c:v>
                </c:pt>
                <c:pt idx="183">
                  <c:v>3.75</c:v>
                </c:pt>
                <c:pt idx="184">
                  <c:v>3.75</c:v>
                </c:pt>
                <c:pt idx="185">
                  <c:v>4</c:v>
                </c:pt>
                <c:pt idx="186">
                  <c:v>4</c:v>
                </c:pt>
                <c:pt idx="187">
                  <c:v>4</c:v>
                </c:pt>
                <c:pt idx="188">
                  <c:v>4</c:v>
                </c:pt>
                <c:pt idx="189">
                  <c:v>4</c:v>
                </c:pt>
                <c:pt idx="190">
                  <c:v>4</c:v>
                </c:pt>
                <c:pt idx="191">
                  <c:v>4</c:v>
                </c:pt>
                <c:pt idx="192">
                  <c:v>4</c:v>
                </c:pt>
                <c:pt idx="193">
                  <c:v>4</c:v>
                </c:pt>
                <c:pt idx="194">
                  <c:v>4</c:v>
                </c:pt>
                <c:pt idx="195">
                  <c:v>4</c:v>
                </c:pt>
                <c:pt idx="196">
                  <c:v>4</c:v>
                </c:pt>
                <c:pt idx="197">
                  <c:v>4</c:v>
                </c:pt>
                <c:pt idx="198">
                  <c:v>4.25</c:v>
                </c:pt>
                <c:pt idx="199">
                  <c:v>4.25</c:v>
                </c:pt>
                <c:pt idx="200">
                  <c:v>4.25</c:v>
                </c:pt>
                <c:pt idx="201">
                  <c:v>3.75</c:v>
                </c:pt>
                <c:pt idx="202">
                  <c:v>3.25</c:v>
                </c:pt>
                <c:pt idx="203">
                  <c:v>2.5</c:v>
                </c:pt>
                <c:pt idx="204">
                  <c:v>2</c:v>
                </c:pt>
                <c:pt idx="205">
                  <c:v>2</c:v>
                </c:pt>
                <c:pt idx="206">
                  <c:v>1.5</c:v>
                </c:pt>
                <c:pt idx="207">
                  <c:v>1.25</c:v>
                </c:pt>
                <c:pt idx="208">
                  <c:v>1</c:v>
                </c:pt>
                <c:pt idx="209">
                  <c:v>1</c:v>
                </c:pt>
                <c:pt idx="210">
                  <c:v>1</c:v>
                </c:pt>
                <c:pt idx="211">
                  <c:v>1</c:v>
                </c:pt>
                <c:pt idx="212">
                  <c:v>1</c:v>
                </c:pt>
                <c:pt idx="213">
                  <c:v>1</c:v>
                </c:pt>
                <c:pt idx="214">
                  <c:v>1</c:v>
                </c:pt>
                <c:pt idx="215">
                  <c:v>1</c:v>
                </c:pt>
                <c:pt idx="216">
                  <c:v>1</c:v>
                </c:pt>
                <c:pt idx="217">
                  <c:v>1</c:v>
                </c:pt>
                <c:pt idx="218">
                  <c:v>1</c:v>
                </c:pt>
                <c:pt idx="219">
                  <c:v>1</c:v>
                </c:pt>
                <c:pt idx="220">
                  <c:v>1</c:v>
                </c:pt>
                <c:pt idx="221">
                  <c:v>1</c:v>
                </c:pt>
                <c:pt idx="222">
                  <c:v>1</c:v>
                </c:pt>
                <c:pt idx="223">
                  <c:v>1</c:v>
                </c:pt>
                <c:pt idx="224">
                  <c:v>1</c:v>
                </c:pt>
                <c:pt idx="225">
                  <c:v>1</c:v>
                </c:pt>
                <c:pt idx="226">
                  <c:v>1</c:v>
                </c:pt>
                <c:pt idx="227">
                  <c:v>1</c:v>
                </c:pt>
                <c:pt idx="228">
                  <c:v>1</c:v>
                </c:pt>
                <c:pt idx="229">
                  <c:v>1</c:v>
                </c:pt>
                <c:pt idx="230">
                  <c:v>1</c:v>
                </c:pt>
                <c:pt idx="231">
                  <c:v>1.25</c:v>
                </c:pt>
                <c:pt idx="232">
                  <c:v>1.25</c:v>
                </c:pt>
                <c:pt idx="233">
                  <c:v>1.25</c:v>
                </c:pt>
                <c:pt idx="234">
                  <c:v>1.5</c:v>
                </c:pt>
                <c:pt idx="235">
                  <c:v>1.5</c:v>
                </c:pt>
                <c:pt idx="236">
                  <c:v>1.5</c:v>
                </c:pt>
                <c:pt idx="237">
                  <c:v>1.5</c:v>
                </c:pt>
                <c:pt idx="238">
                  <c:v>1.25</c:v>
                </c:pt>
                <c:pt idx="239">
                  <c:v>1</c:v>
                </c:pt>
                <c:pt idx="240">
                  <c:v>1</c:v>
                </c:pt>
                <c:pt idx="241">
                  <c:v>1</c:v>
                </c:pt>
                <c:pt idx="242">
                  <c:v>1</c:v>
                </c:pt>
                <c:pt idx="243">
                  <c:v>1</c:v>
                </c:pt>
                <c:pt idx="244">
                  <c:v>1</c:v>
                </c:pt>
                <c:pt idx="245">
                  <c:v>1</c:v>
                </c:pt>
                <c:pt idx="246">
                  <c:v>0.75</c:v>
                </c:pt>
                <c:pt idx="247">
                  <c:v>0.75</c:v>
                </c:pt>
                <c:pt idx="248">
                  <c:v>0.75</c:v>
                </c:pt>
                <c:pt idx="249">
                  <c:v>0.75</c:v>
                </c:pt>
                <c:pt idx="250">
                  <c:v>0.75</c:v>
                </c:pt>
                <c:pt idx="251">
                  <c:v>0.75</c:v>
                </c:pt>
                <c:pt idx="252">
                  <c:v>0.75</c:v>
                </c:pt>
                <c:pt idx="253">
                  <c:v>0.75</c:v>
                </c:pt>
                <c:pt idx="254">
                  <c:v>0.75</c:v>
                </c:pt>
                <c:pt idx="255">
                  <c:v>0.75</c:v>
                </c:pt>
                <c:pt idx="256">
                  <c:v>0.5</c:v>
                </c:pt>
                <c:pt idx="257">
                  <c:v>0.5</c:v>
                </c:pt>
                <c:pt idx="258">
                  <c:v>0.5</c:v>
                </c:pt>
                <c:pt idx="259">
                  <c:v>0.5</c:v>
                </c:pt>
                <c:pt idx="260">
                  <c:v>0.5</c:v>
                </c:pt>
                <c:pt idx="261">
                  <c:v>0.5</c:v>
                </c:pt>
                <c:pt idx="262">
                  <c:v>0.25</c:v>
                </c:pt>
                <c:pt idx="263">
                  <c:v>0.25</c:v>
                </c:pt>
                <c:pt idx="264">
                  <c:v>0.25</c:v>
                </c:pt>
                <c:pt idx="265">
                  <c:v>0.25</c:v>
                </c:pt>
                <c:pt idx="266">
                  <c:v>0.25</c:v>
                </c:pt>
                <c:pt idx="267">
                  <c:v>0.25</c:v>
                </c:pt>
                <c:pt idx="268">
                  <c:v>0.25</c:v>
                </c:pt>
                <c:pt idx="269">
                  <c:v>0.15</c:v>
                </c:pt>
                <c:pt idx="270">
                  <c:v>0.15</c:v>
                </c:pt>
                <c:pt idx="271">
                  <c:v>0.15</c:v>
                </c:pt>
                <c:pt idx="272">
                  <c:v>0.05</c:v>
                </c:pt>
                <c:pt idx="273">
                  <c:v>0.05</c:v>
                </c:pt>
                <c:pt idx="274">
                  <c:v>0.05</c:v>
                </c:pt>
                <c:pt idx="275">
                  <c:v>0.05</c:v>
                </c:pt>
                <c:pt idx="276">
                  <c:v>0.05</c:v>
                </c:pt>
                <c:pt idx="277">
                  <c:v>0.05</c:v>
                </c:pt>
                <c:pt idx="278">
                  <c:v>0.05</c:v>
                </c:pt>
                <c:pt idx="279">
                  <c:v>0.05</c:v>
                </c:pt>
                <c:pt idx="280">
                  <c:v>0.05</c:v>
                </c:pt>
                <c:pt idx="281">
                  <c:v>0.05</c:v>
                </c:pt>
                <c:pt idx="282">
                  <c:v>0.05</c:v>
                </c:pt>
                <c:pt idx="283">
                  <c:v>0.05</c:v>
                </c:pt>
                <c:pt idx="284">
                  <c:v>0.05</c:v>
                </c:pt>
              </c:numCache>
            </c:numRef>
          </c:val>
          <c:smooth val="0"/>
          <c:extLst xmlns:c16r2="http://schemas.microsoft.com/office/drawing/2015/06/chart">
            <c:ext xmlns:c16="http://schemas.microsoft.com/office/drawing/2014/chart" uri="{C3380CC4-5D6E-409C-BE32-E72D297353CC}">
              <c16:uniqueId val="{00000000-5AD9-7244-B59C-451AE24988CE}"/>
            </c:ext>
          </c:extLst>
        </c:ser>
        <c:ser>
          <c:idx val="1"/>
          <c:order val="1"/>
          <c:tx>
            <c:strRef>
              <c:f>'Data Taylor Rules'!$E$1</c:f>
              <c:strCache>
                <c:ptCount val="1"/>
                <c:pt idx="0">
                  <c:v>Taylor_France (rho=0)</c:v>
                </c:pt>
              </c:strCache>
            </c:strRef>
          </c:tx>
          <c:spPr>
            <a:ln>
              <a:solidFill>
                <a:sysClr val="windowText" lastClr="000000"/>
              </a:solidFill>
            </a:ln>
          </c:spPr>
          <c:marker>
            <c:symbol val="none"/>
          </c:marker>
          <c:cat>
            <c:numRef>
              <c:f>'Data Taylor Rules'!$K$2:$K$287</c:f>
              <c:numCache>
                <c:formatCode>General</c:formatCode>
                <c:ptCount val="286"/>
                <c:pt idx="0">
                  <c:v>1992</c:v>
                </c:pt>
                <c:pt idx="1">
                  <c:v>1992</c:v>
                </c:pt>
                <c:pt idx="2">
                  <c:v>1992</c:v>
                </c:pt>
                <c:pt idx="3">
                  <c:v>1992</c:v>
                </c:pt>
                <c:pt idx="4">
                  <c:v>1992</c:v>
                </c:pt>
                <c:pt idx="5">
                  <c:v>1992</c:v>
                </c:pt>
                <c:pt idx="6">
                  <c:v>1992</c:v>
                </c:pt>
                <c:pt idx="7">
                  <c:v>1992</c:v>
                </c:pt>
                <c:pt idx="8">
                  <c:v>1992</c:v>
                </c:pt>
                <c:pt idx="9">
                  <c:v>1992</c:v>
                </c:pt>
                <c:pt idx="10">
                  <c:v>1992</c:v>
                </c:pt>
                <c:pt idx="11">
                  <c:v>1992</c:v>
                </c:pt>
                <c:pt idx="12">
                  <c:v>1993</c:v>
                </c:pt>
                <c:pt idx="13">
                  <c:v>1993</c:v>
                </c:pt>
                <c:pt idx="14">
                  <c:v>1993</c:v>
                </c:pt>
                <c:pt idx="15">
                  <c:v>1993</c:v>
                </c:pt>
                <c:pt idx="16">
                  <c:v>1993</c:v>
                </c:pt>
                <c:pt idx="17">
                  <c:v>1993</c:v>
                </c:pt>
                <c:pt idx="18">
                  <c:v>1993</c:v>
                </c:pt>
                <c:pt idx="19">
                  <c:v>1993</c:v>
                </c:pt>
                <c:pt idx="20">
                  <c:v>1993</c:v>
                </c:pt>
                <c:pt idx="21">
                  <c:v>1993</c:v>
                </c:pt>
                <c:pt idx="22">
                  <c:v>1993</c:v>
                </c:pt>
                <c:pt idx="23">
                  <c:v>1993</c:v>
                </c:pt>
                <c:pt idx="24">
                  <c:v>1994</c:v>
                </c:pt>
                <c:pt idx="25">
                  <c:v>1994</c:v>
                </c:pt>
                <c:pt idx="26">
                  <c:v>1994</c:v>
                </c:pt>
                <c:pt idx="27">
                  <c:v>1994</c:v>
                </c:pt>
                <c:pt idx="28">
                  <c:v>1994</c:v>
                </c:pt>
                <c:pt idx="29">
                  <c:v>1994</c:v>
                </c:pt>
                <c:pt idx="30">
                  <c:v>1994</c:v>
                </c:pt>
                <c:pt idx="31">
                  <c:v>1994</c:v>
                </c:pt>
                <c:pt idx="32">
                  <c:v>1994</c:v>
                </c:pt>
                <c:pt idx="33">
                  <c:v>1994</c:v>
                </c:pt>
                <c:pt idx="34">
                  <c:v>1994</c:v>
                </c:pt>
                <c:pt idx="35">
                  <c:v>1994</c:v>
                </c:pt>
                <c:pt idx="36">
                  <c:v>1995</c:v>
                </c:pt>
                <c:pt idx="37">
                  <c:v>1995</c:v>
                </c:pt>
                <c:pt idx="38">
                  <c:v>1995</c:v>
                </c:pt>
                <c:pt idx="39">
                  <c:v>1995</c:v>
                </c:pt>
                <c:pt idx="40">
                  <c:v>1995</c:v>
                </c:pt>
                <c:pt idx="41">
                  <c:v>1995</c:v>
                </c:pt>
                <c:pt idx="42">
                  <c:v>1995</c:v>
                </c:pt>
                <c:pt idx="43">
                  <c:v>1995</c:v>
                </c:pt>
                <c:pt idx="44">
                  <c:v>1995</c:v>
                </c:pt>
                <c:pt idx="45">
                  <c:v>1995</c:v>
                </c:pt>
                <c:pt idx="46">
                  <c:v>1995</c:v>
                </c:pt>
                <c:pt idx="47">
                  <c:v>1995</c:v>
                </c:pt>
                <c:pt idx="48">
                  <c:v>1996</c:v>
                </c:pt>
                <c:pt idx="49">
                  <c:v>1996</c:v>
                </c:pt>
                <c:pt idx="50">
                  <c:v>1996</c:v>
                </c:pt>
                <c:pt idx="51">
                  <c:v>1996</c:v>
                </c:pt>
                <c:pt idx="52">
                  <c:v>1996</c:v>
                </c:pt>
                <c:pt idx="53">
                  <c:v>1996</c:v>
                </c:pt>
                <c:pt idx="54">
                  <c:v>1996</c:v>
                </c:pt>
                <c:pt idx="55">
                  <c:v>1996</c:v>
                </c:pt>
                <c:pt idx="56">
                  <c:v>1996</c:v>
                </c:pt>
                <c:pt idx="57">
                  <c:v>1996</c:v>
                </c:pt>
                <c:pt idx="58">
                  <c:v>1996</c:v>
                </c:pt>
                <c:pt idx="59">
                  <c:v>1996</c:v>
                </c:pt>
                <c:pt idx="60">
                  <c:v>1997</c:v>
                </c:pt>
                <c:pt idx="61">
                  <c:v>1997</c:v>
                </c:pt>
                <c:pt idx="62">
                  <c:v>1997</c:v>
                </c:pt>
                <c:pt idx="63">
                  <c:v>1997</c:v>
                </c:pt>
                <c:pt idx="64">
                  <c:v>1997</c:v>
                </c:pt>
                <c:pt idx="65">
                  <c:v>1997</c:v>
                </c:pt>
                <c:pt idx="66">
                  <c:v>1997</c:v>
                </c:pt>
                <c:pt idx="67">
                  <c:v>1997</c:v>
                </c:pt>
                <c:pt idx="68">
                  <c:v>1997</c:v>
                </c:pt>
                <c:pt idx="69">
                  <c:v>1997</c:v>
                </c:pt>
                <c:pt idx="70">
                  <c:v>1997</c:v>
                </c:pt>
                <c:pt idx="71">
                  <c:v>1997</c:v>
                </c:pt>
                <c:pt idx="72">
                  <c:v>1998</c:v>
                </c:pt>
                <c:pt idx="73">
                  <c:v>1998</c:v>
                </c:pt>
                <c:pt idx="74">
                  <c:v>1998</c:v>
                </c:pt>
                <c:pt idx="75">
                  <c:v>1998</c:v>
                </c:pt>
                <c:pt idx="76">
                  <c:v>1998</c:v>
                </c:pt>
                <c:pt idx="77">
                  <c:v>1998</c:v>
                </c:pt>
                <c:pt idx="78">
                  <c:v>1998</c:v>
                </c:pt>
                <c:pt idx="79">
                  <c:v>1998</c:v>
                </c:pt>
                <c:pt idx="80">
                  <c:v>1998</c:v>
                </c:pt>
                <c:pt idx="81">
                  <c:v>1998</c:v>
                </c:pt>
                <c:pt idx="82">
                  <c:v>1998</c:v>
                </c:pt>
                <c:pt idx="83">
                  <c:v>1998</c:v>
                </c:pt>
                <c:pt idx="84">
                  <c:v>1999</c:v>
                </c:pt>
                <c:pt idx="85">
                  <c:v>1999</c:v>
                </c:pt>
                <c:pt idx="86">
                  <c:v>1999</c:v>
                </c:pt>
                <c:pt idx="87">
                  <c:v>1999</c:v>
                </c:pt>
                <c:pt idx="88">
                  <c:v>1999</c:v>
                </c:pt>
                <c:pt idx="89">
                  <c:v>1999</c:v>
                </c:pt>
                <c:pt idx="90">
                  <c:v>1999</c:v>
                </c:pt>
                <c:pt idx="91">
                  <c:v>1999</c:v>
                </c:pt>
                <c:pt idx="92">
                  <c:v>1999</c:v>
                </c:pt>
                <c:pt idx="93">
                  <c:v>1999</c:v>
                </c:pt>
                <c:pt idx="94">
                  <c:v>1999</c:v>
                </c:pt>
                <c:pt idx="95">
                  <c:v>1999</c:v>
                </c:pt>
                <c:pt idx="96">
                  <c:v>2000</c:v>
                </c:pt>
                <c:pt idx="97">
                  <c:v>2000</c:v>
                </c:pt>
                <c:pt idx="98">
                  <c:v>2000</c:v>
                </c:pt>
                <c:pt idx="99">
                  <c:v>2000</c:v>
                </c:pt>
                <c:pt idx="100">
                  <c:v>2000</c:v>
                </c:pt>
                <c:pt idx="101">
                  <c:v>2000</c:v>
                </c:pt>
                <c:pt idx="102">
                  <c:v>2000</c:v>
                </c:pt>
                <c:pt idx="103">
                  <c:v>2000</c:v>
                </c:pt>
                <c:pt idx="104">
                  <c:v>2000</c:v>
                </c:pt>
                <c:pt idx="105">
                  <c:v>2000</c:v>
                </c:pt>
                <c:pt idx="106">
                  <c:v>2000</c:v>
                </c:pt>
                <c:pt idx="107">
                  <c:v>2000</c:v>
                </c:pt>
                <c:pt idx="108">
                  <c:v>2001</c:v>
                </c:pt>
                <c:pt idx="109">
                  <c:v>2001</c:v>
                </c:pt>
                <c:pt idx="110">
                  <c:v>2001</c:v>
                </c:pt>
                <c:pt idx="111">
                  <c:v>2001</c:v>
                </c:pt>
                <c:pt idx="112">
                  <c:v>2001</c:v>
                </c:pt>
                <c:pt idx="113">
                  <c:v>2001</c:v>
                </c:pt>
                <c:pt idx="114">
                  <c:v>2001</c:v>
                </c:pt>
                <c:pt idx="115">
                  <c:v>2001</c:v>
                </c:pt>
                <c:pt idx="116">
                  <c:v>2001</c:v>
                </c:pt>
                <c:pt idx="117">
                  <c:v>2001</c:v>
                </c:pt>
                <c:pt idx="118">
                  <c:v>2001</c:v>
                </c:pt>
                <c:pt idx="119">
                  <c:v>2001</c:v>
                </c:pt>
                <c:pt idx="120">
                  <c:v>2002</c:v>
                </c:pt>
                <c:pt idx="121">
                  <c:v>2002</c:v>
                </c:pt>
                <c:pt idx="122">
                  <c:v>2002</c:v>
                </c:pt>
                <c:pt idx="123">
                  <c:v>2002</c:v>
                </c:pt>
                <c:pt idx="124">
                  <c:v>2002</c:v>
                </c:pt>
                <c:pt idx="125">
                  <c:v>2002</c:v>
                </c:pt>
                <c:pt idx="126">
                  <c:v>2002</c:v>
                </c:pt>
                <c:pt idx="127">
                  <c:v>2002</c:v>
                </c:pt>
                <c:pt idx="128">
                  <c:v>2002</c:v>
                </c:pt>
                <c:pt idx="129">
                  <c:v>2002</c:v>
                </c:pt>
                <c:pt idx="130">
                  <c:v>2002</c:v>
                </c:pt>
                <c:pt idx="131">
                  <c:v>2002</c:v>
                </c:pt>
                <c:pt idx="132">
                  <c:v>2003</c:v>
                </c:pt>
                <c:pt idx="133">
                  <c:v>2003</c:v>
                </c:pt>
                <c:pt idx="134">
                  <c:v>2003</c:v>
                </c:pt>
                <c:pt idx="135">
                  <c:v>2003</c:v>
                </c:pt>
                <c:pt idx="136">
                  <c:v>2003</c:v>
                </c:pt>
                <c:pt idx="137">
                  <c:v>2003</c:v>
                </c:pt>
                <c:pt idx="138">
                  <c:v>2003</c:v>
                </c:pt>
                <c:pt idx="139">
                  <c:v>2003</c:v>
                </c:pt>
                <c:pt idx="140">
                  <c:v>2003</c:v>
                </c:pt>
                <c:pt idx="141">
                  <c:v>2003</c:v>
                </c:pt>
                <c:pt idx="142">
                  <c:v>2003</c:v>
                </c:pt>
                <c:pt idx="143">
                  <c:v>2003</c:v>
                </c:pt>
                <c:pt idx="144">
                  <c:v>2004</c:v>
                </c:pt>
                <c:pt idx="145">
                  <c:v>2004</c:v>
                </c:pt>
                <c:pt idx="146">
                  <c:v>2004</c:v>
                </c:pt>
                <c:pt idx="147">
                  <c:v>2004</c:v>
                </c:pt>
                <c:pt idx="148">
                  <c:v>2004</c:v>
                </c:pt>
                <c:pt idx="149">
                  <c:v>2004</c:v>
                </c:pt>
                <c:pt idx="150">
                  <c:v>2004</c:v>
                </c:pt>
                <c:pt idx="151">
                  <c:v>2004</c:v>
                </c:pt>
                <c:pt idx="152">
                  <c:v>2004</c:v>
                </c:pt>
                <c:pt idx="153">
                  <c:v>2004</c:v>
                </c:pt>
                <c:pt idx="154">
                  <c:v>2004</c:v>
                </c:pt>
                <c:pt idx="155">
                  <c:v>2004</c:v>
                </c:pt>
                <c:pt idx="156">
                  <c:v>2005</c:v>
                </c:pt>
                <c:pt idx="157">
                  <c:v>2005</c:v>
                </c:pt>
                <c:pt idx="158">
                  <c:v>2005</c:v>
                </c:pt>
                <c:pt idx="159">
                  <c:v>2005</c:v>
                </c:pt>
                <c:pt idx="160">
                  <c:v>2005</c:v>
                </c:pt>
                <c:pt idx="161">
                  <c:v>2005</c:v>
                </c:pt>
                <c:pt idx="162">
                  <c:v>2005</c:v>
                </c:pt>
                <c:pt idx="163">
                  <c:v>2005</c:v>
                </c:pt>
                <c:pt idx="164">
                  <c:v>2005</c:v>
                </c:pt>
                <c:pt idx="165">
                  <c:v>2005</c:v>
                </c:pt>
                <c:pt idx="166">
                  <c:v>2005</c:v>
                </c:pt>
                <c:pt idx="167">
                  <c:v>2005</c:v>
                </c:pt>
                <c:pt idx="168">
                  <c:v>2006</c:v>
                </c:pt>
                <c:pt idx="169">
                  <c:v>2006</c:v>
                </c:pt>
                <c:pt idx="170">
                  <c:v>2006</c:v>
                </c:pt>
                <c:pt idx="171">
                  <c:v>2006</c:v>
                </c:pt>
                <c:pt idx="172">
                  <c:v>2006</c:v>
                </c:pt>
                <c:pt idx="173">
                  <c:v>2006</c:v>
                </c:pt>
                <c:pt idx="174">
                  <c:v>2006</c:v>
                </c:pt>
                <c:pt idx="175">
                  <c:v>2006</c:v>
                </c:pt>
                <c:pt idx="176">
                  <c:v>2006</c:v>
                </c:pt>
                <c:pt idx="177">
                  <c:v>2006</c:v>
                </c:pt>
                <c:pt idx="178">
                  <c:v>2006</c:v>
                </c:pt>
                <c:pt idx="179">
                  <c:v>2006</c:v>
                </c:pt>
                <c:pt idx="180">
                  <c:v>2007</c:v>
                </c:pt>
                <c:pt idx="181">
                  <c:v>2007</c:v>
                </c:pt>
                <c:pt idx="182">
                  <c:v>2007</c:v>
                </c:pt>
                <c:pt idx="183">
                  <c:v>2007</c:v>
                </c:pt>
                <c:pt idx="184">
                  <c:v>2007</c:v>
                </c:pt>
                <c:pt idx="185">
                  <c:v>2007</c:v>
                </c:pt>
                <c:pt idx="186">
                  <c:v>2007</c:v>
                </c:pt>
                <c:pt idx="187">
                  <c:v>2007</c:v>
                </c:pt>
                <c:pt idx="188">
                  <c:v>2007</c:v>
                </c:pt>
                <c:pt idx="189">
                  <c:v>2007</c:v>
                </c:pt>
                <c:pt idx="190">
                  <c:v>2007</c:v>
                </c:pt>
                <c:pt idx="191">
                  <c:v>2007</c:v>
                </c:pt>
                <c:pt idx="192">
                  <c:v>2008</c:v>
                </c:pt>
                <c:pt idx="193">
                  <c:v>2008</c:v>
                </c:pt>
                <c:pt idx="194">
                  <c:v>2008</c:v>
                </c:pt>
                <c:pt idx="195">
                  <c:v>2008</c:v>
                </c:pt>
                <c:pt idx="196">
                  <c:v>2008</c:v>
                </c:pt>
                <c:pt idx="197">
                  <c:v>2008</c:v>
                </c:pt>
                <c:pt idx="198">
                  <c:v>2008</c:v>
                </c:pt>
                <c:pt idx="199">
                  <c:v>2008</c:v>
                </c:pt>
                <c:pt idx="200">
                  <c:v>2008</c:v>
                </c:pt>
                <c:pt idx="201">
                  <c:v>2008</c:v>
                </c:pt>
                <c:pt idx="202">
                  <c:v>2008</c:v>
                </c:pt>
                <c:pt idx="203">
                  <c:v>2008</c:v>
                </c:pt>
                <c:pt idx="204">
                  <c:v>2009</c:v>
                </c:pt>
                <c:pt idx="205">
                  <c:v>2009</c:v>
                </c:pt>
                <c:pt idx="206">
                  <c:v>2009</c:v>
                </c:pt>
                <c:pt idx="207">
                  <c:v>2009</c:v>
                </c:pt>
                <c:pt idx="208">
                  <c:v>2009</c:v>
                </c:pt>
                <c:pt idx="209">
                  <c:v>2009</c:v>
                </c:pt>
                <c:pt idx="210">
                  <c:v>2009</c:v>
                </c:pt>
                <c:pt idx="211">
                  <c:v>2009</c:v>
                </c:pt>
                <c:pt idx="212">
                  <c:v>2009</c:v>
                </c:pt>
                <c:pt idx="213">
                  <c:v>2009</c:v>
                </c:pt>
                <c:pt idx="214">
                  <c:v>2009</c:v>
                </c:pt>
                <c:pt idx="215">
                  <c:v>2009</c:v>
                </c:pt>
                <c:pt idx="216">
                  <c:v>2010</c:v>
                </c:pt>
                <c:pt idx="217">
                  <c:v>2010</c:v>
                </c:pt>
                <c:pt idx="218">
                  <c:v>2010</c:v>
                </c:pt>
                <c:pt idx="219">
                  <c:v>2010</c:v>
                </c:pt>
                <c:pt idx="220">
                  <c:v>2010</c:v>
                </c:pt>
                <c:pt idx="221">
                  <c:v>2010</c:v>
                </c:pt>
                <c:pt idx="222">
                  <c:v>2010</c:v>
                </c:pt>
                <c:pt idx="223">
                  <c:v>2010</c:v>
                </c:pt>
                <c:pt idx="224">
                  <c:v>2010</c:v>
                </c:pt>
                <c:pt idx="225">
                  <c:v>2010</c:v>
                </c:pt>
                <c:pt idx="226">
                  <c:v>2010</c:v>
                </c:pt>
                <c:pt idx="227">
                  <c:v>2010</c:v>
                </c:pt>
                <c:pt idx="228">
                  <c:v>2011</c:v>
                </c:pt>
                <c:pt idx="229">
                  <c:v>2011</c:v>
                </c:pt>
                <c:pt idx="230">
                  <c:v>2011</c:v>
                </c:pt>
                <c:pt idx="231">
                  <c:v>2011</c:v>
                </c:pt>
                <c:pt idx="232">
                  <c:v>2011</c:v>
                </c:pt>
                <c:pt idx="233">
                  <c:v>2011</c:v>
                </c:pt>
                <c:pt idx="234">
                  <c:v>2011</c:v>
                </c:pt>
                <c:pt idx="235">
                  <c:v>2011</c:v>
                </c:pt>
                <c:pt idx="236">
                  <c:v>2011</c:v>
                </c:pt>
                <c:pt idx="237">
                  <c:v>2011</c:v>
                </c:pt>
                <c:pt idx="238">
                  <c:v>2011</c:v>
                </c:pt>
                <c:pt idx="239">
                  <c:v>2011</c:v>
                </c:pt>
                <c:pt idx="240">
                  <c:v>2012</c:v>
                </c:pt>
                <c:pt idx="241">
                  <c:v>2012</c:v>
                </c:pt>
                <c:pt idx="242">
                  <c:v>2012</c:v>
                </c:pt>
                <c:pt idx="243">
                  <c:v>2012</c:v>
                </c:pt>
                <c:pt idx="244">
                  <c:v>2012</c:v>
                </c:pt>
                <c:pt idx="245">
                  <c:v>2012</c:v>
                </c:pt>
                <c:pt idx="246">
                  <c:v>2012</c:v>
                </c:pt>
                <c:pt idx="247">
                  <c:v>2012</c:v>
                </c:pt>
                <c:pt idx="248">
                  <c:v>2012</c:v>
                </c:pt>
                <c:pt idx="249">
                  <c:v>2012</c:v>
                </c:pt>
                <c:pt idx="250">
                  <c:v>2012</c:v>
                </c:pt>
                <c:pt idx="251">
                  <c:v>2012</c:v>
                </c:pt>
                <c:pt idx="252">
                  <c:v>2013</c:v>
                </c:pt>
                <c:pt idx="253">
                  <c:v>2013</c:v>
                </c:pt>
                <c:pt idx="254">
                  <c:v>2013</c:v>
                </c:pt>
                <c:pt idx="255">
                  <c:v>2013</c:v>
                </c:pt>
                <c:pt idx="256">
                  <c:v>2013</c:v>
                </c:pt>
                <c:pt idx="257">
                  <c:v>2013</c:v>
                </c:pt>
                <c:pt idx="258">
                  <c:v>2013</c:v>
                </c:pt>
                <c:pt idx="259">
                  <c:v>2013</c:v>
                </c:pt>
                <c:pt idx="260">
                  <c:v>2013</c:v>
                </c:pt>
                <c:pt idx="261">
                  <c:v>2013</c:v>
                </c:pt>
                <c:pt idx="262">
                  <c:v>2013</c:v>
                </c:pt>
                <c:pt idx="263">
                  <c:v>2013</c:v>
                </c:pt>
                <c:pt idx="264">
                  <c:v>2014</c:v>
                </c:pt>
                <c:pt idx="265">
                  <c:v>2014</c:v>
                </c:pt>
                <c:pt idx="266">
                  <c:v>2014</c:v>
                </c:pt>
                <c:pt idx="267">
                  <c:v>2014</c:v>
                </c:pt>
                <c:pt idx="268">
                  <c:v>2014</c:v>
                </c:pt>
                <c:pt idx="269">
                  <c:v>2014</c:v>
                </c:pt>
                <c:pt idx="270">
                  <c:v>2014</c:v>
                </c:pt>
                <c:pt idx="271">
                  <c:v>2014</c:v>
                </c:pt>
                <c:pt idx="272">
                  <c:v>2014</c:v>
                </c:pt>
                <c:pt idx="273">
                  <c:v>2014</c:v>
                </c:pt>
                <c:pt idx="274">
                  <c:v>2014</c:v>
                </c:pt>
                <c:pt idx="275">
                  <c:v>2014</c:v>
                </c:pt>
                <c:pt idx="276">
                  <c:v>2015</c:v>
                </c:pt>
                <c:pt idx="277">
                  <c:v>2015</c:v>
                </c:pt>
                <c:pt idx="278">
                  <c:v>2015</c:v>
                </c:pt>
                <c:pt idx="279">
                  <c:v>2015</c:v>
                </c:pt>
                <c:pt idx="280">
                  <c:v>2015</c:v>
                </c:pt>
                <c:pt idx="281">
                  <c:v>2015</c:v>
                </c:pt>
                <c:pt idx="282">
                  <c:v>2015</c:v>
                </c:pt>
                <c:pt idx="283">
                  <c:v>2015</c:v>
                </c:pt>
                <c:pt idx="284">
                  <c:v>2015</c:v>
                </c:pt>
                <c:pt idx="285">
                  <c:v>2015</c:v>
                </c:pt>
              </c:numCache>
            </c:numRef>
          </c:cat>
          <c:val>
            <c:numRef>
              <c:f>'Data Taylor Rules'!$E$2:$E$286</c:f>
              <c:numCache>
                <c:formatCode>General</c:formatCode>
                <c:ptCount val="285"/>
                <c:pt idx="0">
                  <c:v>5.1479350000000004</c:v>
                </c:pt>
                <c:pt idx="1">
                  <c:v>5.2296129999999996</c:v>
                </c:pt>
                <c:pt idx="2">
                  <c:v>5.4569179999999999</c:v>
                </c:pt>
                <c:pt idx="3">
                  <c:v>5.3023509999999998</c:v>
                </c:pt>
                <c:pt idx="4">
                  <c:v>5.240335</c:v>
                </c:pt>
                <c:pt idx="5">
                  <c:v>4.9490829999999999</c:v>
                </c:pt>
                <c:pt idx="6">
                  <c:v>4.371442</c:v>
                </c:pt>
                <c:pt idx="7">
                  <c:v>4.0344100000000003</c:v>
                </c:pt>
                <c:pt idx="8">
                  <c:v>4.1203799999999999</c:v>
                </c:pt>
                <c:pt idx="9">
                  <c:v>3.823191</c:v>
                </c:pt>
                <c:pt idx="10">
                  <c:v>3.3396029999999999</c:v>
                </c:pt>
                <c:pt idx="11">
                  <c:v>3.7204739999999998</c:v>
                </c:pt>
                <c:pt idx="12">
                  <c:v>3.9964909999999998</c:v>
                </c:pt>
                <c:pt idx="13">
                  <c:v>3.9346890000000001</c:v>
                </c:pt>
                <c:pt idx="14">
                  <c:v>4.0625049999999998</c:v>
                </c:pt>
                <c:pt idx="15">
                  <c:v>3.8171650000000001</c:v>
                </c:pt>
                <c:pt idx="16">
                  <c:v>3.6695359999999999</c:v>
                </c:pt>
                <c:pt idx="17">
                  <c:v>3.4804189999999999</c:v>
                </c:pt>
                <c:pt idx="18">
                  <c:v>3.7113719999999999</c:v>
                </c:pt>
                <c:pt idx="19">
                  <c:v>3.80335</c:v>
                </c:pt>
                <c:pt idx="20">
                  <c:v>3.8828830000000001</c:v>
                </c:pt>
                <c:pt idx="21">
                  <c:v>3.6853250000000002</c:v>
                </c:pt>
                <c:pt idx="22">
                  <c:v>3.6323210000000001</c:v>
                </c:pt>
                <c:pt idx="23">
                  <c:v>3.4941339999999999</c:v>
                </c:pt>
                <c:pt idx="24">
                  <c:v>3.1569590000000001</c:v>
                </c:pt>
                <c:pt idx="25">
                  <c:v>3.009115</c:v>
                </c:pt>
                <c:pt idx="26">
                  <c:v>2.5854689999999998</c:v>
                </c:pt>
                <c:pt idx="27">
                  <c:v>2.8576239999999999</c:v>
                </c:pt>
                <c:pt idx="28">
                  <c:v>2.8530470000000001</c:v>
                </c:pt>
                <c:pt idx="29">
                  <c:v>3.0421640000000001</c:v>
                </c:pt>
                <c:pt idx="30">
                  <c:v>2.9030469999999999</c:v>
                </c:pt>
                <c:pt idx="31">
                  <c:v>2.9530470000000002</c:v>
                </c:pt>
                <c:pt idx="32">
                  <c:v>2.8076349999999999</c:v>
                </c:pt>
                <c:pt idx="33">
                  <c:v>2.9894569999999998</c:v>
                </c:pt>
                <c:pt idx="34">
                  <c:v>2.8512689999999998</c:v>
                </c:pt>
                <c:pt idx="35">
                  <c:v>2.9034149999999999</c:v>
                </c:pt>
                <c:pt idx="36">
                  <c:v>3.034951</c:v>
                </c:pt>
                <c:pt idx="37">
                  <c:v>3.2135539999999998</c:v>
                </c:pt>
                <c:pt idx="38">
                  <c:v>3.3438020000000002</c:v>
                </c:pt>
                <c:pt idx="39">
                  <c:v>3.0171410000000001</c:v>
                </c:pt>
                <c:pt idx="40">
                  <c:v>3.0127060000000001</c:v>
                </c:pt>
                <c:pt idx="41">
                  <c:v>2.9627059999999998</c:v>
                </c:pt>
                <c:pt idx="42">
                  <c:v>2.6934130000000001</c:v>
                </c:pt>
                <c:pt idx="43">
                  <c:v>3.315753</c:v>
                </c:pt>
                <c:pt idx="44">
                  <c:v>3.4418519999999999</c:v>
                </c:pt>
                <c:pt idx="45">
                  <c:v>3.116908</c:v>
                </c:pt>
                <c:pt idx="46">
                  <c:v>3.2504460000000002</c:v>
                </c:pt>
                <c:pt idx="47">
                  <c:v>3.5198119999999999</c:v>
                </c:pt>
                <c:pt idx="48">
                  <c:v>3.3784770000000002</c:v>
                </c:pt>
                <c:pt idx="49">
                  <c:v>3.367963</c:v>
                </c:pt>
                <c:pt idx="50">
                  <c:v>3.8881679999999998</c:v>
                </c:pt>
                <c:pt idx="51">
                  <c:v>3.9167709999999998</c:v>
                </c:pt>
                <c:pt idx="52">
                  <c:v>3.910406</c:v>
                </c:pt>
                <c:pt idx="53">
                  <c:v>3.779013</c:v>
                </c:pt>
                <c:pt idx="54">
                  <c:v>3.7850929999999998</c:v>
                </c:pt>
                <c:pt idx="55">
                  <c:v>2.7171439999999998</c:v>
                </c:pt>
                <c:pt idx="56">
                  <c:v>2.708704</c:v>
                </c:pt>
                <c:pt idx="57">
                  <c:v>3.019272</c:v>
                </c:pt>
                <c:pt idx="58">
                  <c:v>2.7544840000000002</c:v>
                </c:pt>
                <c:pt idx="59">
                  <c:v>2.8335880000000002</c:v>
                </c:pt>
                <c:pt idx="60">
                  <c:v>2.960045</c:v>
                </c:pt>
                <c:pt idx="61">
                  <c:v>2.6898219999999999</c:v>
                </c:pt>
                <c:pt idx="62">
                  <c:v>1.8948860000000001</c:v>
                </c:pt>
                <c:pt idx="63">
                  <c:v>1.581458</c:v>
                </c:pt>
                <c:pt idx="64">
                  <c:v>1.6291690000000001</c:v>
                </c:pt>
                <c:pt idx="65">
                  <c:v>1.760561</c:v>
                </c:pt>
                <c:pt idx="66">
                  <c:v>1.763136</c:v>
                </c:pt>
                <c:pt idx="67">
                  <c:v>2.5494889999999999</c:v>
                </c:pt>
                <c:pt idx="68">
                  <c:v>2.282197</c:v>
                </c:pt>
                <c:pt idx="69">
                  <c:v>1.88802</c:v>
                </c:pt>
                <c:pt idx="70">
                  <c:v>2.3287640000000001</c:v>
                </c:pt>
                <c:pt idx="71">
                  <c:v>2.0663369999999999</c:v>
                </c:pt>
                <c:pt idx="72">
                  <c:v>1.234065</c:v>
                </c:pt>
                <c:pt idx="73">
                  <c:v>1.4743230000000001</c:v>
                </c:pt>
                <c:pt idx="74">
                  <c:v>1.6441250000000001</c:v>
                </c:pt>
                <c:pt idx="75">
                  <c:v>1.9438169999999999</c:v>
                </c:pt>
                <c:pt idx="76">
                  <c:v>1.6831780000000001</c:v>
                </c:pt>
                <c:pt idx="77">
                  <c:v>1.8328089999999999</c:v>
                </c:pt>
                <c:pt idx="78">
                  <c:v>1.6441250000000001</c:v>
                </c:pt>
                <c:pt idx="79">
                  <c:v>1.3033809999999999</c:v>
                </c:pt>
                <c:pt idx="80">
                  <c:v>1.043385</c:v>
                </c:pt>
                <c:pt idx="81">
                  <c:v>0.99338539999999997</c:v>
                </c:pt>
                <c:pt idx="82">
                  <c:v>0.58382990000000001</c:v>
                </c:pt>
                <c:pt idx="83">
                  <c:v>0.73389059999999995</c:v>
                </c:pt>
                <c:pt idx="84">
                  <c:v>8.08865E-2</c:v>
                </c:pt>
                <c:pt idx="85">
                  <c:v>6.6080700000000006E-2</c:v>
                </c:pt>
                <c:pt idx="86">
                  <c:v>0.46419929999999998</c:v>
                </c:pt>
                <c:pt idx="87">
                  <c:v>0.5218526</c:v>
                </c:pt>
                <c:pt idx="88">
                  <c:v>0.62185250000000003</c:v>
                </c:pt>
                <c:pt idx="89">
                  <c:v>0.52222100000000005</c:v>
                </c:pt>
                <c:pt idx="90">
                  <c:v>0.71419929999999998</c:v>
                </c:pt>
                <c:pt idx="91">
                  <c:v>0.97699150000000001</c:v>
                </c:pt>
                <c:pt idx="92">
                  <c:v>1.3160259999999999</c:v>
                </c:pt>
                <c:pt idx="93">
                  <c:v>1.5602929999999999</c:v>
                </c:pt>
                <c:pt idx="94">
                  <c:v>1.760354</c:v>
                </c:pt>
                <c:pt idx="95">
                  <c:v>2.4654609999999999</c:v>
                </c:pt>
                <c:pt idx="96">
                  <c:v>2.957846</c:v>
                </c:pt>
                <c:pt idx="97">
                  <c:v>2.7645909999999998</c:v>
                </c:pt>
                <c:pt idx="98">
                  <c:v>2.9489879999999999</c:v>
                </c:pt>
                <c:pt idx="99">
                  <c:v>2.7416420000000001</c:v>
                </c:pt>
                <c:pt idx="100">
                  <c:v>3.144482</c:v>
                </c:pt>
                <c:pt idx="101">
                  <c:v>3.5289389999999998</c:v>
                </c:pt>
                <c:pt idx="102">
                  <c:v>3.6018270000000001</c:v>
                </c:pt>
                <c:pt idx="103">
                  <c:v>3.7734920000000001</c:v>
                </c:pt>
                <c:pt idx="104">
                  <c:v>4.4699439999999999</c:v>
                </c:pt>
                <c:pt idx="105">
                  <c:v>4.0751980000000003</c:v>
                </c:pt>
                <c:pt idx="106">
                  <c:v>4.5668680000000004</c:v>
                </c:pt>
                <c:pt idx="107">
                  <c:v>3.72051</c:v>
                </c:pt>
                <c:pt idx="108">
                  <c:v>3.1866460000000001</c:v>
                </c:pt>
                <c:pt idx="109">
                  <c:v>3.4680279999999999</c:v>
                </c:pt>
                <c:pt idx="110">
                  <c:v>3.3173240000000002</c:v>
                </c:pt>
                <c:pt idx="111">
                  <c:v>4.0550379999999997</c:v>
                </c:pt>
                <c:pt idx="112">
                  <c:v>4.7650009999999998</c:v>
                </c:pt>
                <c:pt idx="113">
                  <c:v>4.4305440000000003</c:v>
                </c:pt>
                <c:pt idx="114">
                  <c:v>4.4188850000000004</c:v>
                </c:pt>
                <c:pt idx="115">
                  <c:v>4.1344279999999998</c:v>
                </c:pt>
                <c:pt idx="116">
                  <c:v>3.545058</c:v>
                </c:pt>
                <c:pt idx="117">
                  <c:v>3.9847250000000001</c:v>
                </c:pt>
                <c:pt idx="118">
                  <c:v>3.1077499999999998</c:v>
                </c:pt>
                <c:pt idx="119">
                  <c:v>3.3883450000000002</c:v>
                </c:pt>
                <c:pt idx="120">
                  <c:v>4.7021980000000001</c:v>
                </c:pt>
                <c:pt idx="121">
                  <c:v>4.415953</c:v>
                </c:pt>
                <c:pt idx="122">
                  <c:v>4.5922669999999997</c:v>
                </c:pt>
                <c:pt idx="123">
                  <c:v>4.4223939999999997</c:v>
                </c:pt>
                <c:pt idx="124">
                  <c:v>3.596921</c:v>
                </c:pt>
                <c:pt idx="125">
                  <c:v>3.596921</c:v>
                </c:pt>
                <c:pt idx="126">
                  <c:v>3.8930370000000001</c:v>
                </c:pt>
                <c:pt idx="127">
                  <c:v>4.1844320000000002</c:v>
                </c:pt>
                <c:pt idx="128">
                  <c:v>4.1621160000000001</c:v>
                </c:pt>
                <c:pt idx="129">
                  <c:v>4.3131779999999997</c:v>
                </c:pt>
                <c:pt idx="130">
                  <c:v>4.7484830000000002</c:v>
                </c:pt>
                <c:pt idx="131">
                  <c:v>4.9318059999999999</c:v>
                </c:pt>
                <c:pt idx="132">
                  <c:v>4.5910650000000004</c:v>
                </c:pt>
                <c:pt idx="133">
                  <c:v>5.4350670000000001</c:v>
                </c:pt>
                <c:pt idx="134">
                  <c:v>5.3673289999999998</c:v>
                </c:pt>
                <c:pt idx="135">
                  <c:v>4.4635280000000002</c:v>
                </c:pt>
                <c:pt idx="136">
                  <c:v>4.1913729999999996</c:v>
                </c:pt>
                <c:pt idx="137">
                  <c:v>4.4776899999999999</c:v>
                </c:pt>
                <c:pt idx="138">
                  <c:v>4.3761989999999997</c:v>
                </c:pt>
                <c:pt idx="139">
                  <c:v>4.4707629999999998</c:v>
                </c:pt>
                <c:pt idx="140">
                  <c:v>4.6006429999999998</c:v>
                </c:pt>
                <c:pt idx="141">
                  <c:v>4.6784590000000001</c:v>
                </c:pt>
                <c:pt idx="142">
                  <c:v>4.761997</c:v>
                </c:pt>
                <c:pt idx="143">
                  <c:v>4.5227370000000002</c:v>
                </c:pt>
                <c:pt idx="144">
                  <c:v>4.2334880000000004</c:v>
                </c:pt>
                <c:pt idx="145">
                  <c:v>3.8993880000000001</c:v>
                </c:pt>
                <c:pt idx="146">
                  <c:v>3.8051919999999999</c:v>
                </c:pt>
                <c:pt idx="147">
                  <c:v>4.5374749999999997</c:v>
                </c:pt>
                <c:pt idx="148">
                  <c:v>5.2153939999999999</c:v>
                </c:pt>
                <c:pt idx="149">
                  <c:v>4.9290770000000004</c:v>
                </c:pt>
                <c:pt idx="150">
                  <c:v>4.8174970000000004</c:v>
                </c:pt>
                <c:pt idx="151">
                  <c:v>4.9424520000000003</c:v>
                </c:pt>
                <c:pt idx="152">
                  <c:v>4.4700230000000003</c:v>
                </c:pt>
                <c:pt idx="153">
                  <c:v>4.4613680000000002</c:v>
                </c:pt>
                <c:pt idx="154">
                  <c:v>4.3278299999999996</c:v>
                </c:pt>
                <c:pt idx="155">
                  <c:v>4.4557890000000002</c:v>
                </c:pt>
                <c:pt idx="156">
                  <c:v>3.753701</c:v>
                </c:pt>
                <c:pt idx="157">
                  <c:v>3.90727</c:v>
                </c:pt>
                <c:pt idx="158">
                  <c:v>4.2546660000000003</c:v>
                </c:pt>
                <c:pt idx="159">
                  <c:v>4.1176950000000003</c:v>
                </c:pt>
                <c:pt idx="160">
                  <c:v>3.6702270000000001</c:v>
                </c:pt>
                <c:pt idx="161">
                  <c:v>3.8789349999999998</c:v>
                </c:pt>
                <c:pt idx="162">
                  <c:v>3.8832979999999999</c:v>
                </c:pt>
                <c:pt idx="163">
                  <c:v>4.0053929999999998</c:v>
                </c:pt>
                <c:pt idx="164">
                  <c:v>4.4836799999999997</c:v>
                </c:pt>
                <c:pt idx="165">
                  <c:v>3.945808</c:v>
                </c:pt>
                <c:pt idx="166">
                  <c:v>3.672437</c:v>
                </c:pt>
                <c:pt idx="167">
                  <c:v>3.489757</c:v>
                </c:pt>
                <c:pt idx="168">
                  <c:v>4.2274719999999997</c:v>
                </c:pt>
                <c:pt idx="169">
                  <c:v>3.971339</c:v>
                </c:pt>
                <c:pt idx="170">
                  <c:v>3.4596450000000001</c:v>
                </c:pt>
                <c:pt idx="171">
                  <c:v>3.8722799999999999</c:v>
                </c:pt>
                <c:pt idx="172">
                  <c:v>4.4437009999999999</c:v>
                </c:pt>
                <c:pt idx="173">
                  <c:v>4.1691149999999997</c:v>
                </c:pt>
                <c:pt idx="174">
                  <c:v>4.1240500000000004</c:v>
                </c:pt>
                <c:pt idx="175">
                  <c:v>4.1482289999999997</c:v>
                </c:pt>
                <c:pt idx="176">
                  <c:v>3.2560259999999999</c:v>
                </c:pt>
                <c:pt idx="177">
                  <c:v>3.1511770000000001</c:v>
                </c:pt>
                <c:pt idx="178">
                  <c:v>3.6992129999999999</c:v>
                </c:pt>
                <c:pt idx="179">
                  <c:v>3.903419</c:v>
                </c:pt>
                <c:pt idx="180">
                  <c:v>3.4101750000000002</c:v>
                </c:pt>
                <c:pt idx="181">
                  <c:v>3.0840860000000001</c:v>
                </c:pt>
                <c:pt idx="182">
                  <c:v>3.3508800000000001</c:v>
                </c:pt>
                <c:pt idx="183">
                  <c:v>3.5536620000000001</c:v>
                </c:pt>
                <c:pt idx="184">
                  <c:v>3.3134109999999999</c:v>
                </c:pt>
                <c:pt idx="185">
                  <c:v>3.5672600000000001</c:v>
                </c:pt>
                <c:pt idx="186">
                  <c:v>3.394736</c:v>
                </c:pt>
                <c:pt idx="187">
                  <c:v>3.5329269999999999</c:v>
                </c:pt>
                <c:pt idx="188">
                  <c:v>4.0718759999999996</c:v>
                </c:pt>
                <c:pt idx="189">
                  <c:v>4.8796220000000003</c:v>
                </c:pt>
                <c:pt idx="190">
                  <c:v>5.6785019999999999</c:v>
                </c:pt>
                <c:pt idx="191">
                  <c:v>5.9523760000000001</c:v>
                </c:pt>
                <c:pt idx="192">
                  <c:v>6.3400489999999996</c:v>
                </c:pt>
                <c:pt idx="193">
                  <c:v>6.4444080000000001</c:v>
                </c:pt>
                <c:pt idx="194">
                  <c:v>6.8670489999999997</c:v>
                </c:pt>
                <c:pt idx="195">
                  <c:v>6.5965360000000004</c:v>
                </c:pt>
                <c:pt idx="196">
                  <c:v>7.0110260000000002</c:v>
                </c:pt>
                <c:pt idx="197">
                  <c:v>7.3183680000000004</c:v>
                </c:pt>
                <c:pt idx="198">
                  <c:v>7.3919680000000003</c:v>
                </c:pt>
                <c:pt idx="199">
                  <c:v>6.6859349999999997</c:v>
                </c:pt>
                <c:pt idx="200">
                  <c:v>6.4386720000000004</c:v>
                </c:pt>
                <c:pt idx="201">
                  <c:v>5.9232550000000002</c:v>
                </c:pt>
                <c:pt idx="202">
                  <c:v>4.3499749999999997</c:v>
                </c:pt>
                <c:pt idx="203">
                  <c:v>3.326794</c:v>
                </c:pt>
                <c:pt idx="204">
                  <c:v>2.718744</c:v>
                </c:pt>
                <c:pt idx="205">
                  <c:v>2.7765939999999998</c:v>
                </c:pt>
                <c:pt idx="206">
                  <c:v>1.779874</c:v>
                </c:pt>
                <c:pt idx="207">
                  <c:v>1.404358</c:v>
                </c:pt>
                <c:pt idx="208">
                  <c:v>0.79152299999999998</c:v>
                </c:pt>
                <c:pt idx="209">
                  <c:v>0.44383719999999999</c:v>
                </c:pt>
                <c:pt idx="210">
                  <c:v>0.12648190000000001</c:v>
                </c:pt>
                <c:pt idx="211">
                  <c:v>0.94831069999999995</c:v>
                </c:pt>
                <c:pt idx="212">
                  <c:v>0.57443929999999999</c:v>
                </c:pt>
                <c:pt idx="213">
                  <c:v>0.70231969999999999</c:v>
                </c:pt>
                <c:pt idx="214">
                  <c:v>1.564843</c:v>
                </c:pt>
                <c:pt idx="215">
                  <c:v>2.375518</c:v>
                </c:pt>
                <c:pt idx="216">
                  <c:v>2.7199170000000001</c:v>
                </c:pt>
                <c:pt idx="217">
                  <c:v>2.9704709999999999</c:v>
                </c:pt>
                <c:pt idx="218">
                  <c:v>3.4684360000000001</c:v>
                </c:pt>
                <c:pt idx="219">
                  <c:v>3.6297969999999999</c:v>
                </c:pt>
                <c:pt idx="220">
                  <c:v>3.566068</c:v>
                </c:pt>
                <c:pt idx="221">
                  <c:v>3.4034939999999998</c:v>
                </c:pt>
                <c:pt idx="222">
                  <c:v>3.653762</c:v>
                </c:pt>
                <c:pt idx="223">
                  <c:v>3.2374830000000001</c:v>
                </c:pt>
                <c:pt idx="224">
                  <c:v>3.4974780000000001</c:v>
                </c:pt>
                <c:pt idx="225">
                  <c:v>3.5552709999999998</c:v>
                </c:pt>
                <c:pt idx="226">
                  <c:v>3.5220120000000001</c:v>
                </c:pt>
                <c:pt idx="227">
                  <c:v>3.798959</c:v>
                </c:pt>
                <c:pt idx="228">
                  <c:v>3.7749259999999998</c:v>
                </c:pt>
                <c:pt idx="229">
                  <c:v>3.6418889999999999</c:v>
                </c:pt>
                <c:pt idx="230">
                  <c:v>4.1965019999999997</c:v>
                </c:pt>
                <c:pt idx="231">
                  <c:v>4.3063650000000004</c:v>
                </c:pt>
                <c:pt idx="232">
                  <c:v>4.2296899999999997</c:v>
                </c:pt>
                <c:pt idx="233">
                  <c:v>4.3619399999999997</c:v>
                </c:pt>
                <c:pt idx="234">
                  <c:v>4.0705410000000004</c:v>
                </c:pt>
                <c:pt idx="235">
                  <c:v>4.5040579999999997</c:v>
                </c:pt>
                <c:pt idx="236">
                  <c:v>4.4916840000000002</c:v>
                </c:pt>
                <c:pt idx="237">
                  <c:v>4.5983960000000002</c:v>
                </c:pt>
                <c:pt idx="238">
                  <c:v>4.7778510000000001</c:v>
                </c:pt>
                <c:pt idx="239">
                  <c:v>4.7324320000000002</c:v>
                </c:pt>
                <c:pt idx="240">
                  <c:v>4.5016870000000004</c:v>
                </c:pt>
                <c:pt idx="241">
                  <c:v>4.4130659999999997</c:v>
                </c:pt>
                <c:pt idx="242">
                  <c:v>4.4289449999999997</c:v>
                </c:pt>
                <c:pt idx="243">
                  <c:v>4.0804689999999999</c:v>
                </c:pt>
                <c:pt idx="244">
                  <c:v>3.85609</c:v>
                </c:pt>
                <c:pt idx="245">
                  <c:v>3.8106710000000001</c:v>
                </c:pt>
                <c:pt idx="246">
                  <c:v>3.7945060000000002</c:v>
                </c:pt>
                <c:pt idx="247">
                  <c:v>4.0238889999999996</c:v>
                </c:pt>
                <c:pt idx="248">
                  <c:v>3.7031640000000001</c:v>
                </c:pt>
                <c:pt idx="249">
                  <c:v>3.539221</c:v>
                </c:pt>
                <c:pt idx="250">
                  <c:v>2.850282</c:v>
                </c:pt>
                <c:pt idx="251">
                  <c:v>2.648291</c:v>
                </c:pt>
                <c:pt idx="252">
                  <c:v>2.3749880000000001</c:v>
                </c:pt>
                <c:pt idx="253">
                  <c:v>2.181225</c:v>
                </c:pt>
                <c:pt idx="254">
                  <c:v>2.032877</c:v>
                </c:pt>
                <c:pt idx="255">
                  <c:v>1.6030800000000001</c:v>
                </c:pt>
                <c:pt idx="256">
                  <c:v>1.775099</c:v>
                </c:pt>
                <c:pt idx="257">
                  <c:v>1.945616</c:v>
                </c:pt>
                <c:pt idx="258">
                  <c:v>2.2305779999999999</c:v>
                </c:pt>
                <c:pt idx="259">
                  <c:v>1.971444</c:v>
                </c:pt>
                <c:pt idx="260">
                  <c:v>1.9533450000000001</c:v>
                </c:pt>
                <c:pt idx="261">
                  <c:v>1.5661119999999999</c:v>
                </c:pt>
                <c:pt idx="262">
                  <c:v>1.73899</c:v>
                </c:pt>
                <c:pt idx="263">
                  <c:v>1.764167</c:v>
                </c:pt>
                <c:pt idx="264">
                  <c:v>1.633629</c:v>
                </c:pt>
                <c:pt idx="265">
                  <c:v>2.0444</c:v>
                </c:pt>
                <c:pt idx="266">
                  <c:v>1.5670390000000001</c:v>
                </c:pt>
                <c:pt idx="267">
                  <c:v>1.7886280000000001</c:v>
                </c:pt>
                <c:pt idx="268">
                  <c:v>1.695427</c:v>
                </c:pt>
                <c:pt idx="269">
                  <c:v>1.396379</c:v>
                </c:pt>
                <c:pt idx="270">
                  <c:v>1.320057</c:v>
                </c:pt>
                <c:pt idx="271">
                  <c:v>1.274281</c:v>
                </c:pt>
                <c:pt idx="272">
                  <c:v>0.99854609999999999</c:v>
                </c:pt>
                <c:pt idx="273">
                  <c:v>1.2051799999999999</c:v>
                </c:pt>
                <c:pt idx="274">
                  <c:v>0.99196209999999996</c:v>
                </c:pt>
                <c:pt idx="275">
                  <c:v>0.63526400000000005</c:v>
                </c:pt>
                <c:pt idx="276">
                  <c:v>1.1993800000000001E-2</c:v>
                </c:pt>
                <c:pt idx="277">
                  <c:v>0.15797749999999999</c:v>
                </c:pt>
                <c:pt idx="278">
                  <c:v>0.53627990000000003</c:v>
                </c:pt>
                <c:pt idx="279">
                  <c:v>0.76308750000000003</c:v>
                </c:pt>
                <c:pt idx="280">
                  <c:v>1.024367</c:v>
                </c:pt>
                <c:pt idx="281">
                  <c:v>0.91786160000000006</c:v>
                </c:pt>
                <c:pt idx="282">
                  <c:v>0.7130088</c:v>
                </c:pt>
                <c:pt idx="283">
                  <c:v>0.44220569999999998</c:v>
                </c:pt>
                <c:pt idx="284">
                  <c:v>0.47825820000000002</c:v>
                </c:pt>
              </c:numCache>
            </c:numRef>
          </c:val>
          <c:smooth val="0"/>
          <c:extLst xmlns:c16r2="http://schemas.microsoft.com/office/drawing/2015/06/chart">
            <c:ext xmlns:c16="http://schemas.microsoft.com/office/drawing/2014/chart" uri="{C3380CC4-5D6E-409C-BE32-E72D297353CC}">
              <c16:uniqueId val="{00000001-5AD9-7244-B59C-451AE24988CE}"/>
            </c:ext>
          </c:extLst>
        </c:ser>
        <c:dLbls>
          <c:showLegendKey val="0"/>
          <c:showVal val="0"/>
          <c:showCatName val="0"/>
          <c:showSerName val="0"/>
          <c:showPercent val="0"/>
          <c:showBubbleSize val="0"/>
        </c:dLbls>
        <c:smooth val="0"/>
        <c:axId val="244738144"/>
        <c:axId val="244738536"/>
      </c:lineChart>
      <c:catAx>
        <c:axId val="244738144"/>
        <c:scaling>
          <c:orientation val="minMax"/>
        </c:scaling>
        <c:delete val="0"/>
        <c:axPos val="b"/>
        <c:numFmt formatCode="0"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8536"/>
        <c:crosses val="autoZero"/>
        <c:auto val="1"/>
        <c:lblAlgn val="ctr"/>
        <c:lblOffset val="100"/>
        <c:tickLblSkip val="60"/>
        <c:tickMarkSkip val="60"/>
        <c:noMultiLvlLbl val="1"/>
      </c:catAx>
      <c:valAx>
        <c:axId val="244738536"/>
        <c:scaling>
          <c:orientation val="minMax"/>
          <c:max val="12"/>
        </c:scaling>
        <c:delete val="0"/>
        <c:axPos val="l"/>
        <c:numFmt formatCode="0&quot;%&quot;" sourceLinked="0"/>
        <c:majorTickMark val="out"/>
        <c:minorTickMark val="none"/>
        <c:tickLblPos val="nextTo"/>
        <c:txPr>
          <a:bodyPr/>
          <a:lstStyle/>
          <a:p>
            <a:pPr>
              <a:defRPr sz="1100">
                <a:latin typeface="Times New Roman" panose="02020603050405020304" pitchFamily="18" charset="0"/>
                <a:cs typeface="Times New Roman" panose="02020603050405020304" pitchFamily="18" charset="0"/>
              </a:defRPr>
            </a:pPr>
            <a:endParaRPr lang="en-US"/>
          </a:p>
        </c:txPr>
        <c:crossAx val="244738144"/>
        <c:crosses val="autoZero"/>
        <c:crossBetween val="between"/>
      </c:valAx>
    </c:plotArea>
    <c:plotVisOnly val="1"/>
    <c:dispBlanksAs val="gap"/>
    <c:showDLblsOverMax val="0"/>
  </c:chart>
  <c:spPr>
    <a:ln>
      <a:noFill/>
    </a:ln>
  </c:sp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0.58064</cdr:x>
      <cdr:y>0.72986</cdr:y>
    </cdr:from>
    <cdr:to>
      <cdr:x>0.76523</cdr:x>
      <cdr:y>1</cdr:y>
    </cdr:to>
    <cdr:sp macro="" textlink="">
      <cdr:nvSpPr>
        <cdr:cNvPr id="7" name="TextBox 6"/>
        <cdr:cNvSpPr txBox="1"/>
      </cdr:nvSpPr>
      <cdr:spPr>
        <a:xfrm xmlns:a="http://schemas.openxmlformats.org/drawingml/2006/main">
          <a:off x="3086073" y="2200275"/>
          <a:ext cx="981086" cy="81438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latin typeface="Times New Roman" panose="02020603050405020304" pitchFamily="18" charset="0"/>
              <a:cs typeface="Times New Roman" panose="02020603050405020304" pitchFamily="18" charset="0"/>
            </a:rPr>
            <a:t>Euro</a:t>
          </a:r>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Percen</a:t>
          </a:r>
          <a:r>
            <a:rPr lang="en-US" sz="110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0.78196</cdr:x>
      <cdr:y>0.08004</cdr:y>
    </cdr:from>
    <cdr:to>
      <cdr:x>0.96654</cdr:x>
      <cdr:y>0.43391</cdr:y>
    </cdr:to>
    <cdr:sp macro="" textlink="">
      <cdr:nvSpPr>
        <cdr:cNvPr id="9" name="TextBox 1"/>
        <cdr:cNvSpPr txBox="1"/>
      </cdr:nvSpPr>
      <cdr:spPr>
        <a:xfrm xmlns:a="http://schemas.openxmlformats.org/drawingml/2006/main">
          <a:off x="4156094" y="241294"/>
          <a:ext cx="981033" cy="106679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US Dollar</a:t>
          </a:r>
        </a:p>
      </cdr:txBody>
    </cdr:sp>
  </cdr:relSizeAnchor>
  <cdr:relSizeAnchor xmlns:cdr="http://schemas.openxmlformats.org/drawingml/2006/chartDrawing">
    <cdr:from>
      <cdr:x>0.58423</cdr:x>
      <cdr:y>0.06635</cdr:y>
    </cdr:from>
    <cdr:to>
      <cdr:x>0.58423</cdr:x>
      <cdr:y>0.91627</cdr:y>
    </cdr:to>
    <cdr:cxnSp macro="">
      <cdr:nvCxnSpPr>
        <cdr:cNvPr id="3" name="Straight Connector 2"/>
        <cdr:cNvCxnSpPr/>
      </cdr:nvCxnSpPr>
      <cdr:spPr>
        <a:xfrm xmlns:a="http://schemas.openxmlformats.org/drawingml/2006/main" flipV="1">
          <a:off x="3105142" y="200023"/>
          <a:ext cx="0" cy="2562222"/>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0.68313</cdr:x>
      <cdr:y>0.75999</cdr:y>
    </cdr:from>
    <cdr:to>
      <cdr:x>0.9627</cdr:x>
      <cdr:y>0.75999</cdr:y>
    </cdr:to>
    <cdr:cxnSp macro="">
      <cdr:nvCxnSpPr>
        <cdr:cNvPr id="4" name="Straight Arrow Connector 3"/>
        <cdr:cNvCxnSpPr/>
      </cdr:nvCxnSpPr>
      <cdr:spPr>
        <a:xfrm xmlns:a="http://schemas.openxmlformats.org/drawingml/2006/main">
          <a:off x="5772126" y="2650697"/>
          <a:ext cx="2362224" cy="0"/>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0.06989</cdr:x>
      <cdr:y>0.75829</cdr:y>
    </cdr:from>
    <cdr:to>
      <cdr:x>0.3853</cdr:x>
      <cdr:y>0.76145</cdr:y>
    </cdr:to>
    <cdr:cxnSp macro="">
      <cdr:nvCxnSpPr>
        <cdr:cNvPr id="10" name="Straight Arrow Connector 9"/>
        <cdr:cNvCxnSpPr/>
      </cdr:nvCxnSpPr>
      <cdr:spPr>
        <a:xfrm xmlns:a="http://schemas.openxmlformats.org/drawingml/2006/main" flipH="1" flipV="1">
          <a:off x="590535" y="2644751"/>
          <a:ext cx="2665054" cy="11021"/>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0.40382</cdr:x>
      <cdr:y>0.72354</cdr:y>
    </cdr:from>
    <cdr:to>
      <cdr:x>0.58841</cdr:x>
      <cdr:y>1</cdr:y>
    </cdr:to>
    <cdr:sp macro="" textlink="">
      <cdr:nvSpPr>
        <cdr:cNvPr id="13" name="TextBox 1"/>
        <cdr:cNvSpPr txBox="1"/>
      </cdr:nvSpPr>
      <cdr:spPr>
        <a:xfrm xmlns:a="http://schemas.openxmlformats.org/drawingml/2006/main">
          <a:off x="2146291" y="2181225"/>
          <a:ext cx="981087" cy="83343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DM &amp; FFR</a:t>
          </a:r>
        </a:p>
      </cdr:txBody>
    </cdr:sp>
  </cdr:relSizeAnchor>
  <cdr:relSizeAnchor xmlns:cdr="http://schemas.openxmlformats.org/drawingml/2006/chartDrawing">
    <cdr:from>
      <cdr:x>0.73357</cdr:x>
      <cdr:y>0.29489</cdr:y>
    </cdr:from>
    <cdr:to>
      <cdr:x>0.91815</cdr:x>
      <cdr:y>0.64876</cdr:y>
    </cdr:to>
    <cdr:sp macro="" textlink="">
      <cdr:nvSpPr>
        <cdr:cNvPr id="11" name="TextBox 1"/>
        <cdr:cNvSpPr txBox="1"/>
      </cdr:nvSpPr>
      <cdr:spPr>
        <a:xfrm xmlns:a="http://schemas.openxmlformats.org/drawingml/2006/main">
          <a:off x="3898900" y="889000"/>
          <a:ext cx="981034" cy="10667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US Dollar ex-US</a:t>
          </a:r>
        </a:p>
      </cdr:txBody>
    </cdr:sp>
  </cdr:relSizeAnchor>
  <cdr:relSizeAnchor xmlns:cdr="http://schemas.openxmlformats.org/drawingml/2006/chartDrawing">
    <cdr:from>
      <cdr:x>0.60275</cdr:x>
      <cdr:y>0.8337</cdr:y>
    </cdr:from>
    <cdr:to>
      <cdr:x>0.78733</cdr:x>
      <cdr:y>0.94926</cdr:y>
    </cdr:to>
    <cdr:sp macro="" textlink="">
      <cdr:nvSpPr>
        <cdr:cNvPr id="12" name="TextBox 1"/>
        <cdr:cNvSpPr txBox="1"/>
      </cdr:nvSpPr>
      <cdr:spPr>
        <a:xfrm xmlns:a="http://schemas.openxmlformats.org/drawingml/2006/main">
          <a:off x="5092931" y="2907749"/>
          <a:ext cx="1559607" cy="40305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Euro ex-Eurozone</a:t>
          </a:r>
        </a:p>
      </cdr:txBody>
    </cdr:sp>
  </cdr:relSizeAnchor>
</c:userShapes>
</file>

<file path=ppt/drawings/drawing2.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0.58064</cdr:x>
      <cdr:y>0.42654</cdr:y>
    </cdr:from>
    <cdr:to>
      <cdr:x>0.76523</cdr:x>
      <cdr:y>0.75355</cdr:y>
    </cdr:to>
    <cdr:sp macro="" textlink="">
      <cdr:nvSpPr>
        <cdr:cNvPr id="7" name="TextBox 6"/>
        <cdr:cNvSpPr txBox="1"/>
      </cdr:nvSpPr>
      <cdr:spPr>
        <a:xfrm xmlns:a="http://schemas.openxmlformats.org/drawingml/2006/main">
          <a:off x="3086073" y="1285888"/>
          <a:ext cx="981086" cy="9858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latin typeface="Times New Roman" panose="02020603050405020304" pitchFamily="18" charset="0"/>
              <a:cs typeface="Times New Roman" panose="02020603050405020304" pitchFamily="18" charset="0"/>
            </a:rPr>
            <a:t>Euro</a:t>
          </a:r>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Percen</a:t>
          </a:r>
          <a:r>
            <a:rPr lang="en-US" sz="110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0.78196</cdr:x>
      <cdr:y>0.08004</cdr:y>
    </cdr:from>
    <cdr:to>
      <cdr:x>0.96654</cdr:x>
      <cdr:y>0.43391</cdr:y>
    </cdr:to>
    <cdr:sp macro="" textlink="">
      <cdr:nvSpPr>
        <cdr:cNvPr id="9" name="TextBox 1"/>
        <cdr:cNvSpPr txBox="1"/>
      </cdr:nvSpPr>
      <cdr:spPr>
        <a:xfrm xmlns:a="http://schemas.openxmlformats.org/drawingml/2006/main">
          <a:off x="4156094" y="241294"/>
          <a:ext cx="981033" cy="106679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US Dollar</a:t>
          </a:r>
        </a:p>
      </cdr:txBody>
    </cdr:sp>
  </cdr:relSizeAnchor>
  <cdr:relSizeAnchor xmlns:cdr="http://schemas.openxmlformats.org/drawingml/2006/chartDrawing">
    <cdr:from>
      <cdr:x>0.58423</cdr:x>
      <cdr:y>0.06635</cdr:y>
    </cdr:from>
    <cdr:to>
      <cdr:x>0.58423</cdr:x>
      <cdr:y>0.94793</cdr:y>
    </cdr:to>
    <cdr:cxnSp macro="">
      <cdr:nvCxnSpPr>
        <cdr:cNvPr id="3" name="Straight Connector 2">
          <a:extLst xmlns:a="http://schemas.openxmlformats.org/drawingml/2006/main">
            <a:ext uri="{FF2B5EF4-FFF2-40B4-BE49-F238E27FC236}">
              <a16:creationId xmlns:a16="http://schemas.microsoft.com/office/drawing/2014/main" xmlns="" id="{F86F0AB7-0654-1E42-A101-7D47B010AEA5}"/>
            </a:ext>
          </a:extLst>
        </cdr:cNvPr>
        <cdr:cNvCxnSpPr/>
      </cdr:nvCxnSpPr>
      <cdr:spPr>
        <a:xfrm xmlns:a="http://schemas.openxmlformats.org/drawingml/2006/main" flipV="1">
          <a:off x="4752331" y="308225"/>
          <a:ext cx="0" cy="4095327"/>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0.66667</cdr:x>
      <cdr:y>0.47077</cdr:y>
    </cdr:from>
    <cdr:to>
      <cdr:x>0.94624</cdr:x>
      <cdr:y>0.47077</cdr:y>
    </cdr:to>
    <cdr:cxnSp macro="">
      <cdr:nvCxnSpPr>
        <cdr:cNvPr id="4" name="Straight Arrow Connector 3">
          <a:extLst xmlns:a="http://schemas.openxmlformats.org/drawingml/2006/main">
            <a:ext uri="{FF2B5EF4-FFF2-40B4-BE49-F238E27FC236}">
              <a16:creationId xmlns:a16="http://schemas.microsoft.com/office/drawing/2014/main" xmlns="" id="{C107069F-723C-A141-B23C-00E3F5D1EAB3}"/>
            </a:ext>
          </a:extLst>
        </cdr:cNvPr>
        <cdr:cNvCxnSpPr/>
      </cdr:nvCxnSpPr>
      <cdr:spPr>
        <a:xfrm xmlns:a="http://schemas.openxmlformats.org/drawingml/2006/main">
          <a:off x="3543318" y="1419227"/>
          <a:ext cx="1485900" cy="0"/>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0.10394</cdr:x>
      <cdr:y>0.46445</cdr:y>
    </cdr:from>
    <cdr:to>
      <cdr:x>0.41935</cdr:x>
      <cdr:y>0.46761</cdr:y>
    </cdr:to>
    <cdr:cxnSp macro="">
      <cdr:nvCxnSpPr>
        <cdr:cNvPr id="10" name="Straight Arrow Connector 9">
          <a:extLst xmlns:a="http://schemas.openxmlformats.org/drawingml/2006/main">
            <a:ext uri="{FF2B5EF4-FFF2-40B4-BE49-F238E27FC236}">
              <a16:creationId xmlns:a16="http://schemas.microsoft.com/office/drawing/2014/main" xmlns="" id="{D5E0A2F3-8BF5-BA46-BF23-A5B23ED2A5DA}"/>
            </a:ext>
          </a:extLst>
        </cdr:cNvPr>
        <cdr:cNvCxnSpPr/>
      </cdr:nvCxnSpPr>
      <cdr:spPr>
        <a:xfrm xmlns:a="http://schemas.openxmlformats.org/drawingml/2006/main" flipH="1" flipV="1">
          <a:off x="552436" y="1400174"/>
          <a:ext cx="1676388" cy="9526"/>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0.41099</cdr:x>
      <cdr:y>0.42759</cdr:y>
    </cdr:from>
    <cdr:to>
      <cdr:x>0.59558</cdr:x>
      <cdr:y>0.7546</cdr:y>
    </cdr:to>
    <cdr:sp macro="" textlink="">
      <cdr:nvSpPr>
        <cdr:cNvPr id="13" name="TextBox 1"/>
        <cdr:cNvSpPr txBox="1"/>
      </cdr:nvSpPr>
      <cdr:spPr>
        <a:xfrm xmlns:a="http://schemas.openxmlformats.org/drawingml/2006/main">
          <a:off x="2184391" y="1289054"/>
          <a:ext cx="981087" cy="9858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DM &amp; FFR</a:t>
          </a:r>
        </a:p>
      </cdr:txBody>
    </cdr:sp>
  </cdr:relSizeAnchor>
</c:userShapes>
</file>

<file path=ppt/drawings/drawing3.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Percen</a:t>
          </a:r>
          <a:r>
            <a:rPr lang="en-US" sz="110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0.69803</cdr:x>
      <cdr:y>0.60945</cdr:y>
    </cdr:from>
    <cdr:to>
      <cdr:x>0.88261</cdr:x>
      <cdr:y>0.96332</cdr:y>
    </cdr:to>
    <cdr:sp macro="" textlink="">
      <cdr:nvSpPr>
        <cdr:cNvPr id="9" name="TextBox 1"/>
        <cdr:cNvSpPr txBox="1"/>
      </cdr:nvSpPr>
      <cdr:spPr>
        <a:xfrm xmlns:a="http://schemas.openxmlformats.org/drawingml/2006/main">
          <a:off x="5518455" y="2815421"/>
          <a:ext cx="1459243" cy="16347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US Dollar</a:t>
          </a:r>
        </a:p>
      </cdr:txBody>
    </cdr:sp>
  </cdr:relSizeAnchor>
  <cdr:relSizeAnchor xmlns:cdr="http://schemas.openxmlformats.org/drawingml/2006/chartDrawing">
    <cdr:from>
      <cdr:x>0.23476</cdr:x>
      <cdr:y>0.06319</cdr:y>
    </cdr:from>
    <cdr:to>
      <cdr:x>0.23476</cdr:x>
      <cdr:y>0.94465</cdr:y>
    </cdr:to>
    <cdr:cxnSp macro="">
      <cdr:nvCxnSpPr>
        <cdr:cNvPr id="3" name="Straight Connector 2">
          <a:extLst xmlns:a="http://schemas.openxmlformats.org/drawingml/2006/main">
            <a:ext uri="{FF2B5EF4-FFF2-40B4-BE49-F238E27FC236}">
              <a16:creationId xmlns:a16="http://schemas.microsoft.com/office/drawing/2014/main" xmlns="" id="{B1D73C4D-D241-7548-889C-F2362DB30E63}"/>
            </a:ext>
          </a:extLst>
        </cdr:cNvPr>
        <cdr:cNvCxnSpPr/>
      </cdr:nvCxnSpPr>
      <cdr:spPr>
        <a:xfrm xmlns:a="http://schemas.openxmlformats.org/drawingml/2006/main" flipV="1">
          <a:off x="1855954" y="291915"/>
          <a:ext cx="0" cy="4072031"/>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0.71731</cdr:x>
      <cdr:y>0.28798</cdr:y>
    </cdr:from>
    <cdr:to>
      <cdr:x>0.90189</cdr:x>
      <cdr:y>0.64185</cdr:y>
    </cdr:to>
    <cdr:sp macro="" textlink="">
      <cdr:nvSpPr>
        <cdr:cNvPr id="7" name="TextBox 1"/>
        <cdr:cNvSpPr txBox="1"/>
      </cdr:nvSpPr>
      <cdr:spPr>
        <a:xfrm xmlns:a="http://schemas.openxmlformats.org/drawingml/2006/main">
          <a:off x="5670855" y="1330345"/>
          <a:ext cx="1459243" cy="163474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Total Reserves</a:t>
          </a:r>
        </a:p>
      </cdr:txBody>
    </cdr:sp>
  </cdr:relSizeAnchor>
  <cdr:relSizeAnchor xmlns:cdr="http://schemas.openxmlformats.org/drawingml/2006/chartDrawing">
    <cdr:from>
      <cdr:x>0.74432</cdr:x>
      <cdr:y>0.01053</cdr:y>
    </cdr:from>
    <cdr:to>
      <cdr:x>0.89127</cdr:x>
      <cdr:y>0.09268</cdr:y>
    </cdr:to>
    <cdr:sp macro="" textlink="">
      <cdr:nvSpPr>
        <cdr:cNvPr id="10" name="TextBox 1"/>
        <cdr:cNvSpPr txBox="1"/>
      </cdr:nvSpPr>
      <cdr:spPr>
        <a:xfrm xmlns:a="http://schemas.openxmlformats.org/drawingml/2006/main">
          <a:off x="3956050" y="31750"/>
          <a:ext cx="781032" cy="24765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a:latin typeface="Times New Roman" panose="02020603050405020304" pitchFamily="18" charset="0"/>
              <a:cs typeface="Times New Roman" panose="02020603050405020304" pitchFamily="18" charset="0"/>
            </a:rPr>
            <a:t>Billions USD</a:t>
          </a:r>
          <a:endParaRPr lang="en-US" sz="1100">
            <a:latin typeface="Times New Roman" panose="02020603050405020304" pitchFamily="18" charset="0"/>
            <a:cs typeface="Times New Roman" panose="02020603050405020304" pitchFamily="18" charset="0"/>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dirty="0">
              <a:latin typeface="Times New Roman" panose="02020603050405020304" pitchFamily="18" charset="0"/>
              <a:cs typeface="Times New Roman" panose="02020603050405020304" pitchFamily="18" charset="0"/>
            </a:rPr>
            <a:t>Percen</a:t>
          </a:r>
          <a:r>
            <a:rPr lang="en-US" sz="1100" dirty="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0.71507</cdr:x>
      <cdr:y>0.39713</cdr:y>
    </cdr:from>
    <cdr:to>
      <cdr:x>0.89965</cdr:x>
      <cdr:y>0.751</cdr:y>
    </cdr:to>
    <cdr:sp macro="" textlink="">
      <cdr:nvSpPr>
        <cdr:cNvPr id="9" name="TextBox 1"/>
        <cdr:cNvSpPr txBox="1"/>
      </cdr:nvSpPr>
      <cdr:spPr>
        <a:xfrm xmlns:a="http://schemas.openxmlformats.org/drawingml/2006/main">
          <a:off x="5721251" y="1687787"/>
          <a:ext cx="1476825" cy="150395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US Dollar</a:t>
          </a:r>
        </a:p>
      </cdr:txBody>
    </cdr:sp>
  </cdr:relSizeAnchor>
  <cdr:relSizeAnchor xmlns:cdr="http://schemas.openxmlformats.org/drawingml/2006/chartDrawing">
    <cdr:from>
      <cdr:x>0.23119</cdr:x>
      <cdr:y>0.06951</cdr:y>
    </cdr:from>
    <cdr:to>
      <cdr:x>0.23119</cdr:x>
      <cdr:y>0.94256</cdr:y>
    </cdr:to>
    <cdr:cxnSp macro="">
      <cdr:nvCxnSpPr>
        <cdr:cNvPr id="3" name="Straight Connector 2">
          <a:extLst xmlns:a="http://schemas.openxmlformats.org/drawingml/2006/main">
            <a:ext uri="{FF2B5EF4-FFF2-40B4-BE49-F238E27FC236}">
              <a16:creationId xmlns:a16="http://schemas.microsoft.com/office/drawing/2014/main" xmlns="" id="{900D34CE-4082-B144-9CE8-1C846B6D82E5}"/>
            </a:ext>
          </a:extLst>
        </cdr:cNvPr>
        <cdr:cNvCxnSpPr/>
      </cdr:nvCxnSpPr>
      <cdr:spPr>
        <a:xfrm xmlns:a="http://schemas.openxmlformats.org/drawingml/2006/main" flipV="1">
          <a:off x="1849751" y="295419"/>
          <a:ext cx="0" cy="3710475"/>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0.71387</cdr:x>
      <cdr:y>0.62372</cdr:y>
    </cdr:from>
    <cdr:to>
      <cdr:x>0.89846</cdr:x>
      <cdr:y>0.95073</cdr:y>
    </cdr:to>
    <cdr:sp macro="" textlink="">
      <cdr:nvSpPr>
        <cdr:cNvPr id="7" name="TextBox 1"/>
        <cdr:cNvSpPr txBox="1"/>
      </cdr:nvSpPr>
      <cdr:spPr>
        <a:xfrm xmlns:a="http://schemas.openxmlformats.org/drawingml/2006/main">
          <a:off x="5711662" y="2650825"/>
          <a:ext cx="1476905" cy="13897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UK</a:t>
          </a:r>
          <a:r>
            <a:rPr lang="en-US" sz="1100" baseline="0" dirty="0">
              <a:latin typeface="Times New Roman" panose="02020603050405020304" pitchFamily="18" charset="0"/>
              <a:cs typeface="Times New Roman" panose="02020603050405020304" pitchFamily="18" charset="0"/>
            </a:rPr>
            <a:t> Pound</a:t>
          </a:r>
          <a:endParaRPr lang="en-US" sz="11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0.71744</cdr:x>
      <cdr:y>0.67299</cdr:y>
    </cdr:from>
    <cdr:to>
      <cdr:x>0.90203</cdr:x>
      <cdr:y>1</cdr:y>
    </cdr:to>
    <cdr:sp macro="" textlink="">
      <cdr:nvSpPr>
        <cdr:cNvPr id="10" name="TextBox 1"/>
        <cdr:cNvSpPr txBox="1"/>
      </cdr:nvSpPr>
      <cdr:spPr>
        <a:xfrm xmlns:a="http://schemas.openxmlformats.org/drawingml/2006/main">
          <a:off x="3813175" y="2028838"/>
          <a:ext cx="981087" cy="9858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dirty="0">
              <a:latin typeface="Times New Roman" panose="02020603050405020304" pitchFamily="18" charset="0"/>
              <a:cs typeface="Times New Roman" panose="02020603050405020304" pitchFamily="18" charset="0"/>
            </a:rPr>
            <a:t>Yen</a:t>
          </a:r>
        </a:p>
      </cdr:txBody>
    </cdr:sp>
  </cdr:relSizeAnchor>
</c:userShapes>
</file>

<file path=ppt/drawings/drawing5.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0.57526</cdr:x>
      <cdr:y>0.66351</cdr:y>
    </cdr:from>
    <cdr:to>
      <cdr:x>0.75985</cdr:x>
      <cdr:y>0.99052</cdr:y>
    </cdr:to>
    <cdr:sp macro="" textlink="">
      <cdr:nvSpPr>
        <cdr:cNvPr id="7" name="TextBox 6"/>
        <cdr:cNvSpPr txBox="1"/>
      </cdr:nvSpPr>
      <cdr:spPr>
        <a:xfrm xmlns:a="http://schemas.openxmlformats.org/drawingml/2006/main">
          <a:off x="3057498" y="2000263"/>
          <a:ext cx="981086" cy="9858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latin typeface="Times New Roman" panose="02020603050405020304" pitchFamily="18" charset="0"/>
              <a:cs typeface="Times New Roman" panose="02020603050405020304" pitchFamily="18" charset="0"/>
            </a:rPr>
            <a:t>Euro</a:t>
          </a:r>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Percen</a:t>
          </a:r>
          <a:r>
            <a:rPr lang="en-US" sz="110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0.78734</cdr:x>
      <cdr:y>0.19378</cdr:y>
    </cdr:from>
    <cdr:to>
      <cdr:x>0.97192</cdr:x>
      <cdr:y>0.54765</cdr:y>
    </cdr:to>
    <cdr:sp macro="" textlink="">
      <cdr:nvSpPr>
        <cdr:cNvPr id="9" name="TextBox 1"/>
        <cdr:cNvSpPr txBox="1"/>
      </cdr:nvSpPr>
      <cdr:spPr>
        <a:xfrm xmlns:a="http://schemas.openxmlformats.org/drawingml/2006/main">
          <a:off x="4184653" y="584194"/>
          <a:ext cx="981034" cy="106679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US Dollar</a:t>
          </a:r>
        </a:p>
      </cdr:txBody>
    </cdr:sp>
  </cdr:relSizeAnchor>
  <cdr:relSizeAnchor xmlns:cdr="http://schemas.openxmlformats.org/drawingml/2006/chartDrawing">
    <cdr:from>
      <cdr:x>0.57348</cdr:x>
      <cdr:y>0.06003</cdr:y>
    </cdr:from>
    <cdr:to>
      <cdr:x>0.57348</cdr:x>
      <cdr:y>0.94598</cdr:y>
    </cdr:to>
    <cdr:cxnSp macro="">
      <cdr:nvCxnSpPr>
        <cdr:cNvPr id="3" name="Straight Connector 2">
          <a:extLst xmlns:a="http://schemas.openxmlformats.org/drawingml/2006/main">
            <a:ext uri="{FF2B5EF4-FFF2-40B4-BE49-F238E27FC236}">
              <a16:creationId xmlns:a16="http://schemas.microsoft.com/office/drawing/2014/main" xmlns="" id="{BE1B76B6-FB61-9649-A609-742B505EA49F}"/>
            </a:ext>
          </a:extLst>
        </cdr:cNvPr>
        <cdr:cNvCxnSpPr/>
      </cdr:nvCxnSpPr>
      <cdr:spPr>
        <a:xfrm xmlns:a="http://schemas.openxmlformats.org/drawingml/2006/main" flipV="1">
          <a:off x="4490090" y="265310"/>
          <a:ext cx="0" cy="3915524"/>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0.66129</cdr:x>
      <cdr:y>0.70774</cdr:y>
    </cdr:from>
    <cdr:to>
      <cdr:x>0.94086</cdr:x>
      <cdr:y>0.70774</cdr:y>
    </cdr:to>
    <cdr:cxnSp macro="">
      <cdr:nvCxnSpPr>
        <cdr:cNvPr id="4" name="Straight Arrow Connector 3">
          <a:extLst xmlns:a="http://schemas.openxmlformats.org/drawingml/2006/main">
            <a:ext uri="{FF2B5EF4-FFF2-40B4-BE49-F238E27FC236}">
              <a16:creationId xmlns:a16="http://schemas.microsoft.com/office/drawing/2014/main" xmlns="" id="{59E07AA7-A204-8041-B3D5-20F3551F104A}"/>
            </a:ext>
          </a:extLst>
        </cdr:cNvPr>
        <cdr:cNvCxnSpPr/>
      </cdr:nvCxnSpPr>
      <cdr:spPr>
        <a:xfrm xmlns:a="http://schemas.openxmlformats.org/drawingml/2006/main">
          <a:off x="3514743" y="2133602"/>
          <a:ext cx="1485900" cy="0"/>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0.09856</cdr:x>
      <cdr:y>0.70142</cdr:y>
    </cdr:from>
    <cdr:to>
      <cdr:x>0.41397</cdr:x>
      <cdr:y>0.70458</cdr:y>
    </cdr:to>
    <cdr:cxnSp macro="">
      <cdr:nvCxnSpPr>
        <cdr:cNvPr id="10" name="Straight Arrow Connector 9">
          <a:extLst xmlns:a="http://schemas.openxmlformats.org/drawingml/2006/main">
            <a:ext uri="{FF2B5EF4-FFF2-40B4-BE49-F238E27FC236}">
              <a16:creationId xmlns:a16="http://schemas.microsoft.com/office/drawing/2014/main" xmlns="" id="{F69603E2-E1D1-1B4A-A1B8-23CDB5770B3F}"/>
            </a:ext>
          </a:extLst>
        </cdr:cNvPr>
        <cdr:cNvCxnSpPr/>
      </cdr:nvCxnSpPr>
      <cdr:spPr>
        <a:xfrm xmlns:a="http://schemas.openxmlformats.org/drawingml/2006/main" flipH="1" flipV="1">
          <a:off x="523861" y="2114549"/>
          <a:ext cx="1676388" cy="9526"/>
        </a:xfrm>
        <a:prstGeom xmlns:a="http://schemas.openxmlformats.org/drawingml/2006/main" prst="straightConnector1">
          <a:avLst/>
        </a:prstGeom>
        <a:ln xmlns:a="http://schemas.openxmlformats.org/drawingml/2006/main" w="12700">
          <a:tailEnd type="triangle"/>
        </a:ln>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dr:relSizeAnchor xmlns:cdr="http://schemas.openxmlformats.org/drawingml/2006/chartDrawing">
    <cdr:from>
      <cdr:x>0.40561</cdr:x>
      <cdr:y>0.66456</cdr:y>
    </cdr:from>
    <cdr:to>
      <cdr:x>0.5902</cdr:x>
      <cdr:y>0.99157</cdr:y>
    </cdr:to>
    <cdr:sp macro="" textlink="">
      <cdr:nvSpPr>
        <cdr:cNvPr id="13" name="TextBox 1"/>
        <cdr:cNvSpPr txBox="1"/>
      </cdr:nvSpPr>
      <cdr:spPr>
        <a:xfrm xmlns:a="http://schemas.openxmlformats.org/drawingml/2006/main">
          <a:off x="2155816" y="2003429"/>
          <a:ext cx="981087" cy="98582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DM &amp; FFR</a:t>
          </a:r>
        </a:p>
      </cdr:txBody>
    </cdr:sp>
  </cdr:relSizeAnchor>
</c:userShapes>
</file>

<file path=ppt/drawings/drawing6.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0.58186</cdr:x>
      <cdr:y>0.7564</cdr:y>
    </cdr:from>
    <cdr:to>
      <cdr:x>0.76645</cdr:x>
      <cdr:y>0.96835</cdr:y>
    </cdr:to>
    <cdr:sp macro="" textlink="">
      <cdr:nvSpPr>
        <cdr:cNvPr id="7" name="TextBox 6"/>
        <cdr:cNvSpPr txBox="1"/>
      </cdr:nvSpPr>
      <cdr:spPr>
        <a:xfrm xmlns:a="http://schemas.openxmlformats.org/drawingml/2006/main">
          <a:off x="4319605" y="3261814"/>
          <a:ext cx="1370356" cy="91399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900">
              <a:latin typeface="Times New Roman" panose="02020603050405020304" pitchFamily="18" charset="0"/>
              <a:cs typeface="Times New Roman" panose="02020603050405020304" pitchFamily="18" charset="0"/>
            </a:rPr>
            <a:t>Fed Dollar Liabilities to EU</a:t>
          </a:r>
          <a:r>
            <a:rPr lang="en-US" sz="900" baseline="0">
              <a:latin typeface="Times New Roman" panose="02020603050405020304" pitchFamily="18" charset="0"/>
              <a:cs typeface="Times New Roman" panose="02020603050405020304" pitchFamily="18" charset="0"/>
            </a:rPr>
            <a:t> ex-UK </a:t>
          </a:r>
          <a:endParaRPr lang="en-US" sz="90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0.10453</cdr:x>
      <cdr:y>0</cdr:y>
    </cdr:from>
    <cdr:to>
      <cdr:x>0.25148</cdr:x>
      <cdr:y>0.08215</cdr:y>
    </cdr:to>
    <cdr:sp macro="" textlink="">
      <cdr:nvSpPr>
        <cdr:cNvPr id="8" name="TextBox 7"/>
        <cdr:cNvSpPr txBox="1"/>
      </cdr:nvSpPr>
      <cdr:spPr>
        <a:xfrm xmlns:a="http://schemas.openxmlformats.org/drawingml/2006/main">
          <a:off x="555567" y="0"/>
          <a:ext cx="781032" cy="2628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a:latin typeface="Times New Roman" panose="02020603050405020304" pitchFamily="18" charset="0"/>
              <a:cs typeface="Times New Roman" panose="02020603050405020304" pitchFamily="18" charset="0"/>
            </a:rPr>
            <a:t>Billions USD</a:t>
          </a:r>
          <a:endParaRPr lang="en-US" sz="110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0.57749</cdr:x>
      <cdr:y>0.10778</cdr:y>
    </cdr:from>
    <cdr:to>
      <cdr:x>0.76207</cdr:x>
      <cdr:y>0.46165</cdr:y>
    </cdr:to>
    <cdr:sp macro="" textlink="">
      <cdr:nvSpPr>
        <cdr:cNvPr id="9" name="TextBox 1"/>
        <cdr:cNvSpPr txBox="1"/>
      </cdr:nvSpPr>
      <cdr:spPr>
        <a:xfrm xmlns:a="http://schemas.openxmlformats.org/drawingml/2006/main">
          <a:off x="3067282" y="334004"/>
          <a:ext cx="980371" cy="109658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a:latin typeface="Times New Roman" panose="02020603050405020304" pitchFamily="18" charset="0"/>
              <a:cs typeface="Times New Roman" panose="02020603050405020304" pitchFamily="18" charset="0"/>
            </a:rPr>
            <a:t>Fed Foreign Dollar Liabilities</a:t>
          </a:r>
        </a:p>
      </cdr:txBody>
    </cdr:sp>
  </cdr:relSizeAnchor>
  <cdr:relSizeAnchor xmlns:cdr="http://schemas.openxmlformats.org/drawingml/2006/chartDrawing">
    <cdr:from>
      <cdr:x>0.69542</cdr:x>
      <cdr:y>0.85451</cdr:y>
    </cdr:from>
    <cdr:to>
      <cdr:x>0.88001</cdr:x>
      <cdr:y>0.90872</cdr:y>
    </cdr:to>
    <cdr:sp macro="" textlink="">
      <cdr:nvSpPr>
        <cdr:cNvPr id="11" name="TextBox 1"/>
        <cdr:cNvSpPr txBox="1"/>
      </cdr:nvSpPr>
      <cdr:spPr>
        <a:xfrm xmlns:a="http://schemas.openxmlformats.org/drawingml/2006/main">
          <a:off x="5162635" y="3684895"/>
          <a:ext cx="1370356" cy="233786"/>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900">
              <a:latin typeface="Times New Roman" panose="02020603050405020304" pitchFamily="18" charset="0"/>
              <a:cs typeface="Times New Roman" panose="02020603050405020304" pitchFamily="18" charset="0"/>
            </a:rPr>
            <a:t>ECB Foreign</a:t>
          </a:r>
          <a:r>
            <a:rPr lang="en-US" sz="900" baseline="0">
              <a:latin typeface="Times New Roman" panose="02020603050405020304" pitchFamily="18" charset="0"/>
              <a:cs typeface="Times New Roman" panose="02020603050405020304" pitchFamily="18" charset="0"/>
            </a:rPr>
            <a:t> Euro Liabilities</a:t>
          </a:r>
        </a:p>
      </cdr:txBody>
    </cdr:sp>
  </cdr:relSizeAnchor>
</c:userShapes>
</file>

<file path=ppt/drawings/drawing7.xml><?xml version="1.0" encoding="utf-8"?>
<c:userShapes xmlns:c="http://schemas.openxmlformats.org/drawingml/2006/chart">
  <cdr:relSizeAnchor xmlns:cdr="http://schemas.openxmlformats.org/drawingml/2006/chartDrawing">
    <cdr:from>
      <cdr:x>0.22401</cdr:x>
      <cdr:y>0.06319</cdr:y>
    </cdr:from>
    <cdr:to>
      <cdr:x>0.41219</cdr:x>
      <cdr:y>0.43286</cdr:y>
    </cdr:to>
    <cdr:sp macro="" textlink="">
      <cdr:nvSpPr>
        <cdr:cNvPr id="6" name="TextBox 5"/>
        <cdr:cNvSpPr txBox="1"/>
      </cdr:nvSpPr>
      <cdr:spPr>
        <a:xfrm xmlns:a="http://schemas.openxmlformats.org/drawingml/2006/main">
          <a:off x="1190625" y="190500"/>
          <a:ext cx="1000125" cy="11144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0.71504</cdr:x>
      <cdr:y>0.54661</cdr:y>
    </cdr:from>
    <cdr:to>
      <cdr:x>0.89963</cdr:x>
      <cdr:y>0.87362</cdr:y>
    </cdr:to>
    <cdr:sp macro="" textlink="">
      <cdr:nvSpPr>
        <cdr:cNvPr id="7" name="TextBox 6"/>
        <cdr:cNvSpPr txBox="1"/>
      </cdr:nvSpPr>
      <cdr:spPr>
        <a:xfrm xmlns:a="http://schemas.openxmlformats.org/drawingml/2006/main">
          <a:off x="3800428" y="1647834"/>
          <a:ext cx="981087" cy="9858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a:latin typeface="Times New Roman" panose="02020603050405020304" pitchFamily="18" charset="0"/>
              <a:cs typeface="Times New Roman" panose="02020603050405020304" pitchFamily="18" charset="0"/>
            </a:rPr>
            <a:t>Eurozone</a:t>
          </a:r>
        </a:p>
      </cdr:txBody>
    </cdr:sp>
  </cdr:relSizeAnchor>
  <cdr:relSizeAnchor xmlns:cdr="http://schemas.openxmlformats.org/drawingml/2006/chartDrawing">
    <cdr:from>
      <cdr:x>0.07527</cdr:x>
      <cdr:y>0</cdr:y>
    </cdr:from>
    <cdr:to>
      <cdr:x>0.22222</cdr:x>
      <cdr:y>0.08215</cdr:y>
    </cdr:to>
    <cdr:sp macro="" textlink="">
      <cdr:nvSpPr>
        <cdr:cNvPr id="8" name="TextBox 7"/>
        <cdr:cNvSpPr txBox="1"/>
      </cdr:nvSpPr>
      <cdr:spPr>
        <a:xfrm xmlns:a="http://schemas.openxmlformats.org/drawingml/2006/main">
          <a:off x="400050" y="0"/>
          <a:ext cx="781050" cy="2476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dirty="0">
              <a:latin typeface="Times New Roman" panose="02020603050405020304" pitchFamily="18" charset="0"/>
              <a:cs typeface="Times New Roman" panose="02020603050405020304" pitchFamily="18" charset="0"/>
            </a:rPr>
            <a:t>Percen</a:t>
          </a:r>
          <a:r>
            <a:rPr lang="en-US" sz="1100" dirty="0">
              <a:latin typeface="Times New Roman" panose="02020603050405020304" pitchFamily="18" charset="0"/>
              <a:cs typeface="Times New Roman" panose="02020603050405020304" pitchFamily="18" charset="0"/>
            </a:rPr>
            <a:t>t</a:t>
          </a:r>
        </a:p>
      </cdr:txBody>
    </cdr:sp>
  </cdr:relSizeAnchor>
  <cdr:relSizeAnchor xmlns:cdr="http://schemas.openxmlformats.org/drawingml/2006/chartDrawing">
    <cdr:from>
      <cdr:x>0.78196</cdr:x>
      <cdr:y>0.23169</cdr:y>
    </cdr:from>
    <cdr:to>
      <cdr:x>0.96654</cdr:x>
      <cdr:y>0.58556</cdr:y>
    </cdr:to>
    <cdr:sp macro="" textlink="">
      <cdr:nvSpPr>
        <cdr:cNvPr id="9" name="TextBox 1"/>
        <cdr:cNvSpPr txBox="1"/>
      </cdr:nvSpPr>
      <cdr:spPr>
        <a:xfrm xmlns:a="http://schemas.openxmlformats.org/drawingml/2006/main">
          <a:off x="4156098" y="698481"/>
          <a:ext cx="981033" cy="106679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100">
              <a:latin typeface="Times New Roman" panose="02020603050405020304" pitchFamily="18" charset="0"/>
              <a:cs typeface="Times New Roman" panose="02020603050405020304" pitchFamily="18" charset="0"/>
            </a:rPr>
            <a:t>US</a:t>
          </a:r>
        </a:p>
      </cdr:txBody>
    </cdr:sp>
  </cdr:relSizeAnchor>
  <cdr:relSizeAnchor xmlns:cdr="http://schemas.openxmlformats.org/drawingml/2006/chartDrawing">
    <cdr:from>
      <cdr:x>0.2509</cdr:x>
      <cdr:y>0.05687</cdr:y>
    </cdr:from>
    <cdr:to>
      <cdr:x>0.2509</cdr:x>
      <cdr:y>0.94535</cdr:y>
    </cdr:to>
    <cdr:cxnSp macro="">
      <cdr:nvCxnSpPr>
        <cdr:cNvPr id="3" name="Straight Connector 2">
          <a:extLst xmlns:a="http://schemas.openxmlformats.org/drawingml/2006/main">
            <a:ext uri="{FF2B5EF4-FFF2-40B4-BE49-F238E27FC236}">
              <a16:creationId xmlns:a16="http://schemas.microsoft.com/office/drawing/2014/main" xmlns="" id="{8723D4DC-248A-3D46-BF11-B04C2065651D}"/>
            </a:ext>
          </a:extLst>
        </cdr:cNvPr>
        <cdr:cNvCxnSpPr/>
      </cdr:nvCxnSpPr>
      <cdr:spPr>
        <a:xfrm xmlns:a="http://schemas.openxmlformats.org/drawingml/2006/main" flipV="1">
          <a:off x="2033739" y="254051"/>
          <a:ext cx="0" cy="3969056"/>
        </a:xfrm>
        <a:prstGeom xmlns:a="http://schemas.openxmlformats.org/drawingml/2006/main" prst="line">
          <a:avLst/>
        </a:prstGeom>
      </cdr:spPr>
      <cdr:style>
        <a:lnRef xmlns:a="http://schemas.openxmlformats.org/drawingml/2006/main" idx="2">
          <a:schemeClr val="dk1"/>
        </a:lnRef>
        <a:fillRef xmlns:a="http://schemas.openxmlformats.org/drawingml/2006/main" idx="0">
          <a:schemeClr val="dk1"/>
        </a:fillRef>
        <a:effectRef xmlns:a="http://schemas.openxmlformats.org/drawingml/2006/main" idx="1">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D3B833-B656-4216-840B-063D8248A01C}" type="datetimeFigureOut">
              <a:rPr lang="en-US" smtClean="0"/>
              <a:t>12/5/2019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ECDEC-D9E6-4210-A6BE-61248754556E}" type="slidenum">
              <a:rPr lang="en-US" smtClean="0"/>
              <a:t>‹#›</a:t>
            </a:fld>
            <a:endParaRPr lang="en-US"/>
          </a:p>
        </p:txBody>
      </p:sp>
    </p:spTree>
    <p:extLst>
      <p:ext uri="{BB962C8B-B14F-4D97-AF65-F5344CB8AC3E}">
        <p14:creationId xmlns:p14="http://schemas.microsoft.com/office/powerpoint/2010/main" val="3644844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4</a:t>
            </a:fld>
            <a:endParaRPr lang="en-US"/>
          </a:p>
        </p:txBody>
      </p:sp>
    </p:spTree>
    <p:extLst>
      <p:ext uri="{BB962C8B-B14F-4D97-AF65-F5344CB8AC3E}">
        <p14:creationId xmlns:p14="http://schemas.microsoft.com/office/powerpoint/2010/main" val="3621835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18</a:t>
            </a:fld>
            <a:endParaRPr lang="en-US"/>
          </a:p>
        </p:txBody>
      </p:sp>
    </p:spTree>
    <p:extLst>
      <p:ext uri="{BB962C8B-B14F-4D97-AF65-F5344CB8AC3E}">
        <p14:creationId xmlns:p14="http://schemas.microsoft.com/office/powerpoint/2010/main" val="31526256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19</a:t>
            </a:fld>
            <a:endParaRPr lang="en-US"/>
          </a:p>
        </p:txBody>
      </p:sp>
    </p:spTree>
    <p:extLst>
      <p:ext uri="{BB962C8B-B14F-4D97-AF65-F5344CB8AC3E}">
        <p14:creationId xmlns:p14="http://schemas.microsoft.com/office/powerpoint/2010/main" val="17052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5</a:t>
            </a:fld>
            <a:endParaRPr lang="en-US"/>
          </a:p>
        </p:txBody>
      </p:sp>
    </p:spTree>
    <p:extLst>
      <p:ext uri="{BB962C8B-B14F-4D97-AF65-F5344CB8AC3E}">
        <p14:creationId xmlns:p14="http://schemas.microsoft.com/office/powerpoint/2010/main" val="21334172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6</a:t>
            </a:fld>
            <a:endParaRPr lang="en-US"/>
          </a:p>
        </p:txBody>
      </p:sp>
    </p:spTree>
    <p:extLst>
      <p:ext uri="{BB962C8B-B14F-4D97-AF65-F5344CB8AC3E}">
        <p14:creationId xmlns:p14="http://schemas.microsoft.com/office/powerpoint/2010/main" val="357247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7</a:t>
            </a:fld>
            <a:endParaRPr lang="en-US"/>
          </a:p>
        </p:txBody>
      </p:sp>
    </p:spTree>
    <p:extLst>
      <p:ext uri="{BB962C8B-B14F-4D97-AF65-F5344CB8AC3E}">
        <p14:creationId xmlns:p14="http://schemas.microsoft.com/office/powerpoint/2010/main" val="15279641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8</a:t>
            </a:fld>
            <a:endParaRPr lang="en-US"/>
          </a:p>
        </p:txBody>
      </p:sp>
    </p:spTree>
    <p:extLst>
      <p:ext uri="{BB962C8B-B14F-4D97-AF65-F5344CB8AC3E}">
        <p14:creationId xmlns:p14="http://schemas.microsoft.com/office/powerpoint/2010/main" val="1337180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9</a:t>
            </a:fld>
            <a:endParaRPr lang="en-US"/>
          </a:p>
        </p:txBody>
      </p:sp>
    </p:spTree>
    <p:extLst>
      <p:ext uri="{BB962C8B-B14F-4D97-AF65-F5344CB8AC3E}">
        <p14:creationId xmlns:p14="http://schemas.microsoft.com/office/powerpoint/2010/main" val="1504381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10</a:t>
            </a:fld>
            <a:endParaRPr lang="en-US"/>
          </a:p>
        </p:txBody>
      </p:sp>
    </p:spTree>
    <p:extLst>
      <p:ext uri="{BB962C8B-B14F-4D97-AF65-F5344CB8AC3E}">
        <p14:creationId xmlns:p14="http://schemas.microsoft.com/office/powerpoint/2010/main" val="1482765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12</a:t>
            </a:fld>
            <a:endParaRPr lang="en-US"/>
          </a:p>
        </p:txBody>
      </p:sp>
    </p:spTree>
    <p:extLst>
      <p:ext uri="{BB962C8B-B14F-4D97-AF65-F5344CB8AC3E}">
        <p14:creationId xmlns:p14="http://schemas.microsoft.com/office/powerpoint/2010/main" val="315532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61ECDEC-D9E6-4210-A6BE-61248754556E}" type="slidenum">
              <a:rPr lang="en-US" smtClean="0"/>
              <a:t>16</a:t>
            </a:fld>
            <a:endParaRPr lang="en-US"/>
          </a:p>
        </p:txBody>
      </p:sp>
    </p:spTree>
    <p:extLst>
      <p:ext uri="{BB962C8B-B14F-4D97-AF65-F5344CB8AC3E}">
        <p14:creationId xmlns:p14="http://schemas.microsoft.com/office/powerpoint/2010/main" val="2411523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7AC721-FB7E-444E-BA1C-DF09DF3479D9}" type="datetime1">
              <a:rPr lang="en-US" smtClean="0"/>
              <a:t>12/5/2019</a:t>
            </a:fld>
            <a:endParaRPr lang="en-US"/>
          </a:p>
        </p:txBody>
      </p:sp>
      <p:sp>
        <p:nvSpPr>
          <p:cNvPr id="5" name="Footer Placeholder 4"/>
          <p:cNvSpPr>
            <a:spLocks noGrp="1"/>
          </p:cNvSpPr>
          <p:nvPr>
            <p:ph type="ftr" sz="quarter" idx="11"/>
          </p:nvPr>
        </p:nvSpPr>
        <p:spPr/>
        <p:txBody>
          <a:bodyPr/>
          <a:lstStyle/>
          <a:p>
            <a:r>
              <a:rPr lang="en-US"/>
              <a:t>Ilzetzki, Reinhart and Rogoff: Euro Punching</a:t>
            </a:r>
          </a:p>
        </p:txBody>
      </p:sp>
      <p:sp>
        <p:nvSpPr>
          <p:cNvPr id="6" name="Slide Number Placeholder 5"/>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2062536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C1BDA44-1AAE-4873-9E47-B2FA46CFE1E9}" type="datetime1">
              <a:rPr lang="en-US" smtClean="0"/>
              <a:t>12/5/2019</a:t>
            </a:fld>
            <a:endParaRPr lang="en-US"/>
          </a:p>
        </p:txBody>
      </p:sp>
      <p:sp>
        <p:nvSpPr>
          <p:cNvPr id="5" name="Footer Placeholder 4"/>
          <p:cNvSpPr>
            <a:spLocks noGrp="1"/>
          </p:cNvSpPr>
          <p:nvPr>
            <p:ph type="ftr" sz="quarter" idx="11"/>
          </p:nvPr>
        </p:nvSpPr>
        <p:spPr/>
        <p:txBody>
          <a:bodyPr/>
          <a:lstStyle/>
          <a:p>
            <a:r>
              <a:rPr lang="en-US"/>
              <a:t>Ilzetzki, Reinhart and Rogoff: Euro Punching</a:t>
            </a:r>
          </a:p>
        </p:txBody>
      </p:sp>
      <p:sp>
        <p:nvSpPr>
          <p:cNvPr id="6" name="Slide Number Placeholder 5"/>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336026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2"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371F3C-9777-4E02-A209-0CB6B3371F3E}" type="datetime1">
              <a:rPr lang="en-US" smtClean="0"/>
              <a:t>12/5/2019</a:t>
            </a:fld>
            <a:endParaRPr lang="en-US"/>
          </a:p>
        </p:txBody>
      </p:sp>
      <p:sp>
        <p:nvSpPr>
          <p:cNvPr id="5" name="Footer Placeholder 4"/>
          <p:cNvSpPr>
            <a:spLocks noGrp="1"/>
          </p:cNvSpPr>
          <p:nvPr>
            <p:ph type="ftr" sz="quarter" idx="11"/>
          </p:nvPr>
        </p:nvSpPr>
        <p:spPr/>
        <p:txBody>
          <a:bodyPr/>
          <a:lstStyle/>
          <a:p>
            <a:r>
              <a:rPr lang="en-US"/>
              <a:t>Ilzetzki, Reinhart and Rogoff: Euro Punching</a:t>
            </a:r>
          </a:p>
        </p:txBody>
      </p:sp>
      <p:sp>
        <p:nvSpPr>
          <p:cNvPr id="6" name="Slide Number Placeholder 5"/>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3587036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028700"/>
          </a:xfrm>
        </p:spPr>
        <p:txBody>
          <a:bodyPr>
            <a:normAutofit/>
          </a:bodyPr>
          <a:lstStyle>
            <a:lvl1pPr algn="ctr">
              <a:defRPr sz="4000">
                <a:solidFill>
                  <a:srgbClr val="002060"/>
                </a:solidFill>
                <a:latin typeface="Helvetica" panose="020B0604020202020204" pitchFamily="34" charset="0"/>
                <a:cs typeface="Helvetica"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28650" y="1028701"/>
            <a:ext cx="7886700" cy="5148262"/>
          </a:xfrm>
        </p:spPr>
        <p:txBody>
          <a:bodyPr/>
          <a:lstStyle>
            <a:lvl1pPr>
              <a:lnSpc>
                <a:spcPct val="120000"/>
              </a:lnSpc>
              <a:defRPr sz="2400">
                <a:latin typeface="Helvetica" panose="020B0604020202020204" pitchFamily="34" charset="0"/>
                <a:cs typeface="Helvetica" panose="020B0604020202020204" pitchFamily="34" charset="0"/>
              </a:defRPr>
            </a:lvl1pPr>
            <a:lvl2pPr>
              <a:defRPr sz="2000">
                <a:latin typeface="Helvetica" panose="020B0604020202020204" pitchFamily="34" charset="0"/>
                <a:cs typeface="Helvetica" panose="020B0604020202020204" pitchFamily="34" charset="0"/>
              </a:defRPr>
            </a:lvl2pPr>
            <a:lvl3pPr>
              <a:defRPr sz="1800">
                <a:latin typeface="Helvetica" panose="020B0604020202020204" pitchFamily="34" charset="0"/>
                <a:cs typeface="Helvetica" panose="020B0604020202020204" pitchFamily="34" charset="0"/>
              </a:defRPr>
            </a:lvl3pPr>
            <a:lvl4pPr>
              <a:defRPr>
                <a:latin typeface="Helvetica" panose="020B0604020202020204" pitchFamily="34" charset="0"/>
                <a:cs typeface="Helvetica" panose="020B0604020202020204" pitchFamily="34" charset="0"/>
              </a:defRPr>
            </a:lvl4pPr>
            <a:lvl5pPr>
              <a:defRPr>
                <a:latin typeface="Helvetica" panose="020B0604020202020204" pitchFamily="34" charset="0"/>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0574FB6-C1FA-41A7-820F-F3AE90856D57}" type="datetime1">
              <a:rPr lang="en-US" smtClean="0"/>
              <a:t>12/5/2019</a:t>
            </a:fld>
            <a:endParaRPr lang="en-US"/>
          </a:p>
        </p:txBody>
      </p:sp>
      <p:sp>
        <p:nvSpPr>
          <p:cNvPr id="5" name="Footer Placeholder 4"/>
          <p:cNvSpPr>
            <a:spLocks noGrp="1"/>
          </p:cNvSpPr>
          <p:nvPr>
            <p:ph type="ftr" sz="quarter" idx="11"/>
          </p:nvPr>
        </p:nvSpPr>
        <p:spPr>
          <a:xfrm>
            <a:off x="2819399" y="6356355"/>
            <a:ext cx="3552825" cy="365125"/>
          </a:xfrm>
        </p:spPr>
        <p:txBody>
          <a:bodyPr/>
          <a:lstStyle>
            <a:lvl1pPr>
              <a:defRPr cap="small" baseline="0">
                <a:latin typeface="Helvetica" panose="020B0604020202020204" pitchFamily="34" charset="0"/>
                <a:cs typeface="Helvetica" panose="020B0604020202020204" pitchFamily="34" charset="0"/>
              </a:defRPr>
            </a:lvl1pPr>
          </a:lstStyle>
          <a:p>
            <a:r>
              <a:rPr lang="en-GB"/>
              <a:t>Ilzetzki, Reinhart and Rogoff: Euro Punching</a:t>
            </a:r>
            <a:endParaRPr lang="en-US" dirty="0"/>
          </a:p>
        </p:txBody>
      </p:sp>
      <p:sp>
        <p:nvSpPr>
          <p:cNvPr id="6" name="Slide Number Placeholder 5"/>
          <p:cNvSpPr>
            <a:spLocks noGrp="1"/>
          </p:cNvSpPr>
          <p:nvPr>
            <p:ph type="sldNum" sz="quarter" idx="12"/>
          </p:nvPr>
        </p:nvSpPr>
        <p:spPr/>
        <p:txBody>
          <a:bodyPr/>
          <a:lstStyle>
            <a:lvl1pPr>
              <a:defRPr>
                <a:latin typeface="Helvetica" panose="020B0604020202020204" pitchFamily="34" charset="0"/>
                <a:cs typeface="Helvetica" panose="020B0604020202020204" pitchFamily="34" charset="0"/>
              </a:defRPr>
            </a:lvl1pPr>
          </a:lstStyle>
          <a:p>
            <a:fld id="{7C26085B-DCC6-4CCC-BA38-F9628F8E4FAF}" type="slidenum">
              <a:rPr lang="en-US" smtClean="0"/>
              <a:pPr/>
              <a:t>‹#›</a:t>
            </a:fld>
            <a:endParaRPr lang="en-US" dirty="0"/>
          </a:p>
        </p:txBody>
      </p:sp>
    </p:spTree>
    <p:extLst>
      <p:ext uri="{BB962C8B-B14F-4D97-AF65-F5344CB8AC3E}">
        <p14:creationId xmlns:p14="http://schemas.microsoft.com/office/powerpoint/2010/main" val="1599398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3"/>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8"/>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AB440F-1B27-49F2-95DE-C7FB0A9261A6}" type="datetime1">
              <a:rPr lang="en-US" smtClean="0"/>
              <a:t>12/5/2019</a:t>
            </a:fld>
            <a:endParaRPr lang="en-US"/>
          </a:p>
        </p:txBody>
      </p:sp>
      <p:sp>
        <p:nvSpPr>
          <p:cNvPr id="5" name="Footer Placeholder 4"/>
          <p:cNvSpPr>
            <a:spLocks noGrp="1"/>
          </p:cNvSpPr>
          <p:nvPr>
            <p:ph type="ftr" sz="quarter" idx="11"/>
          </p:nvPr>
        </p:nvSpPr>
        <p:spPr/>
        <p:txBody>
          <a:bodyPr/>
          <a:lstStyle/>
          <a:p>
            <a:r>
              <a:rPr lang="en-US"/>
              <a:t>Ilzetzki, Reinhart and Rogoff: Euro Punching</a:t>
            </a:r>
          </a:p>
        </p:txBody>
      </p:sp>
      <p:sp>
        <p:nvSpPr>
          <p:cNvPr id="6" name="Slide Number Placeholder 5"/>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243560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
            <a:ext cx="7886700" cy="885825"/>
          </a:xfrm>
        </p:spPr>
        <p:txBody>
          <a:bodyPr>
            <a:normAutofit/>
          </a:bodyPr>
          <a:lstStyle>
            <a:lvl1pPr algn="ctr">
              <a:defRPr sz="3600">
                <a:solidFill>
                  <a:srgbClr val="002060"/>
                </a:solidFill>
                <a:latin typeface="Helvetica" panose="020B0604020202020204" pitchFamily="34" charset="0"/>
                <a:cs typeface="Helvetica" panose="020B060402020202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885825"/>
            <a:ext cx="3886200" cy="5291138"/>
          </a:xfrm>
        </p:spPr>
        <p:txBody>
          <a:bodyPr/>
          <a:lstStyle>
            <a:lvl1pPr>
              <a:defRPr>
                <a:latin typeface="Helvetica" panose="020B0604020202020204" pitchFamily="34" charset="0"/>
                <a:cs typeface="Helvetica" panose="020B0604020202020204" pitchFamily="34" charset="0"/>
              </a:defRPr>
            </a:lvl1pPr>
            <a:lvl2pPr>
              <a:defRPr>
                <a:latin typeface="Helvetica" panose="020B0604020202020204" pitchFamily="34" charset="0"/>
                <a:cs typeface="Helvetica" panose="020B0604020202020204" pitchFamily="34" charset="0"/>
              </a:defRPr>
            </a:lvl2pPr>
            <a:lvl3pPr>
              <a:defRPr>
                <a:latin typeface="Helvetica" panose="020B0604020202020204" pitchFamily="34" charset="0"/>
                <a:cs typeface="Helvetica" panose="020B0604020202020204" pitchFamily="34" charset="0"/>
              </a:defRPr>
            </a:lvl3pPr>
            <a:lvl4pPr>
              <a:defRPr>
                <a:latin typeface="Helvetica" panose="020B0604020202020204" pitchFamily="34" charset="0"/>
                <a:cs typeface="Helvetica" panose="020B0604020202020204" pitchFamily="34" charset="0"/>
              </a:defRPr>
            </a:lvl4pPr>
            <a:lvl5pPr>
              <a:defRPr>
                <a:latin typeface="Helvetica" panose="020B0604020202020204" pitchFamily="34" charset="0"/>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885825"/>
            <a:ext cx="3886200" cy="5291138"/>
          </a:xfrm>
        </p:spPr>
        <p:txBody>
          <a:bodyPr/>
          <a:lstStyle>
            <a:lvl1pPr>
              <a:defRPr>
                <a:latin typeface="Helvetica" panose="020B0604020202020204" pitchFamily="34" charset="0"/>
                <a:cs typeface="Helvetica" panose="020B0604020202020204" pitchFamily="34" charset="0"/>
              </a:defRPr>
            </a:lvl1pPr>
            <a:lvl2pPr>
              <a:defRPr>
                <a:latin typeface="Helvetica" panose="020B0604020202020204" pitchFamily="34" charset="0"/>
                <a:cs typeface="Helvetica" panose="020B0604020202020204" pitchFamily="34" charset="0"/>
              </a:defRPr>
            </a:lvl2pPr>
            <a:lvl3pPr>
              <a:defRPr>
                <a:latin typeface="Helvetica" panose="020B0604020202020204" pitchFamily="34" charset="0"/>
                <a:cs typeface="Helvetica" panose="020B0604020202020204" pitchFamily="34" charset="0"/>
              </a:defRPr>
            </a:lvl3pPr>
            <a:lvl4pPr>
              <a:defRPr>
                <a:latin typeface="Helvetica" panose="020B0604020202020204" pitchFamily="34" charset="0"/>
                <a:cs typeface="Helvetica" panose="020B0604020202020204" pitchFamily="34" charset="0"/>
              </a:defRPr>
            </a:lvl4pPr>
            <a:lvl5pPr>
              <a:defRPr>
                <a:latin typeface="Helvetica" panose="020B0604020202020204" pitchFamily="34" charset="0"/>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A8AE873-97F5-4D77-9C1C-366AEB6EA767}" type="datetime1">
              <a:rPr lang="en-US" smtClean="0"/>
              <a:t>12/5/2019</a:t>
            </a:fld>
            <a:endParaRPr lang="en-US"/>
          </a:p>
        </p:txBody>
      </p:sp>
      <p:sp>
        <p:nvSpPr>
          <p:cNvPr id="6" name="Footer Placeholder 5"/>
          <p:cNvSpPr>
            <a:spLocks noGrp="1"/>
          </p:cNvSpPr>
          <p:nvPr>
            <p:ph type="ftr" sz="quarter" idx="11"/>
          </p:nvPr>
        </p:nvSpPr>
        <p:spPr/>
        <p:txBody>
          <a:bodyPr/>
          <a:lstStyle>
            <a:lvl1pPr>
              <a:defRPr cap="small" baseline="0">
                <a:latin typeface="Helvetica" panose="020B0604020202020204" pitchFamily="34" charset="0"/>
                <a:cs typeface="Helvetica" panose="020B0604020202020204" pitchFamily="34" charset="0"/>
              </a:defRPr>
            </a:lvl1pPr>
          </a:lstStyle>
          <a:p>
            <a:r>
              <a:rPr lang="en-US"/>
              <a:t>Ilzetzki, Reinhart and Rogoff: Euro Punching</a:t>
            </a:r>
            <a:endParaRPr lang="en-US" dirty="0"/>
          </a:p>
        </p:txBody>
      </p:sp>
      <p:sp>
        <p:nvSpPr>
          <p:cNvPr id="7" name="Slide Number Placeholder 6"/>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263002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2"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39D1D6-0BCF-4E9E-A918-8C6F62E61069}" type="datetime1">
              <a:rPr lang="en-US" smtClean="0"/>
              <a:t>12/5/2019</a:t>
            </a:fld>
            <a:endParaRPr lang="en-US"/>
          </a:p>
        </p:txBody>
      </p:sp>
      <p:sp>
        <p:nvSpPr>
          <p:cNvPr id="8" name="Footer Placeholder 7"/>
          <p:cNvSpPr>
            <a:spLocks noGrp="1"/>
          </p:cNvSpPr>
          <p:nvPr>
            <p:ph type="ftr" sz="quarter" idx="11"/>
          </p:nvPr>
        </p:nvSpPr>
        <p:spPr/>
        <p:txBody>
          <a:bodyPr/>
          <a:lstStyle/>
          <a:p>
            <a:r>
              <a:rPr lang="en-US"/>
              <a:t>Ilzetzki, Reinhart and Rogoff: Euro Punching</a:t>
            </a:r>
          </a:p>
        </p:txBody>
      </p:sp>
      <p:sp>
        <p:nvSpPr>
          <p:cNvPr id="9" name="Slide Number Placeholder 8"/>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42199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2089155"/>
            <a:ext cx="7886700" cy="958849"/>
          </a:xfrm>
        </p:spPr>
        <p:txBody>
          <a:bodyPr>
            <a:normAutofit/>
          </a:bodyPr>
          <a:lstStyle>
            <a:lvl1pPr algn="ctr">
              <a:defRPr sz="2800">
                <a:solidFill>
                  <a:srgbClr val="002060"/>
                </a:solidFill>
                <a:latin typeface="Helvetica" panose="020B0604020202020204" pitchFamily="34" charset="0"/>
                <a:cs typeface="Helvetica" panose="020B0604020202020204" pitchFamily="34" charset="0"/>
              </a:defRPr>
            </a:lvl1pPr>
          </a:lstStyle>
          <a:p>
            <a:r>
              <a:rPr lang="en-US" dirty="0"/>
              <a:t>Click to edit Master title style</a:t>
            </a:r>
          </a:p>
        </p:txBody>
      </p:sp>
      <p:sp>
        <p:nvSpPr>
          <p:cNvPr id="3" name="Date Placeholder 2"/>
          <p:cNvSpPr>
            <a:spLocks noGrp="1"/>
          </p:cNvSpPr>
          <p:nvPr>
            <p:ph type="dt" sz="half" idx="10"/>
          </p:nvPr>
        </p:nvSpPr>
        <p:spPr/>
        <p:txBody>
          <a:bodyPr/>
          <a:lstStyle/>
          <a:p>
            <a:fld id="{052F90AE-6494-44D9-8B17-05C0ED796BEE}" type="datetime1">
              <a:rPr lang="en-US" smtClean="0"/>
              <a:t>12/5/2019</a:t>
            </a:fld>
            <a:endParaRPr lang="en-US"/>
          </a:p>
        </p:txBody>
      </p:sp>
      <p:sp>
        <p:nvSpPr>
          <p:cNvPr id="4" name="Footer Placeholder 3"/>
          <p:cNvSpPr>
            <a:spLocks noGrp="1"/>
          </p:cNvSpPr>
          <p:nvPr>
            <p:ph type="ftr" sz="quarter" idx="11"/>
          </p:nvPr>
        </p:nvSpPr>
        <p:spPr>
          <a:xfrm>
            <a:off x="2686050" y="6356355"/>
            <a:ext cx="3771900" cy="365125"/>
          </a:xfrm>
        </p:spPr>
        <p:txBody>
          <a:bodyPr/>
          <a:lstStyle>
            <a:lvl1pPr>
              <a:defRPr cap="small" baseline="0">
                <a:latin typeface="Helvetica" panose="020B0604020202020204" pitchFamily="34" charset="0"/>
                <a:cs typeface="Helvetica" panose="020B0604020202020204" pitchFamily="34" charset="0"/>
              </a:defRPr>
            </a:lvl1p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a:t>
            </a:fld>
            <a:endParaRPr lang="en-US"/>
          </a:p>
        </p:txBody>
      </p:sp>
      <p:sp>
        <p:nvSpPr>
          <p:cNvPr id="6" name="Title 1"/>
          <p:cNvSpPr txBox="1">
            <a:spLocks/>
          </p:cNvSpPr>
          <p:nvPr userDrawn="1"/>
        </p:nvSpPr>
        <p:spPr>
          <a:xfrm>
            <a:off x="628650" y="2746380"/>
            <a:ext cx="7886700" cy="95884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Helvetica" panose="020B0604020202020204" pitchFamily="34" charset="0"/>
                <a:ea typeface="+mj-ea"/>
                <a:cs typeface="Helvetica" panose="020B0604020202020204" pitchFamily="34" charset="0"/>
              </a:defRPr>
            </a:lvl1pPr>
          </a:lstStyle>
          <a:p>
            <a:endParaRPr lang="en-US" sz="4400" dirty="0"/>
          </a:p>
        </p:txBody>
      </p:sp>
    </p:spTree>
    <p:extLst>
      <p:ext uri="{BB962C8B-B14F-4D97-AF65-F5344CB8AC3E}">
        <p14:creationId xmlns:p14="http://schemas.microsoft.com/office/powerpoint/2010/main" val="2939220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9DCBD-988E-454B-9FBA-681D04F4E4FB}" type="datetime1">
              <a:rPr lang="en-US" smtClean="0"/>
              <a:t>12/5/2019</a:t>
            </a:fld>
            <a:endParaRPr lang="en-US"/>
          </a:p>
        </p:txBody>
      </p:sp>
      <p:sp>
        <p:nvSpPr>
          <p:cNvPr id="3" name="Footer Placeholder 2"/>
          <p:cNvSpPr>
            <a:spLocks noGrp="1"/>
          </p:cNvSpPr>
          <p:nvPr>
            <p:ph type="ftr" sz="quarter" idx="11"/>
          </p:nvPr>
        </p:nvSpPr>
        <p:spPr/>
        <p:txBody>
          <a:bodyPr/>
          <a:lstStyle/>
          <a:p>
            <a:r>
              <a:rPr lang="en-US"/>
              <a:t>Ilzetzki, Reinhart and Rogoff: Euro Punching</a:t>
            </a:r>
          </a:p>
        </p:txBody>
      </p:sp>
      <p:sp>
        <p:nvSpPr>
          <p:cNvPr id="4" name="Slide Number Placeholder 3"/>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2562004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30"/>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823431D-4757-408B-B903-E3E1B2A6D86E}" type="datetime1">
              <a:rPr lang="en-US" smtClean="0"/>
              <a:t>12/5/2019</a:t>
            </a:fld>
            <a:endParaRPr lang="en-US"/>
          </a:p>
        </p:txBody>
      </p:sp>
      <p:sp>
        <p:nvSpPr>
          <p:cNvPr id="6" name="Footer Placeholder 5"/>
          <p:cNvSpPr>
            <a:spLocks noGrp="1"/>
          </p:cNvSpPr>
          <p:nvPr>
            <p:ph type="ftr" sz="quarter" idx="11"/>
          </p:nvPr>
        </p:nvSpPr>
        <p:spPr/>
        <p:txBody>
          <a:bodyPr/>
          <a:lstStyle/>
          <a:p>
            <a:r>
              <a:rPr lang="en-US"/>
              <a:t>Ilzetzki, Reinhart and Rogoff: Euro Punching</a:t>
            </a:r>
          </a:p>
        </p:txBody>
      </p:sp>
      <p:sp>
        <p:nvSpPr>
          <p:cNvPr id="7" name="Slide Number Placeholder 6"/>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380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30"/>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17EFCD-E085-4D75-B68E-F867C9CAF2BF}" type="datetime1">
              <a:rPr lang="en-US" smtClean="0"/>
              <a:t>12/5/2019</a:t>
            </a:fld>
            <a:endParaRPr lang="en-US"/>
          </a:p>
        </p:txBody>
      </p:sp>
      <p:sp>
        <p:nvSpPr>
          <p:cNvPr id="6" name="Footer Placeholder 5"/>
          <p:cNvSpPr>
            <a:spLocks noGrp="1"/>
          </p:cNvSpPr>
          <p:nvPr>
            <p:ph type="ftr" sz="quarter" idx="11"/>
          </p:nvPr>
        </p:nvSpPr>
        <p:spPr/>
        <p:txBody>
          <a:bodyPr/>
          <a:lstStyle/>
          <a:p>
            <a:r>
              <a:rPr lang="en-US"/>
              <a:t>Ilzetzki, Reinhart and Rogoff: Euro Punching</a:t>
            </a:r>
          </a:p>
        </p:txBody>
      </p:sp>
      <p:sp>
        <p:nvSpPr>
          <p:cNvPr id="7" name="Slide Number Placeholder 6"/>
          <p:cNvSpPr>
            <a:spLocks noGrp="1"/>
          </p:cNvSpPr>
          <p:nvPr>
            <p:ph type="sldNum" sz="quarter" idx="12"/>
          </p:nvPr>
        </p:nvSpPr>
        <p:spPr/>
        <p:txBody>
          <a:bodyPr/>
          <a:lstStyle/>
          <a:p>
            <a:fld id="{7C26085B-DCC6-4CCC-BA38-F9628F8E4FAF}" type="slidenum">
              <a:rPr lang="en-US" smtClean="0"/>
              <a:t>‹#›</a:t>
            </a:fld>
            <a:endParaRPr lang="en-US"/>
          </a:p>
        </p:txBody>
      </p:sp>
    </p:spTree>
    <p:extLst>
      <p:ext uri="{BB962C8B-B14F-4D97-AF65-F5344CB8AC3E}">
        <p14:creationId xmlns:p14="http://schemas.microsoft.com/office/powerpoint/2010/main" val="3081893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5"/>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73E4B-D512-468A-9C95-B7DED186008B}" type="datetime1">
              <a:rPr lang="en-US" smtClean="0"/>
              <a:t>12/5/2019</a:t>
            </a:fld>
            <a:endParaRPr lang="en-US"/>
          </a:p>
        </p:txBody>
      </p:sp>
      <p:sp>
        <p:nvSpPr>
          <p:cNvPr id="5" name="Footer Placeholder 4"/>
          <p:cNvSpPr>
            <a:spLocks noGrp="1"/>
          </p:cNvSpPr>
          <p:nvPr>
            <p:ph type="ftr" sz="quarter" idx="3"/>
          </p:nvPr>
        </p:nvSpPr>
        <p:spPr>
          <a:xfrm>
            <a:off x="3028950" y="6356355"/>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Ilzetzki, Reinhart and Rogoff: Euro Punching</a:t>
            </a:r>
          </a:p>
        </p:txBody>
      </p:sp>
      <p:sp>
        <p:nvSpPr>
          <p:cNvPr id="6" name="Slide Number Placeholder 5"/>
          <p:cNvSpPr>
            <a:spLocks noGrp="1"/>
          </p:cNvSpPr>
          <p:nvPr>
            <p:ph type="sldNum" sz="quarter" idx="4"/>
          </p:nvPr>
        </p:nvSpPr>
        <p:spPr>
          <a:xfrm>
            <a:off x="6457950" y="6356355"/>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6085B-DCC6-4CCC-BA38-F9628F8E4FAF}" type="slidenum">
              <a:rPr lang="en-US" smtClean="0"/>
              <a:t>‹#›</a:t>
            </a:fld>
            <a:endParaRPr lang="en-US"/>
          </a:p>
        </p:txBody>
      </p:sp>
    </p:spTree>
    <p:extLst>
      <p:ext uri="{BB962C8B-B14F-4D97-AF65-F5344CB8AC3E}">
        <p14:creationId xmlns:p14="http://schemas.microsoft.com/office/powerpoint/2010/main" val="22944602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emf"/><Relationship Id="rId5" Type="http://schemas.openxmlformats.org/officeDocument/2006/relationships/image" Target="../media/image10.emf"/><Relationship Id="rId4" Type="http://schemas.openxmlformats.org/officeDocument/2006/relationships/image" Target="../media/image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228602" y="574680"/>
            <a:ext cx="8677275" cy="114934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en-GB" sz="3200" dirty="0" smtClean="0">
              <a:solidFill>
                <a:srgbClr val="002060"/>
              </a:solidFill>
              <a:latin typeface="Helvetica" panose="020B0604020202020204" pitchFamily="34" charset="0"/>
              <a:cs typeface="Helvetica" panose="020B0604020202020204" pitchFamily="34" charset="0"/>
            </a:endParaRPr>
          </a:p>
          <a:p>
            <a:pPr>
              <a:lnSpc>
                <a:spcPct val="120000"/>
              </a:lnSpc>
            </a:pPr>
            <a:r>
              <a:rPr lang="en-GB" sz="3200" dirty="0" smtClean="0">
                <a:solidFill>
                  <a:srgbClr val="002060"/>
                </a:solidFill>
                <a:latin typeface="Helvetica" panose="020B0604020202020204" pitchFamily="34" charset="0"/>
                <a:cs typeface="Helvetica" panose="020B0604020202020204" pitchFamily="34" charset="0"/>
              </a:rPr>
              <a:t>Why </a:t>
            </a:r>
            <a:r>
              <a:rPr lang="en-GB" sz="3200" dirty="0">
                <a:solidFill>
                  <a:srgbClr val="002060"/>
                </a:solidFill>
                <a:latin typeface="Helvetica" panose="020B0604020202020204" pitchFamily="34" charset="0"/>
                <a:cs typeface="Helvetica" panose="020B0604020202020204" pitchFamily="34" charset="0"/>
              </a:rPr>
              <a:t>is the Euro Punching Below its Weight?</a:t>
            </a:r>
            <a:endParaRPr lang="en-US" sz="3200" dirty="0">
              <a:solidFill>
                <a:srgbClr val="002060"/>
              </a:solidFill>
              <a:latin typeface="Helvetica" panose="020B0604020202020204" pitchFamily="34" charset="0"/>
              <a:cs typeface="Helvetica" panose="020B0604020202020204" pitchFamily="34" charset="0"/>
            </a:endParaRPr>
          </a:p>
        </p:txBody>
      </p:sp>
      <p:sp>
        <p:nvSpPr>
          <p:cNvPr id="5" name="Title 3"/>
          <p:cNvSpPr txBox="1">
            <a:spLocks/>
          </p:cNvSpPr>
          <p:nvPr/>
        </p:nvSpPr>
        <p:spPr>
          <a:xfrm>
            <a:off x="228602" y="2765430"/>
            <a:ext cx="8677275" cy="1606549"/>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kern="1200">
                <a:solidFill>
                  <a:srgbClr val="002060"/>
                </a:solidFill>
                <a:latin typeface="Helvetica" panose="020B0604020202020204" pitchFamily="34" charset="0"/>
                <a:ea typeface="+mj-ea"/>
                <a:cs typeface="Helvetica" panose="020B0604020202020204" pitchFamily="34" charset="0"/>
              </a:defRPr>
            </a:lvl1pPr>
          </a:lstStyle>
          <a:p>
            <a:pPr>
              <a:lnSpc>
                <a:spcPct val="120000"/>
              </a:lnSpc>
            </a:pPr>
            <a:r>
              <a:rPr lang="en-GB" sz="2400" cap="small" dirty="0">
                <a:solidFill>
                  <a:schemeClr val="tx1"/>
                </a:solidFill>
              </a:rPr>
              <a:t>Ethan Ilzetzki, London School of Economics</a:t>
            </a:r>
          </a:p>
          <a:p>
            <a:pPr>
              <a:lnSpc>
                <a:spcPct val="120000"/>
              </a:lnSpc>
            </a:pPr>
            <a:r>
              <a:rPr lang="en-GB" sz="2400" cap="small" dirty="0">
                <a:solidFill>
                  <a:schemeClr val="tx1"/>
                </a:solidFill>
              </a:rPr>
              <a:t>Carmen M. Reinhart, Harvard University </a:t>
            </a:r>
          </a:p>
          <a:p>
            <a:pPr>
              <a:lnSpc>
                <a:spcPct val="120000"/>
              </a:lnSpc>
            </a:pPr>
            <a:r>
              <a:rPr lang="en-GB" sz="2400" cap="small" dirty="0">
                <a:solidFill>
                  <a:schemeClr val="tx1"/>
                </a:solidFill>
              </a:rPr>
              <a:t>Kenneth S. Rogoff, Harvard University</a:t>
            </a:r>
            <a:endParaRPr lang="en-US" sz="2400" cap="small" dirty="0">
              <a:solidFill>
                <a:schemeClr val="tx1"/>
              </a:solidFill>
            </a:endParaRPr>
          </a:p>
        </p:txBody>
      </p:sp>
    </p:spTree>
    <p:extLst>
      <p:ext uri="{BB962C8B-B14F-4D97-AF65-F5344CB8AC3E}">
        <p14:creationId xmlns:p14="http://schemas.microsoft.com/office/powerpoint/2010/main" val="1396023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Borrowing in Euros and Dollars:</a:t>
            </a:r>
            <a:br>
              <a:rPr lang="en-GB" dirty="0"/>
            </a:br>
            <a:r>
              <a:rPr lang="en-GB" dirty="0"/>
              <a:t>Developing Country Public Debt</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10</a:t>
            </a:fld>
            <a:endParaRPr lang="en-US" dirty="0"/>
          </a:p>
        </p:txBody>
      </p:sp>
      <p:graphicFrame>
        <p:nvGraphicFramePr>
          <p:cNvPr id="6" name="Chart 5">
            <a:extLst>
              <a:ext uri="{FF2B5EF4-FFF2-40B4-BE49-F238E27FC236}">
                <a16:creationId xmlns:a16="http://schemas.microsoft.com/office/drawing/2014/main" xmlns="" id="{FF6B1242-D871-9643-A733-F1EE1F88BCEF}"/>
              </a:ext>
            </a:extLst>
          </p:cNvPr>
          <p:cNvGraphicFramePr/>
          <p:nvPr>
            <p:extLst>
              <p:ext uri="{D42A27DB-BD31-4B8C-83A1-F6EECF244321}">
                <p14:modId xmlns:p14="http://schemas.microsoft.com/office/powerpoint/2010/main" val="3191323944"/>
              </p:ext>
            </p:extLst>
          </p:nvPr>
        </p:nvGraphicFramePr>
        <p:xfrm>
          <a:off x="523987" y="1408312"/>
          <a:ext cx="7829549" cy="44196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43691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Global Demand for Dollar and Euro Liquidity</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11</a:t>
            </a:fld>
            <a:endParaRPr lang="en-US" dirty="0"/>
          </a:p>
        </p:txBody>
      </p:sp>
      <p:graphicFrame>
        <p:nvGraphicFramePr>
          <p:cNvPr id="7" name="Chart 6">
            <a:extLst>
              <a:ext uri="{FF2B5EF4-FFF2-40B4-BE49-F238E27FC236}">
                <a16:creationId xmlns:wpc="http://schemas.microsoft.com/office/word/2010/wordprocessingCanvas" xmlns:mc="http://schemas.openxmlformats.org/markup-compatibility/2006"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 xmlns:a16="http://schemas.microsoft.com/office/drawing/2014/main" xmlns:xdr="http://schemas.openxmlformats.org/drawingml/2006/spreadsheetDrawing" xmlns:w="http://schemas.openxmlformats.org/wordprocessingml/2006/main" xmlns:w10="urn:schemas-microsoft-com:office:word" xmlns:v="urn:schemas-microsoft-com:vml" xmlns:o="urn:schemas-microsoft-com:office:office" xmlns:lc="http://schemas.openxmlformats.org/drawingml/2006/lockedCanvas" id="{00000000-0008-0000-0100-000002000000}"/>
              </a:ext>
            </a:extLst>
          </p:cNvPr>
          <p:cNvGraphicFramePr/>
          <p:nvPr>
            <p:extLst>
              <p:ext uri="{D42A27DB-BD31-4B8C-83A1-F6EECF244321}">
                <p14:modId xmlns:p14="http://schemas.microsoft.com/office/powerpoint/2010/main" val="3748884437"/>
              </p:ext>
            </p:extLst>
          </p:nvPr>
        </p:nvGraphicFramePr>
        <p:xfrm>
          <a:off x="157317" y="1028701"/>
          <a:ext cx="8809702" cy="51053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089527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Currency Home Bias in US and Eurozone Bank Holdings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12</a:t>
            </a:fld>
            <a:endParaRPr lang="en-US" dirty="0"/>
          </a:p>
        </p:txBody>
      </p:sp>
      <p:sp>
        <p:nvSpPr>
          <p:cNvPr id="8" name="TextBox 7"/>
          <p:cNvSpPr txBox="1"/>
          <p:nvPr/>
        </p:nvSpPr>
        <p:spPr>
          <a:xfrm>
            <a:off x="381000" y="5648325"/>
            <a:ext cx="8134350"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Share US banks’ gross foreign assets denominated in in dollars (top, green line) and of Eurozone banks gross foreign assets denominated in euro (post 1999) or ECU-lined currencies (pre 1999) (bottom, blue line).</a:t>
            </a:r>
            <a:endParaRPr lang="en-US" sz="1400" dirty="0">
              <a:latin typeface="Times New Roman" panose="02020603050405020304" pitchFamily="18" charset="0"/>
              <a:cs typeface="Times New Roman" panose="02020603050405020304" pitchFamily="18" charset="0"/>
            </a:endParaRPr>
          </a:p>
        </p:txBody>
      </p:sp>
      <p:graphicFrame>
        <p:nvGraphicFramePr>
          <p:cNvPr id="7" name="Chart 6">
            <a:extLst>
              <a:ext uri="{FF2B5EF4-FFF2-40B4-BE49-F238E27FC236}">
                <a16:creationId xmlns:a16="http://schemas.microsoft.com/office/drawing/2014/main" xmlns="" id="{A958680A-52E3-1443-9B4D-C8522FDF65C9}"/>
              </a:ext>
            </a:extLst>
          </p:cNvPr>
          <p:cNvGraphicFramePr/>
          <p:nvPr>
            <p:extLst>
              <p:ext uri="{D42A27DB-BD31-4B8C-83A1-F6EECF244321}">
                <p14:modId xmlns:p14="http://schemas.microsoft.com/office/powerpoint/2010/main" val="3237286650"/>
              </p:ext>
            </p:extLst>
          </p:nvPr>
        </p:nvGraphicFramePr>
        <p:xfrm>
          <a:off x="381004" y="1181104"/>
          <a:ext cx="8105775" cy="44672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066941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Markers of an Anchor Currency</a:t>
            </a:r>
            <a:endParaRPr lang="en-US" dirty="0"/>
          </a:p>
        </p:txBody>
      </p:sp>
      <p:sp>
        <p:nvSpPr>
          <p:cNvPr id="4" name="Footer Placeholder 3"/>
          <p:cNvSpPr>
            <a:spLocks noGrp="1"/>
          </p:cNvSpPr>
          <p:nvPr>
            <p:ph type="ftr" sz="quarter" idx="11"/>
          </p:nvPr>
        </p:nvSpPr>
        <p:spPr/>
        <p:txBody>
          <a:bodyPr/>
          <a:lstStyle/>
          <a:p>
            <a:r>
              <a:rPr lang="en-GB" smtClean="0"/>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13</a:t>
            </a:fld>
            <a:endParaRPr lang="en-US" dirty="0"/>
          </a:p>
        </p:txBody>
      </p:sp>
      <p:pic>
        <p:nvPicPr>
          <p:cNvPr id="12" name="Picture 11"/>
          <p:cNvPicPr>
            <a:picLocks noChangeAspect="1"/>
          </p:cNvPicPr>
          <p:nvPr/>
        </p:nvPicPr>
        <p:blipFill>
          <a:blip r:embed="rId2"/>
          <a:stretch>
            <a:fillRect/>
          </a:stretch>
        </p:blipFill>
        <p:spPr>
          <a:xfrm>
            <a:off x="704889" y="1104900"/>
            <a:ext cx="7591386" cy="4562357"/>
          </a:xfrm>
          <a:prstGeom prst="rect">
            <a:avLst/>
          </a:prstGeom>
        </p:spPr>
      </p:pic>
    </p:spTree>
    <p:extLst>
      <p:ext uri="{BB962C8B-B14F-4D97-AF65-F5344CB8AC3E}">
        <p14:creationId xmlns:p14="http://schemas.microsoft.com/office/powerpoint/2010/main" val="3924062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89155"/>
            <a:ext cx="9144000" cy="958849"/>
          </a:xfrm>
        </p:spPr>
        <p:txBody>
          <a:bodyPr>
            <a:noAutofit/>
          </a:bodyPr>
          <a:lstStyle/>
          <a:p>
            <a:r>
              <a:rPr lang="en-GB" sz="3200" dirty="0"/>
              <a:t>Why is the Euro Punching Below its Weight?</a:t>
            </a:r>
            <a:endParaRPr lang="en-US" sz="3200" dirty="0"/>
          </a:p>
        </p:txBody>
      </p:sp>
      <p:sp>
        <p:nvSpPr>
          <p:cNvPr id="3" name="Footer Placeholder 2"/>
          <p:cNvSpPr>
            <a:spLocks noGrp="1"/>
          </p:cNvSpPr>
          <p:nvPr>
            <p:ph type="ftr" sz="quarter" idx="11"/>
          </p:nvPr>
        </p:nvSpPr>
        <p:spPr/>
        <p:txBody>
          <a:bodyPr/>
          <a:lstStyle/>
          <a:p>
            <a:r>
              <a:rPr lang="en-GB"/>
              <a:t>Ilzetzki, Reinhart and Rogoff: Euro Punching</a:t>
            </a:r>
            <a:endParaRPr lang="en-US" dirty="0"/>
          </a:p>
        </p:txBody>
      </p:sp>
      <p:sp>
        <p:nvSpPr>
          <p:cNvPr id="4" name="Slide Number Placeholder 3"/>
          <p:cNvSpPr>
            <a:spLocks noGrp="1"/>
          </p:cNvSpPr>
          <p:nvPr>
            <p:ph type="sldNum" sz="quarter" idx="12"/>
          </p:nvPr>
        </p:nvSpPr>
        <p:spPr/>
        <p:txBody>
          <a:bodyPr/>
          <a:lstStyle/>
          <a:p>
            <a:fld id="{7C26085B-DCC6-4CCC-BA38-F9628F8E4FAF}" type="slidenum">
              <a:rPr lang="en-US" smtClean="0"/>
              <a:t>14</a:t>
            </a:fld>
            <a:endParaRPr lang="en-US"/>
          </a:p>
        </p:txBody>
      </p:sp>
    </p:spTree>
    <p:extLst>
      <p:ext uri="{BB962C8B-B14F-4D97-AF65-F5344CB8AC3E}">
        <p14:creationId xmlns:p14="http://schemas.microsoft.com/office/powerpoint/2010/main" val="373479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the Euro a Far Second?</a:t>
            </a:r>
            <a:endParaRPr lang="en-US" dirty="0"/>
          </a:p>
        </p:txBody>
      </p:sp>
      <p:sp>
        <p:nvSpPr>
          <p:cNvPr id="3" name="Content Placeholder 2"/>
          <p:cNvSpPr>
            <a:spLocks noGrp="1"/>
          </p:cNvSpPr>
          <p:nvPr>
            <p:ph idx="1"/>
          </p:nvPr>
        </p:nvSpPr>
        <p:spPr/>
        <p:txBody>
          <a:bodyPr/>
          <a:lstStyle/>
          <a:p>
            <a:r>
              <a:rPr lang="en-GB" dirty="0" smtClean="0"/>
              <a:t>Possibility of natural monopoly in anchor currency.</a:t>
            </a:r>
          </a:p>
          <a:p>
            <a:pPr lvl="1"/>
            <a:r>
              <a:rPr lang="en-GB" dirty="0" smtClean="0"/>
              <a:t>E.g. Hassan et al (2019), anchoring currency allows small countries to inherit anchor’s hedging qualities.</a:t>
            </a:r>
          </a:p>
          <a:p>
            <a:endParaRPr lang="en-GB" dirty="0" smtClean="0"/>
          </a:p>
          <a:p>
            <a:r>
              <a:rPr lang="en-GB" dirty="0" smtClean="0"/>
              <a:t>Shortage of € safe assets and fragmented EZ capital markets.</a:t>
            </a:r>
            <a:endParaRPr lang="en-GB" dirty="0"/>
          </a:p>
          <a:p>
            <a:endParaRPr lang="en-GB" dirty="0" smtClean="0"/>
          </a:p>
          <a:p>
            <a:r>
              <a:rPr lang="en-GB" dirty="0" smtClean="0"/>
              <a:t>Lack of clarity on nature of Euro anchor.</a:t>
            </a:r>
            <a:endParaRPr lang="en-US" dirty="0"/>
          </a:p>
        </p:txBody>
      </p:sp>
      <p:sp>
        <p:nvSpPr>
          <p:cNvPr id="4" name="Footer Placeholder 3"/>
          <p:cNvSpPr>
            <a:spLocks noGrp="1"/>
          </p:cNvSpPr>
          <p:nvPr>
            <p:ph type="ftr" sz="quarter" idx="11"/>
          </p:nvPr>
        </p:nvSpPr>
        <p:spPr/>
        <p:txBody>
          <a:bodyPr/>
          <a:lstStyle/>
          <a:p>
            <a:r>
              <a:rPr lang="en-GB" smtClean="0"/>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15</a:t>
            </a:fld>
            <a:endParaRPr lang="en-US" dirty="0"/>
          </a:p>
        </p:txBody>
      </p:sp>
    </p:spTree>
    <p:extLst>
      <p:ext uri="{BB962C8B-B14F-4D97-AF65-F5344CB8AC3E}">
        <p14:creationId xmlns:p14="http://schemas.microsoft.com/office/powerpoint/2010/main" val="38111882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Marketable Debt Outstanding, 2018</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16</a:t>
            </a:fld>
            <a:endParaRPr lang="en-US" dirty="0"/>
          </a:p>
        </p:txBody>
      </p:sp>
      <p:sp>
        <p:nvSpPr>
          <p:cNvPr id="8" name="TextBox 7"/>
          <p:cNvSpPr txBox="1"/>
          <p:nvPr/>
        </p:nvSpPr>
        <p:spPr>
          <a:xfrm>
            <a:off x="381000" y="5093498"/>
            <a:ext cx="8134350" cy="646331"/>
          </a:xfrm>
          <a:prstGeom prst="rect">
            <a:avLst/>
          </a:prstGeom>
          <a:noFill/>
        </p:spPr>
        <p:txBody>
          <a:bodyPr wrap="square" rtlCol="0">
            <a:spAutoFit/>
          </a:bodyPr>
          <a:lstStyle/>
          <a:p>
            <a:r>
              <a:rPr lang="en-GB" sz="1200" dirty="0">
                <a:latin typeface="Times New Roman" panose="02020603050405020304" pitchFamily="18" charset="0"/>
                <a:cs typeface="Times New Roman" panose="02020603050405020304" pitchFamily="18" charset="0"/>
              </a:rPr>
              <a:t>Note:  The left panel shows the marketable central government outstanding in billions of US dollars in 2018 for France and Germany, all Eurozone countries (including France and Germany) and the US. The right-hand panel shows corporate bonds outstanding and total corporate bank lending as a percent of GDP in the Eurozone and the US. </a:t>
            </a:r>
            <a:endParaRPr lang="en-US" sz="1200" dirty="0">
              <a:latin typeface="Times New Roman" panose="02020603050405020304" pitchFamily="18" charset="0"/>
              <a:cs typeface="Times New Roman" panose="02020603050405020304" pitchFamily="18" charset="0"/>
            </a:endParaRPr>
          </a:p>
        </p:txBody>
      </p:sp>
      <p:pic>
        <p:nvPicPr>
          <p:cNvPr id="10" name="Picture 9"/>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6300" y="1866658"/>
            <a:ext cx="4076700" cy="3088235"/>
          </a:xfrm>
          <a:prstGeom prst="rect">
            <a:avLst/>
          </a:prstGeom>
          <a:noFill/>
          <a:ln>
            <a:noFill/>
          </a:ln>
        </p:spPr>
      </p:pic>
      <p:pic>
        <p:nvPicPr>
          <p:cNvPr id="9" name="Picture 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6103" y="1866657"/>
            <a:ext cx="4076568" cy="3088235"/>
          </a:xfrm>
          <a:prstGeom prst="rect">
            <a:avLst/>
          </a:prstGeom>
          <a:noFill/>
          <a:ln>
            <a:noFill/>
          </a:ln>
        </p:spPr>
      </p:pic>
    </p:spTree>
    <p:extLst>
      <p:ext uri="{BB962C8B-B14F-4D97-AF65-F5344CB8AC3E}">
        <p14:creationId xmlns:p14="http://schemas.microsoft.com/office/powerpoint/2010/main" val="3778648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Market Capitalization and Volume of Major Stock Exchanges</a:t>
            </a:r>
            <a:endParaRPr lang="en-US" dirty="0"/>
          </a:p>
        </p:txBody>
      </p:sp>
      <p:sp>
        <p:nvSpPr>
          <p:cNvPr id="4" name="Footer Placeholder 3"/>
          <p:cNvSpPr>
            <a:spLocks noGrp="1"/>
          </p:cNvSpPr>
          <p:nvPr>
            <p:ph type="ftr" sz="quarter" idx="11"/>
          </p:nvPr>
        </p:nvSpPr>
        <p:spPr/>
        <p:txBody>
          <a:bodyPr/>
          <a:lstStyle/>
          <a:p>
            <a:r>
              <a:rPr lang="en-GB" smtClean="0"/>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17</a:t>
            </a:fld>
            <a:endParaRPr lang="en-US" dirty="0"/>
          </a:p>
        </p:txBody>
      </p:sp>
      <p:pic>
        <p:nvPicPr>
          <p:cNvPr id="6" name="Picture 5"/>
          <p:cNvPicPr>
            <a:picLocks noChangeAspect="1"/>
          </p:cNvPicPr>
          <p:nvPr/>
        </p:nvPicPr>
        <p:blipFill>
          <a:blip r:embed="rId2"/>
          <a:stretch>
            <a:fillRect/>
          </a:stretch>
        </p:blipFill>
        <p:spPr>
          <a:xfrm>
            <a:off x="1599799" y="1347816"/>
            <a:ext cx="5944402" cy="4162368"/>
          </a:xfrm>
          <a:prstGeom prst="rect">
            <a:avLst/>
          </a:prstGeom>
        </p:spPr>
      </p:pic>
    </p:spTree>
    <p:extLst>
      <p:ext uri="{BB962C8B-B14F-4D97-AF65-F5344CB8AC3E}">
        <p14:creationId xmlns:p14="http://schemas.microsoft.com/office/powerpoint/2010/main" val="1159126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Foreign Holdings as a Share of Marketable Government Debt</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18</a:t>
            </a:fld>
            <a:endParaRPr lang="en-US" dirty="0"/>
          </a:p>
        </p:txBody>
      </p:sp>
      <p:sp>
        <p:nvSpPr>
          <p:cNvPr id="8" name="TextBox 7"/>
          <p:cNvSpPr txBox="1"/>
          <p:nvPr/>
        </p:nvSpPr>
        <p:spPr>
          <a:xfrm>
            <a:off x="381000" y="5648325"/>
            <a:ext cx="8134350"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Percent share of marketable government that is held by foreign investors (private and official sectors). Source: </a:t>
            </a:r>
            <a:r>
              <a:rPr lang="en-GB" sz="1400" dirty="0" err="1">
                <a:latin typeface="Times New Roman" panose="02020603050405020304" pitchFamily="18" charset="0"/>
                <a:cs typeface="Times New Roman" panose="02020603050405020304" pitchFamily="18" charset="0"/>
              </a:rPr>
              <a:t>Merler</a:t>
            </a:r>
            <a:r>
              <a:rPr lang="en-GB" sz="1400" dirty="0">
                <a:latin typeface="Times New Roman" panose="02020603050405020304" pitchFamily="18" charset="0"/>
                <a:cs typeface="Times New Roman" panose="02020603050405020304" pitchFamily="18" charset="0"/>
              </a:rPr>
              <a:t> and </a:t>
            </a:r>
            <a:r>
              <a:rPr lang="en-GB" sz="1400" dirty="0" err="1">
                <a:latin typeface="Times New Roman" panose="02020603050405020304" pitchFamily="18" charset="0"/>
                <a:cs typeface="Times New Roman" panose="02020603050405020304" pitchFamily="18" charset="0"/>
              </a:rPr>
              <a:t>Pisani</a:t>
            </a:r>
            <a:r>
              <a:rPr lang="en-GB" sz="1400" dirty="0">
                <a:latin typeface="Times New Roman" panose="02020603050405020304" pitchFamily="18" charset="0"/>
                <a:cs typeface="Times New Roman" panose="02020603050405020304" pitchFamily="18" charset="0"/>
              </a:rPr>
              <a:t>-Ferry (2012).</a:t>
            </a:r>
            <a:endParaRPr lang="en-US" sz="1400" dirty="0">
              <a:latin typeface="Times New Roman" panose="02020603050405020304" pitchFamily="18" charset="0"/>
              <a:cs typeface="Times New Roman" panose="02020603050405020304" pitchFamily="18" charset="0"/>
            </a:endParaRPr>
          </a:p>
        </p:txBody>
      </p:sp>
      <p:pic>
        <p:nvPicPr>
          <p:cNvPr id="7" name="Picture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4" y="1213511"/>
            <a:ext cx="8134349" cy="4168117"/>
          </a:xfrm>
          <a:prstGeom prst="rect">
            <a:avLst/>
          </a:prstGeom>
          <a:noFill/>
          <a:ln>
            <a:noFill/>
          </a:ln>
        </p:spPr>
      </p:pic>
    </p:spTree>
    <p:extLst>
      <p:ext uri="{BB962C8B-B14F-4D97-AF65-F5344CB8AC3E}">
        <p14:creationId xmlns:p14="http://schemas.microsoft.com/office/powerpoint/2010/main" val="22461551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Sovereign Spreads and Foreign Holdings as a Share of Marketable Gov. Debt</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19</a:t>
            </a:fld>
            <a:endParaRPr lang="en-US" dirty="0"/>
          </a:p>
        </p:txBody>
      </p:sp>
      <p:sp>
        <p:nvSpPr>
          <p:cNvPr id="8" name="TextBox 7"/>
          <p:cNvSpPr txBox="1"/>
          <p:nvPr/>
        </p:nvSpPr>
        <p:spPr>
          <a:xfrm>
            <a:off x="381000" y="5648325"/>
            <a:ext cx="8134350"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Percent share of marketable government that is held by foreign investors (private and official sectors, dashed lines, right-hand axis) and the spread of the 10 year bond of the country in question over Germany’s. </a:t>
            </a:r>
            <a:endParaRPr lang="en-US" sz="1400" dirty="0">
              <a:latin typeface="Times New Roman" panose="02020603050405020304" pitchFamily="18" charset="0"/>
              <a:cs typeface="Times New Roman" panose="02020603050405020304" pitchFamily="18" charset="0"/>
            </a:endParaRPr>
          </a:p>
        </p:txBody>
      </p:sp>
      <p:pic>
        <p:nvPicPr>
          <p:cNvPr id="9" name="Picture 8"/>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1287465"/>
            <a:ext cx="3856990" cy="1882775"/>
          </a:xfrm>
          <a:prstGeom prst="rect">
            <a:avLst/>
          </a:prstGeom>
          <a:noFill/>
          <a:ln>
            <a:noFill/>
          </a:ln>
        </p:spPr>
      </p:pic>
      <p:pic>
        <p:nvPicPr>
          <p:cNvPr id="10" name="Picture 9"/>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5811" y="1321434"/>
            <a:ext cx="3807460" cy="1814830"/>
          </a:xfrm>
          <a:prstGeom prst="rect">
            <a:avLst/>
          </a:prstGeom>
          <a:noFill/>
          <a:ln>
            <a:noFill/>
          </a:ln>
        </p:spPr>
      </p:pic>
      <p:pic>
        <p:nvPicPr>
          <p:cNvPr id="11" name="Picture 10"/>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377" y="3506794"/>
            <a:ext cx="3619500" cy="1623695"/>
          </a:xfrm>
          <a:prstGeom prst="rect">
            <a:avLst/>
          </a:prstGeom>
          <a:noFill/>
          <a:ln>
            <a:noFill/>
          </a:ln>
        </p:spPr>
      </p:pic>
      <p:pic>
        <p:nvPicPr>
          <p:cNvPr id="12" name="Picture 1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09781" y="3465831"/>
            <a:ext cx="3793490" cy="1705610"/>
          </a:xfrm>
          <a:prstGeom prst="rect">
            <a:avLst/>
          </a:prstGeom>
          <a:noFill/>
          <a:ln>
            <a:noFill/>
          </a:ln>
        </p:spPr>
      </p:pic>
      <p:sp>
        <p:nvSpPr>
          <p:cNvPr id="3" name="TextBox 2"/>
          <p:cNvSpPr txBox="1"/>
          <p:nvPr/>
        </p:nvSpPr>
        <p:spPr>
          <a:xfrm>
            <a:off x="1933579" y="995922"/>
            <a:ext cx="584199" cy="369332"/>
          </a:xfrm>
          <a:prstGeom prst="rect">
            <a:avLst/>
          </a:prstGeom>
          <a:noFill/>
        </p:spPr>
        <p:txBody>
          <a:bodyPr wrap="none" rtlCol="0">
            <a:spAutoFit/>
          </a:bodyPr>
          <a:lstStyle/>
          <a:p>
            <a:r>
              <a:rPr lang="en-GB" dirty="0"/>
              <a:t>Italy</a:t>
            </a:r>
            <a:endParaRPr lang="en-US" dirty="0"/>
          </a:p>
        </p:txBody>
      </p:sp>
      <p:sp>
        <p:nvSpPr>
          <p:cNvPr id="13" name="TextBox 12"/>
          <p:cNvSpPr txBox="1"/>
          <p:nvPr/>
        </p:nvSpPr>
        <p:spPr>
          <a:xfrm>
            <a:off x="6214430" y="1029336"/>
            <a:ext cx="697627" cy="369332"/>
          </a:xfrm>
          <a:prstGeom prst="rect">
            <a:avLst/>
          </a:prstGeom>
          <a:noFill/>
        </p:spPr>
        <p:txBody>
          <a:bodyPr wrap="none" rtlCol="0">
            <a:spAutoFit/>
          </a:bodyPr>
          <a:lstStyle/>
          <a:p>
            <a:r>
              <a:rPr lang="en-GB" dirty="0"/>
              <a:t>Spain</a:t>
            </a:r>
            <a:endParaRPr lang="en-US" dirty="0"/>
          </a:p>
        </p:txBody>
      </p:sp>
      <p:sp>
        <p:nvSpPr>
          <p:cNvPr id="14" name="TextBox 13"/>
          <p:cNvSpPr txBox="1"/>
          <p:nvPr/>
        </p:nvSpPr>
        <p:spPr>
          <a:xfrm>
            <a:off x="1933578" y="3300330"/>
            <a:ext cx="967637" cy="369332"/>
          </a:xfrm>
          <a:prstGeom prst="rect">
            <a:avLst/>
          </a:prstGeom>
          <a:noFill/>
        </p:spPr>
        <p:txBody>
          <a:bodyPr wrap="none" rtlCol="0">
            <a:spAutoFit/>
          </a:bodyPr>
          <a:lstStyle/>
          <a:p>
            <a:r>
              <a:rPr lang="en-GB" dirty="0"/>
              <a:t>Portugal</a:t>
            </a:r>
            <a:endParaRPr lang="en-US" dirty="0"/>
          </a:p>
        </p:txBody>
      </p:sp>
      <p:sp>
        <p:nvSpPr>
          <p:cNvPr id="15" name="TextBox 14"/>
          <p:cNvSpPr txBox="1"/>
          <p:nvPr/>
        </p:nvSpPr>
        <p:spPr>
          <a:xfrm>
            <a:off x="6239904" y="3255984"/>
            <a:ext cx="851708" cy="369332"/>
          </a:xfrm>
          <a:prstGeom prst="rect">
            <a:avLst/>
          </a:prstGeom>
          <a:noFill/>
        </p:spPr>
        <p:txBody>
          <a:bodyPr wrap="none" rtlCol="0">
            <a:spAutoFit/>
          </a:bodyPr>
          <a:lstStyle/>
          <a:p>
            <a:r>
              <a:rPr lang="en-GB" dirty="0"/>
              <a:t>Greece</a:t>
            </a:r>
            <a:endParaRPr lang="en-US" dirty="0"/>
          </a:p>
        </p:txBody>
      </p:sp>
    </p:spTree>
    <p:extLst>
      <p:ext uri="{BB962C8B-B14F-4D97-AF65-F5344CB8AC3E}">
        <p14:creationId xmlns:p14="http://schemas.microsoft.com/office/powerpoint/2010/main" val="292554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Overview</a:t>
            </a:r>
            <a:endParaRPr lang="en-US" dirty="0"/>
          </a:p>
        </p:txBody>
      </p:sp>
      <p:sp>
        <p:nvSpPr>
          <p:cNvPr id="3" name="Content Placeholder 2"/>
          <p:cNvSpPr>
            <a:spLocks noGrp="1"/>
          </p:cNvSpPr>
          <p:nvPr>
            <p:ph idx="1"/>
          </p:nvPr>
        </p:nvSpPr>
        <p:spPr/>
        <p:txBody>
          <a:bodyPr/>
          <a:lstStyle/>
          <a:p>
            <a:r>
              <a:rPr lang="en-GB" dirty="0"/>
              <a:t>The euro is the world’s second most important international currency…</a:t>
            </a:r>
          </a:p>
          <a:p>
            <a:r>
              <a:rPr lang="en-GB" dirty="0"/>
              <a:t>But is a </a:t>
            </a:r>
            <a:r>
              <a:rPr lang="en-GB" i="1" dirty="0"/>
              <a:t>far </a:t>
            </a:r>
            <a:r>
              <a:rPr lang="en-GB" dirty="0"/>
              <a:t>second to the dollar by a broad variety of measures</a:t>
            </a:r>
          </a:p>
          <a:p>
            <a:r>
              <a:rPr lang="en-GB" dirty="0"/>
              <a:t>We document this fact and its plausible causes</a:t>
            </a:r>
          </a:p>
          <a:p>
            <a:pPr lvl="1"/>
            <a:r>
              <a:rPr lang="en-GB" dirty="0"/>
              <a:t>Most prominently: scare supply of safe euro-denominated assets and fragmented capital markets.</a:t>
            </a:r>
          </a:p>
          <a:p>
            <a:r>
              <a:rPr lang="en-GB" dirty="0"/>
              <a:t>We document the ECB’s policies until 2012 as an additional factor.</a:t>
            </a:r>
          </a:p>
          <a:p>
            <a:pPr lvl="1"/>
            <a:r>
              <a:rPr lang="en-GB" dirty="0"/>
              <a:t> “Bundesbank plus” period: continuation of the EERM.</a:t>
            </a:r>
          </a:p>
          <a:p>
            <a:pPr lvl="1"/>
            <a:r>
              <a:rPr lang="en-GB" dirty="0"/>
              <a:t>“Whatever it takes period”: expansion of credit facilities.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a:t>
            </a:fld>
            <a:endParaRPr lang="en-US" dirty="0"/>
          </a:p>
        </p:txBody>
      </p:sp>
    </p:spTree>
    <p:extLst>
      <p:ext uri="{BB962C8B-B14F-4D97-AF65-F5344CB8AC3E}">
        <p14:creationId xmlns:p14="http://schemas.microsoft.com/office/powerpoint/2010/main" val="1994794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089155"/>
            <a:ext cx="9144000" cy="958849"/>
          </a:xfrm>
        </p:spPr>
        <p:txBody>
          <a:bodyPr>
            <a:noAutofit/>
          </a:bodyPr>
          <a:lstStyle/>
          <a:p>
            <a:r>
              <a:rPr lang="en-GB" sz="3200" dirty="0"/>
              <a:t>The ECB:</a:t>
            </a:r>
            <a:br>
              <a:rPr lang="en-GB" sz="3200" dirty="0"/>
            </a:br>
            <a:r>
              <a:rPr lang="en-GB" sz="3200" dirty="0"/>
              <a:t>A Central Bank Finding its Footing</a:t>
            </a:r>
            <a:endParaRPr lang="en-US" sz="3200" dirty="0"/>
          </a:p>
        </p:txBody>
      </p:sp>
      <p:sp>
        <p:nvSpPr>
          <p:cNvPr id="3" name="Footer Placeholder 2"/>
          <p:cNvSpPr>
            <a:spLocks noGrp="1"/>
          </p:cNvSpPr>
          <p:nvPr>
            <p:ph type="ftr" sz="quarter" idx="11"/>
          </p:nvPr>
        </p:nvSpPr>
        <p:spPr/>
        <p:txBody>
          <a:bodyPr/>
          <a:lstStyle/>
          <a:p>
            <a:r>
              <a:rPr lang="en-GB"/>
              <a:t>Ilzetzki, Reinhart and Rogoff: Euro Punching</a:t>
            </a:r>
            <a:endParaRPr lang="en-US" dirty="0"/>
          </a:p>
        </p:txBody>
      </p:sp>
      <p:sp>
        <p:nvSpPr>
          <p:cNvPr id="4" name="Slide Number Placeholder 3"/>
          <p:cNvSpPr>
            <a:spLocks noGrp="1"/>
          </p:cNvSpPr>
          <p:nvPr>
            <p:ph type="sldNum" sz="quarter" idx="12"/>
          </p:nvPr>
        </p:nvSpPr>
        <p:spPr/>
        <p:txBody>
          <a:bodyPr/>
          <a:lstStyle/>
          <a:p>
            <a:fld id="{7C26085B-DCC6-4CCC-BA38-F9628F8E4FAF}" type="slidenum">
              <a:rPr lang="en-US" smtClean="0"/>
              <a:t>20</a:t>
            </a:fld>
            <a:endParaRPr lang="en-US"/>
          </a:p>
        </p:txBody>
      </p:sp>
    </p:spTree>
    <p:extLst>
      <p:ext uri="{BB962C8B-B14F-4D97-AF65-F5344CB8AC3E}">
        <p14:creationId xmlns:p14="http://schemas.microsoft.com/office/powerpoint/2010/main" val="235386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Euro Anchor</a:t>
            </a:r>
            <a:endParaRPr lang="en-US" dirty="0"/>
          </a:p>
        </p:txBody>
      </p:sp>
      <p:sp>
        <p:nvSpPr>
          <p:cNvPr id="3" name="Content Placeholder 2"/>
          <p:cNvSpPr>
            <a:spLocks noGrp="1"/>
          </p:cNvSpPr>
          <p:nvPr>
            <p:ph idx="1"/>
          </p:nvPr>
        </p:nvSpPr>
        <p:spPr>
          <a:xfrm>
            <a:off x="628650" y="962025"/>
            <a:ext cx="7886700" cy="5394326"/>
          </a:xfrm>
        </p:spPr>
        <p:txBody>
          <a:bodyPr>
            <a:normAutofit lnSpcReduction="10000"/>
          </a:bodyPr>
          <a:lstStyle/>
          <a:p>
            <a:r>
              <a:rPr lang="en-GB" dirty="0"/>
              <a:t>Most of history: Anchor currencies achieved credibility by themselves being anchored to commodities</a:t>
            </a:r>
          </a:p>
          <a:p>
            <a:r>
              <a:rPr lang="en-GB" dirty="0"/>
              <a:t>Since the end of Bretton Woods: backed by fiscal capacity and central banks managing their supply</a:t>
            </a:r>
          </a:p>
          <a:p>
            <a:r>
              <a:rPr lang="en-GB" dirty="0"/>
              <a:t>EERM: bands around the DEM</a:t>
            </a:r>
          </a:p>
          <a:p>
            <a:pPr lvl="1"/>
            <a:r>
              <a:rPr lang="en-GB" dirty="0"/>
              <a:t>DEM backed with German fiscal capacity</a:t>
            </a:r>
          </a:p>
          <a:p>
            <a:r>
              <a:rPr lang="en-GB" dirty="0"/>
              <a:t>ECB: de jure inflation targeting regime</a:t>
            </a:r>
          </a:p>
          <a:p>
            <a:pPr lvl="1"/>
            <a:r>
              <a:rPr lang="en-GB" dirty="0"/>
              <a:t>Backed by the fiscal capacity of…?</a:t>
            </a:r>
          </a:p>
          <a:p>
            <a:pPr lvl="1"/>
            <a:r>
              <a:rPr lang="en-GB" dirty="0"/>
              <a:t>But whose inflation is targeted?</a:t>
            </a:r>
          </a:p>
          <a:p>
            <a:r>
              <a:rPr lang="en-GB" dirty="0"/>
              <a:t>We document two phases:</a:t>
            </a:r>
          </a:p>
          <a:p>
            <a:pPr lvl="1"/>
            <a:r>
              <a:rPr lang="en-GB" dirty="0"/>
              <a:t>“Bundesbank plus”: continuity with the EERM.</a:t>
            </a:r>
          </a:p>
          <a:p>
            <a:pPr lvl="1"/>
            <a:r>
              <a:rPr lang="en-GB" dirty="0"/>
              <a:t>“Whatever it takes”: expansive credit policies with potentially new uncertainties.</a:t>
            </a:r>
          </a:p>
          <a:p>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21</a:t>
            </a:fld>
            <a:endParaRPr lang="en-US" dirty="0"/>
          </a:p>
        </p:txBody>
      </p:sp>
    </p:spTree>
    <p:extLst>
      <p:ext uri="{BB962C8B-B14F-4D97-AF65-F5344CB8AC3E}">
        <p14:creationId xmlns:p14="http://schemas.microsoft.com/office/powerpoint/2010/main" val="3062685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Taylor Rules for Eurozone Economies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8650" y="962025"/>
                <a:ext cx="7886700" cy="5394326"/>
              </a:xfrm>
            </p:spPr>
            <p:txBody>
              <a:bodyPr>
                <a:normAutofit fontScale="92500"/>
              </a:bodyPr>
              <a:lstStyle/>
              <a:p>
                <a:r>
                  <a:rPr lang="en-GB" dirty="0"/>
                  <a:t>ECB’s main instrument: policy interest rate(s)</a:t>
                </a:r>
              </a:p>
              <a:p>
                <a:r>
                  <a:rPr lang="en-GB" dirty="0"/>
                  <a:t>De jure mandate: target </a:t>
                </a:r>
                <a:r>
                  <a:rPr lang="en-GB" i="1" dirty="0"/>
                  <a:t>Eurozone </a:t>
                </a:r>
                <a:r>
                  <a:rPr lang="en-GB" dirty="0"/>
                  <a:t>inflation</a:t>
                </a:r>
              </a:p>
              <a:p>
                <a:r>
                  <a:rPr lang="en-GB" dirty="0"/>
                  <a:t>Estimate Taylor rule of the form:</a:t>
                </a:r>
                <a:endParaRPr lang="en-GB" i="1" dirty="0"/>
              </a:p>
              <a:p>
                <a:pPr marL="0" indent="0">
                  <a:buNone/>
                </a:pPr>
                <a14:m>
                  <m:oMathPara xmlns:m="http://schemas.openxmlformats.org/officeDocument/2006/math">
                    <m:oMathParaPr>
                      <m:jc m:val="centerGroup"/>
                    </m:oMathParaPr>
                    <m:oMath xmlns:m="http://schemas.openxmlformats.org/officeDocument/2006/math">
                      <m:sSubSup>
                        <m:sSubSupPr>
                          <m:ctrlPr>
                            <a:rPr lang="en-US" i="1" smtClean="0">
                              <a:latin typeface="Cambria Math" panose="02040503050406030204" pitchFamily="18" charset="0"/>
                            </a:rPr>
                          </m:ctrlPr>
                        </m:sSubSupPr>
                        <m:e>
                          <m:r>
                            <a:rPr lang="en-GB" b="0" i="1" smtClean="0">
                              <a:latin typeface="Cambria Math" panose="02040503050406030204" pitchFamily="18" charset="0"/>
                            </a:rPr>
                            <m:t>𝑖</m:t>
                          </m:r>
                        </m:e>
                        <m:sub>
                          <m:r>
                            <a:rPr lang="en-GB" b="0" i="1" smtClean="0">
                              <a:latin typeface="Cambria Math" panose="02040503050406030204" pitchFamily="18" charset="0"/>
                            </a:rPr>
                            <m:t>𝑡</m:t>
                          </m:r>
                          <m:r>
                            <a:rPr lang="en-GB" b="0" i="1" smtClean="0">
                              <a:latin typeface="Cambria Math" panose="02040503050406030204" pitchFamily="18" charset="0"/>
                            </a:rPr>
                            <m:t>,(</m:t>
                          </m:r>
                          <m:r>
                            <a:rPr lang="en-GB" b="0" i="1" smtClean="0">
                              <a:latin typeface="Cambria Math" panose="02040503050406030204" pitchFamily="18" charset="0"/>
                            </a:rPr>
                            <m:t>𝑛</m:t>
                          </m:r>
                          <m:r>
                            <a:rPr lang="en-GB" b="0" i="1" smtClean="0">
                              <a:latin typeface="Cambria Math" panose="02040503050406030204" pitchFamily="18" charset="0"/>
                            </a:rPr>
                            <m:t>)</m:t>
                          </m:r>
                        </m:sub>
                        <m:sup>
                          <m:r>
                            <a:rPr lang="en-GB" b="0" i="1" smtClean="0">
                              <a:latin typeface="Cambria Math" panose="02040503050406030204" pitchFamily="18" charset="0"/>
                            </a:rPr>
                            <m:t>∗</m:t>
                          </m:r>
                        </m:sup>
                      </m:sSubSup>
                      <m:r>
                        <a:rPr lang="en-US">
                          <a:latin typeface="Cambria Math" panose="02040503050406030204" pitchFamily="18" charset="0"/>
                        </a:rPr>
                        <m:t>=</m:t>
                      </m:r>
                      <m:r>
                        <a:rPr lang="en-US" i="1">
                          <a:latin typeface="Cambria Math" panose="02040503050406030204" pitchFamily="18" charset="0"/>
                        </a:rPr>
                        <m:t>𝛼</m:t>
                      </m:r>
                      <m:r>
                        <a:rPr lang="en-US">
                          <a:latin typeface="Cambria Math" panose="02040503050406030204" pitchFamily="18" charset="0"/>
                        </a:rPr>
                        <m:t>+</m:t>
                      </m:r>
                      <m:r>
                        <a:rPr lang="el-GR" i="1">
                          <a:latin typeface="Cambria Math" panose="02040503050406030204" pitchFamily="18" charset="0"/>
                        </a:rPr>
                        <m:t>𝛽</m:t>
                      </m:r>
                      <m:sSub>
                        <m:sSubPr>
                          <m:ctrlPr>
                            <a:rPr lang="en-US" i="1">
                              <a:latin typeface="Cambria Math" panose="02040503050406030204" pitchFamily="18" charset="0"/>
                            </a:rPr>
                          </m:ctrlPr>
                        </m:sSubPr>
                        <m:e>
                          <m:r>
                            <a:rPr lang="en-US" i="1">
                              <a:latin typeface="Cambria Math" panose="02040503050406030204" pitchFamily="18" charset="0"/>
                            </a:rPr>
                            <m:t>𝜋</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r>
                        <a:rPr lang="en-US">
                          <a:latin typeface="Cambria Math" panose="02040503050406030204" pitchFamily="18" charset="0"/>
                        </a:rPr>
                        <m:t>+</m:t>
                      </m:r>
                      <m:r>
                        <m:rPr>
                          <m:sty m:val="p"/>
                        </m:rPr>
                        <a:rPr lang="el-GR" i="1" smtClean="0">
                          <a:latin typeface="Cambria Math" panose="02040503050406030204" pitchFamily="18" charset="0"/>
                          <a:ea typeface="Cambria Math" panose="02040503050406030204" pitchFamily="18" charset="0"/>
                        </a:rPr>
                        <m:t>γ</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r>
                        <a:rPr lang="en-US">
                          <a:latin typeface="Cambria Math" panose="02040503050406030204" pitchFamily="18" charset="0"/>
                        </a:rPr>
                        <m:t>+</m:t>
                      </m:r>
                      <m:sSub>
                        <m:sSubPr>
                          <m:ctrlPr>
                            <a:rPr lang="en-US" i="1">
                              <a:latin typeface="Cambria Math" panose="02040503050406030204" pitchFamily="18" charset="0"/>
                            </a:rPr>
                          </m:ctrlPr>
                        </m:sSubPr>
                        <m:e>
                          <m:r>
                            <a:rPr lang="el-GR" i="1">
                              <a:latin typeface="Cambria Math" panose="02040503050406030204" pitchFamily="18" charset="0"/>
                            </a:rPr>
                            <m:t>𝜀</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oMath>
                  </m:oMathPara>
                </a14:m>
                <a:endParaRPr lang="en-GB" dirty="0"/>
              </a:p>
              <a:p>
                <a:r>
                  <a:rPr lang="en-GB" dirty="0"/>
                  <a:t>With possible interest rate inertia:</a:t>
                </a:r>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GB" b="0" i="1" smtClean="0">
                              <a:latin typeface="Cambria Math" panose="02040503050406030204" pitchFamily="18" charset="0"/>
                            </a:rPr>
                            <m:t>𝑖</m:t>
                          </m:r>
                        </m:e>
                        <m:sub>
                          <m:r>
                            <a:rPr lang="en-GB" b="0" i="1" smtClean="0">
                              <a:latin typeface="Cambria Math" panose="02040503050406030204" pitchFamily="18" charset="0"/>
                            </a:rPr>
                            <m:t>𝑡</m:t>
                          </m:r>
                        </m:sub>
                      </m:sSub>
                      <m:r>
                        <a:rPr lang="en-US">
                          <a:latin typeface="Cambria Math" panose="02040503050406030204" pitchFamily="18" charset="0"/>
                        </a:rPr>
                        <m:t>=</m:t>
                      </m:r>
                      <m:r>
                        <a:rPr lang="en-US" i="1" smtClean="0">
                          <a:latin typeface="Cambria Math" panose="02040503050406030204" pitchFamily="18" charset="0"/>
                          <a:ea typeface="Cambria Math" panose="02040503050406030204" pitchFamily="18" charset="0"/>
                        </a:rPr>
                        <m:t>𝜌</m:t>
                      </m:r>
                      <m:sSub>
                        <m:sSubPr>
                          <m:ctrlPr>
                            <a:rPr lang="en-US" i="1">
                              <a:latin typeface="Cambria Math" panose="02040503050406030204" pitchFamily="18" charset="0"/>
                            </a:rPr>
                          </m:ctrlPr>
                        </m:sSubPr>
                        <m:e>
                          <m:r>
                            <a:rPr lang="en-GB" i="1">
                              <a:latin typeface="Cambria Math" panose="02040503050406030204" pitchFamily="18" charset="0"/>
                            </a:rPr>
                            <m:t>𝑖</m:t>
                          </m:r>
                        </m:e>
                        <m:sub>
                          <m:r>
                            <a:rPr lang="en-GB" i="1">
                              <a:latin typeface="Cambria Math" panose="02040503050406030204" pitchFamily="18" charset="0"/>
                            </a:rPr>
                            <m:t>𝑡</m:t>
                          </m:r>
                          <m:r>
                            <a:rPr lang="en-GB" b="0" i="1" smtClean="0">
                              <a:latin typeface="Cambria Math" panose="02040503050406030204" pitchFamily="18" charset="0"/>
                            </a:rPr>
                            <m:t>−1</m:t>
                          </m:r>
                        </m:sub>
                      </m:sSub>
                      <m:r>
                        <a:rPr lang="en-GB" b="0" i="0" smtClean="0">
                          <a:latin typeface="Cambria Math" panose="02040503050406030204" pitchFamily="18" charset="0"/>
                          <a:ea typeface="Cambria Math" panose="02040503050406030204" pitchFamily="18" charset="0"/>
                        </a:rPr>
                        <m:t>+</m:t>
                      </m:r>
                      <m:d>
                        <m:dPr>
                          <m:ctrlPr>
                            <a:rPr lang="en-US" i="1">
                              <a:latin typeface="Cambria Math" panose="02040503050406030204" pitchFamily="18" charset="0"/>
                              <a:ea typeface="Cambria Math" panose="02040503050406030204" pitchFamily="18" charset="0"/>
                            </a:rPr>
                          </m:ctrlPr>
                        </m:dPr>
                        <m:e>
                          <m:r>
                            <a:rPr lang="en-GB" b="0" i="1" smtClean="0">
                              <a:latin typeface="Cambria Math" panose="02040503050406030204" pitchFamily="18" charset="0"/>
                              <a:ea typeface="Cambria Math" panose="02040503050406030204" pitchFamily="18" charset="0"/>
                            </a:rPr>
                            <m:t>1−</m:t>
                          </m:r>
                          <m:r>
                            <a:rPr lang="en-GB" b="0" i="1" smtClean="0">
                              <a:latin typeface="Cambria Math" panose="02040503050406030204" pitchFamily="18" charset="0"/>
                              <a:ea typeface="Cambria Math" panose="02040503050406030204" pitchFamily="18" charset="0"/>
                            </a:rPr>
                            <m:t>𝜌</m:t>
                          </m:r>
                        </m:e>
                      </m:d>
                      <m:sSubSup>
                        <m:sSubSupPr>
                          <m:ctrlPr>
                            <a:rPr lang="en-US" i="1">
                              <a:latin typeface="Cambria Math" panose="02040503050406030204" pitchFamily="18" charset="0"/>
                            </a:rPr>
                          </m:ctrlPr>
                        </m:sSubSupPr>
                        <m:e>
                          <m:r>
                            <a:rPr lang="en-GB" i="1">
                              <a:latin typeface="Cambria Math" panose="02040503050406030204" pitchFamily="18" charset="0"/>
                            </a:rPr>
                            <m:t>𝑖</m:t>
                          </m:r>
                        </m:e>
                        <m:sub>
                          <m:r>
                            <a:rPr lang="en-GB" i="1">
                              <a:latin typeface="Cambria Math" panose="02040503050406030204" pitchFamily="18" charset="0"/>
                            </a:rPr>
                            <m:t>𝑡</m:t>
                          </m:r>
                          <m:r>
                            <a:rPr lang="en-GB" i="1">
                              <a:latin typeface="Cambria Math" panose="02040503050406030204" pitchFamily="18" charset="0"/>
                            </a:rPr>
                            <m:t>,(</m:t>
                          </m:r>
                          <m:r>
                            <a:rPr lang="en-GB" i="1">
                              <a:latin typeface="Cambria Math" panose="02040503050406030204" pitchFamily="18" charset="0"/>
                            </a:rPr>
                            <m:t>𝑛</m:t>
                          </m:r>
                          <m:r>
                            <a:rPr lang="en-GB" i="1">
                              <a:latin typeface="Cambria Math" panose="02040503050406030204" pitchFamily="18" charset="0"/>
                            </a:rPr>
                            <m:t>)</m:t>
                          </m:r>
                        </m:sub>
                        <m:sup>
                          <m:r>
                            <a:rPr lang="en-GB" i="1">
                              <a:latin typeface="Cambria Math" panose="02040503050406030204" pitchFamily="18" charset="0"/>
                            </a:rPr>
                            <m:t>∗</m:t>
                          </m:r>
                        </m:sup>
                      </m:sSubSup>
                    </m:oMath>
                  </m:oMathPara>
                </a14:m>
                <a:endParaRPr lang="en-GB" i="1" dirty="0"/>
              </a:p>
              <a:p>
                <a:r>
                  <a:rPr lang="en-GB" dirty="0"/>
                  <a:t>GMM instruments: 6 lags of inflation and output gap</a:t>
                </a:r>
              </a:p>
              <a:p>
                <a:r>
                  <a:rPr lang="en-GB" dirty="0"/>
                  <a:t>Recall Taylor principle requires </a:t>
                </a:r>
                <a14:m>
                  <m:oMath xmlns:m="http://schemas.openxmlformats.org/officeDocument/2006/math">
                    <m:r>
                      <a:rPr lang="el-GR" i="1">
                        <a:latin typeface="Cambria Math" panose="02040503050406030204" pitchFamily="18" charset="0"/>
                      </a:rPr>
                      <m:t>𝛽</m:t>
                    </m:r>
                  </m:oMath>
                </a14:m>
                <a:r>
                  <a:rPr lang="en-GB" dirty="0"/>
                  <a:t>&gt;1</a:t>
                </a:r>
              </a:p>
              <a:p>
                <a:pPr marL="0" indent="0">
                  <a:buNone/>
                </a:pPr>
                <a:r>
                  <a:rPr lang="en-GB" sz="1400" i="1" dirty="0"/>
                  <a:t>i: policy interest rate</a:t>
                </a:r>
              </a:p>
              <a:p>
                <a:pPr marL="0" indent="0">
                  <a:buNone/>
                </a:pP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𝜋</m:t>
                        </m:r>
                      </m:e>
                      <m:sub>
                        <m:r>
                          <a:rPr lang="en-US" sz="1400" i="1">
                            <a:latin typeface="Cambria Math" panose="02040503050406030204" pitchFamily="18" charset="0"/>
                          </a:rPr>
                          <m:t>𝑡</m:t>
                        </m:r>
                        <m:r>
                          <a:rPr lang="en-US" sz="1400">
                            <a:latin typeface="Cambria Math" panose="02040503050406030204" pitchFamily="18" charset="0"/>
                          </a:rPr>
                          <m:t>,</m:t>
                        </m:r>
                        <m:r>
                          <a:rPr lang="en-US" sz="1400" i="1">
                            <a:latin typeface="Cambria Math" panose="02040503050406030204" pitchFamily="18" charset="0"/>
                          </a:rPr>
                          <m:t>𝑛</m:t>
                        </m:r>
                      </m:sub>
                    </m:sSub>
                  </m:oMath>
                </a14:m>
                <a:r>
                  <a:rPr lang="en-GB" sz="1400" i="1" dirty="0"/>
                  <a:t>: inflation in country n in month t</a:t>
                </a:r>
              </a:p>
              <a:p>
                <a:pPr marL="0" indent="0">
                  <a:buNone/>
                </a:pP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𝑡</m:t>
                        </m:r>
                        <m:r>
                          <a:rPr lang="en-US" sz="1400">
                            <a:latin typeface="Cambria Math" panose="02040503050406030204" pitchFamily="18" charset="0"/>
                          </a:rPr>
                          <m:t>,</m:t>
                        </m:r>
                        <m:r>
                          <a:rPr lang="en-US" sz="1400" i="1">
                            <a:latin typeface="Cambria Math" panose="02040503050406030204" pitchFamily="18" charset="0"/>
                          </a:rPr>
                          <m:t>𝑛</m:t>
                        </m:r>
                      </m:sub>
                    </m:sSub>
                  </m:oMath>
                </a14:m>
                <a:r>
                  <a:rPr lang="en-GB" sz="1400" i="1" dirty="0"/>
                  <a:t>: output gap measured as unemployment in country n relative to average unemployment 1992-2007.</a:t>
                </a:r>
              </a:p>
              <a:p>
                <a:pPr marL="0" indent="0">
                  <a:buNone/>
                </a:pPr>
                <a:endParaRPr lang="en-GB"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8650" y="962025"/>
                <a:ext cx="7886700" cy="5394326"/>
              </a:xfrm>
              <a:blipFill rotWithShape="0">
                <a:blip r:embed="rId2"/>
                <a:stretch>
                  <a:fillRect l="-850" t="-113"/>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22</a:t>
            </a:fld>
            <a:endParaRPr lang="en-US" dirty="0"/>
          </a:p>
        </p:txBody>
      </p:sp>
    </p:spTree>
    <p:extLst>
      <p:ext uri="{BB962C8B-B14F-4D97-AF65-F5344CB8AC3E}">
        <p14:creationId xmlns:p14="http://schemas.microsoft.com/office/powerpoint/2010/main" val="4211812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Inflation Coefficients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23</a:t>
            </a:fld>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14379" y="939887"/>
            <a:ext cx="7000875" cy="5124060"/>
          </a:xfrm>
          <a:prstGeom prst="rect">
            <a:avLst/>
          </a:prstGeom>
        </p:spPr>
      </p:pic>
    </p:spTree>
    <p:extLst>
      <p:ext uri="{BB962C8B-B14F-4D97-AF65-F5344CB8AC3E}">
        <p14:creationId xmlns:p14="http://schemas.microsoft.com/office/powerpoint/2010/main" val="24472101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Output Gap Coefficients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24</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589" y="843259"/>
            <a:ext cx="7263536" cy="5316306"/>
          </a:xfrm>
          <a:prstGeom prst="rect">
            <a:avLst/>
          </a:prstGeom>
        </p:spPr>
      </p:pic>
    </p:spTree>
    <p:extLst>
      <p:ext uri="{BB962C8B-B14F-4D97-AF65-F5344CB8AC3E}">
        <p14:creationId xmlns:p14="http://schemas.microsoft.com/office/powerpoint/2010/main" val="40999662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Eurozone vs. German Inflation</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25</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739" y="933451"/>
            <a:ext cx="7149236" cy="5232648"/>
          </a:xfrm>
          <a:prstGeom prst="rect">
            <a:avLst/>
          </a:prstGeom>
        </p:spPr>
      </p:pic>
    </p:spTree>
    <p:extLst>
      <p:ext uri="{BB962C8B-B14F-4D97-AF65-F5344CB8AC3E}">
        <p14:creationId xmlns:p14="http://schemas.microsoft.com/office/powerpoint/2010/main" val="12514210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Horse Race Regression</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smtClean="0"/>
                  <a:t>Test the hypothesis directly: can we reject that ECB is targeting German and not EZ inflation?</a:t>
                </a:r>
              </a:p>
              <a:p>
                <a:pPr marL="0" indent="0">
                  <a:buNone/>
                </a:pPr>
                <a:endParaRPr lang="en-GB" i="1" dirty="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sSubSup>
                        <m:sSubSupPr>
                          <m:ctrlPr>
                            <a:rPr lang="en-GB" i="1">
                              <a:latin typeface="Cambria Math" panose="02040503050406030204" pitchFamily="18" charset="0"/>
                            </a:rPr>
                          </m:ctrlPr>
                        </m:sSubSupPr>
                        <m:e>
                          <m:r>
                            <a:rPr lang="en-US" i="1">
                              <a:latin typeface="Cambria Math" panose="02040503050406030204" pitchFamily="18" charset="0"/>
                            </a:rPr>
                            <m:t>𝑖</m:t>
                          </m:r>
                        </m:e>
                        <m:sub>
                          <m:r>
                            <a:rPr lang="en-US" i="1">
                              <a:latin typeface="Cambria Math" panose="02040503050406030204" pitchFamily="18" charset="0"/>
                            </a:rPr>
                            <m:t>𝑡</m:t>
                          </m:r>
                        </m:sub>
                        <m:sup>
                          <m:r>
                            <a:rPr lang="en-US" i="1">
                              <a:latin typeface="Cambria Math" panose="02040503050406030204" pitchFamily="18" charset="0"/>
                            </a:rPr>
                            <m:t>∗</m:t>
                          </m:r>
                        </m:sup>
                      </m:sSubSup>
                      <m:r>
                        <a:rPr lang="en-US">
                          <a:latin typeface="Cambria Math" panose="02040503050406030204" pitchFamily="18" charset="0"/>
                        </a:rPr>
                        <m:t>=</m:t>
                      </m:r>
                      <m:sSub>
                        <m:sSubPr>
                          <m:ctrlPr>
                            <a:rPr lang="en-GB" i="1">
                              <a:latin typeface="Cambria Math" panose="02040503050406030204" pitchFamily="18" charset="0"/>
                            </a:rPr>
                          </m:ctrlPr>
                        </m:sSubPr>
                        <m:e>
                          <m:r>
                            <a:rPr lang="en-US" i="1">
                              <a:latin typeface="Cambria Math" panose="02040503050406030204" pitchFamily="18" charset="0"/>
                            </a:rPr>
                            <m:t>𝑖</m:t>
                          </m:r>
                        </m:e>
                        <m:sub>
                          <m:r>
                            <a:rPr lang="en-US" i="1">
                              <a:latin typeface="Cambria Math" panose="02040503050406030204" pitchFamily="18" charset="0"/>
                            </a:rPr>
                            <m:t>0</m:t>
                          </m:r>
                        </m:sub>
                      </m:sSub>
                      <m:r>
                        <a:rPr lang="en-US">
                          <a:latin typeface="Cambria Math" panose="02040503050406030204" pitchFamily="18" charset="0"/>
                        </a:rPr>
                        <m:t>+</m:t>
                      </m:r>
                      <m:sSub>
                        <m:sSubPr>
                          <m:ctrlPr>
                            <a:rPr lang="en-GB" i="1">
                              <a:latin typeface="Cambria Math" panose="02040503050406030204" pitchFamily="18" charset="0"/>
                            </a:rPr>
                          </m:ctrlPr>
                        </m:sSubPr>
                        <m:e>
                          <m:r>
                            <a:rPr lang="el-GR" i="1">
                              <a:latin typeface="Cambria Math" panose="02040503050406030204" pitchFamily="18" charset="0"/>
                            </a:rPr>
                            <m:t>𝛽</m:t>
                          </m:r>
                        </m:e>
                        <m:sub>
                          <m:r>
                            <a:rPr lang="el-GR" i="1">
                              <a:latin typeface="Cambria Math" panose="02040503050406030204" pitchFamily="18" charset="0"/>
                            </a:rPr>
                            <m:t>𝐷𝐸</m:t>
                          </m:r>
                        </m:sub>
                      </m:sSub>
                      <m:d>
                        <m:dPr>
                          <m:ctrlPr>
                            <a:rPr lang="en-GB" i="1">
                              <a:latin typeface="Cambria Math" panose="02040503050406030204" pitchFamily="18" charset="0"/>
                            </a:rPr>
                          </m:ctrlPr>
                        </m:dPr>
                        <m:e>
                          <m:sSub>
                            <m:sSubPr>
                              <m:ctrlPr>
                                <a:rPr lang="en-GB"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en-GB" i="1">
                                  <a:latin typeface="Cambria Math" panose="02040503050406030204" pitchFamily="18" charset="0"/>
                                </a:rPr>
                              </m:ctrlPr>
                            </m:sSubPr>
                            <m:e>
                              <m:r>
                                <a:rPr lang="en-US" i="1">
                                  <a:latin typeface="Cambria Math" panose="02040503050406030204" pitchFamily="18" charset="0"/>
                                </a:rPr>
                                <m:t>𝜋</m:t>
                              </m:r>
                            </m:e>
                            <m:sub>
                              <m:r>
                                <a:rPr lang="en-US" i="1">
                                  <a:latin typeface="Cambria Math" panose="02040503050406030204" pitchFamily="18" charset="0"/>
                                </a:rPr>
                                <m:t>𝐷𝐸</m:t>
                              </m:r>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+1</m:t>
                              </m:r>
                            </m:sub>
                          </m:sSub>
                          <m:r>
                            <a:rPr lang="en-US" i="1">
                              <a:latin typeface="Cambria Math" panose="02040503050406030204" pitchFamily="18" charset="0"/>
                            </a:rPr>
                            <m:t>−</m:t>
                          </m:r>
                          <m:acc>
                            <m:accPr>
                              <m:chr m:val="̅"/>
                              <m:ctrlPr>
                                <a:rPr lang="en-GB" i="1">
                                  <a:latin typeface="Cambria Math" panose="02040503050406030204" pitchFamily="18" charset="0"/>
                                </a:rPr>
                              </m:ctrlPr>
                            </m:accPr>
                            <m:e>
                              <m:r>
                                <a:rPr lang="en-US" i="1">
                                  <a:latin typeface="Cambria Math" panose="02040503050406030204" pitchFamily="18" charset="0"/>
                                </a:rPr>
                                <m:t>𝜋</m:t>
                              </m:r>
                            </m:e>
                          </m:acc>
                        </m:e>
                      </m:d>
                      <m:r>
                        <a:rPr lang="en-US">
                          <a:latin typeface="Cambria Math" panose="02040503050406030204" pitchFamily="18" charset="0"/>
                        </a:rPr>
                        <m:t>+</m:t>
                      </m:r>
                      <m:sSub>
                        <m:sSubPr>
                          <m:ctrlPr>
                            <a:rPr lang="en-GB" i="1">
                              <a:latin typeface="Cambria Math" panose="02040503050406030204" pitchFamily="18" charset="0"/>
                            </a:rPr>
                          </m:ctrlPr>
                        </m:sSubPr>
                        <m:e>
                          <m:r>
                            <a:rPr lang="el-GR" i="1">
                              <a:latin typeface="Cambria Math" panose="02040503050406030204" pitchFamily="18" charset="0"/>
                            </a:rPr>
                            <m:t>𝛾</m:t>
                          </m:r>
                        </m:e>
                        <m:sub>
                          <m:r>
                            <a:rPr lang="el-GR" i="1">
                              <a:latin typeface="Cambria Math" panose="02040503050406030204" pitchFamily="18" charset="0"/>
                            </a:rPr>
                            <m:t>𝐷𝐸</m:t>
                          </m:r>
                        </m:sub>
                      </m:sSub>
                      <m:sSub>
                        <m:sSubPr>
                          <m:ctrlPr>
                            <a:rPr lang="en-GB"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en-GB"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𝑛</m:t>
                          </m:r>
                          <m:r>
                            <a:rPr lang="en-US" i="1">
                              <a:latin typeface="Cambria Math" panose="02040503050406030204" pitchFamily="18" charset="0"/>
                            </a:rPr>
                            <m:t>, </m:t>
                          </m:r>
                          <m:r>
                            <a:rPr lang="en-US" i="1">
                              <a:latin typeface="Cambria Math" panose="02040503050406030204" pitchFamily="18" charset="0"/>
                            </a:rPr>
                            <m:t>𝑡</m:t>
                          </m:r>
                          <m:r>
                            <a:rPr lang="en-US" i="1">
                              <a:latin typeface="Cambria Math" panose="02040503050406030204" pitchFamily="18" charset="0"/>
                            </a:rPr>
                            <m:t>+1</m:t>
                          </m:r>
                        </m:sub>
                      </m:sSub>
                    </m:oMath>
                  </m:oMathPara>
                </a14:m>
                <a:endParaRPr lang="en-GB" i="1" dirty="0" smtClean="0">
                  <a:latin typeface="Cambria Math" panose="02040503050406030204" pitchFamily="18" charset="0"/>
                </a:endParaRPr>
              </a:p>
              <a:p>
                <a:pPr marL="0" indent="0">
                  <a:buNone/>
                </a:pPr>
                <a14:m>
                  <m:oMathPara xmlns:m="http://schemas.openxmlformats.org/officeDocument/2006/math">
                    <m:oMathParaPr>
                      <m:jc m:val="centerGroup"/>
                    </m:oMathParaPr>
                    <m:oMath xmlns:m="http://schemas.openxmlformats.org/officeDocument/2006/math">
                      <m:r>
                        <a:rPr lang="en-US">
                          <a:latin typeface="Cambria Math" panose="02040503050406030204" pitchFamily="18" charset="0"/>
                        </a:rPr>
                        <m:t>+</m:t>
                      </m:r>
                      <m:sSub>
                        <m:sSubPr>
                          <m:ctrlPr>
                            <a:rPr lang="en-GB" i="1">
                              <a:latin typeface="Cambria Math" panose="02040503050406030204" pitchFamily="18" charset="0"/>
                            </a:rPr>
                          </m:ctrlPr>
                        </m:sSubPr>
                        <m:e>
                          <m:r>
                            <a:rPr lang="el-GR" i="1">
                              <a:latin typeface="Cambria Math" panose="02040503050406030204" pitchFamily="18" charset="0"/>
                            </a:rPr>
                            <m:t>𝛽</m:t>
                          </m:r>
                        </m:e>
                        <m:sub>
                          <m:r>
                            <a:rPr lang="el-GR" i="1">
                              <a:latin typeface="Cambria Math" panose="02040503050406030204" pitchFamily="18" charset="0"/>
                            </a:rPr>
                            <m:t>𝐸𝑈</m:t>
                          </m:r>
                        </m:sub>
                      </m:sSub>
                      <m:d>
                        <m:dPr>
                          <m:ctrlPr>
                            <a:rPr lang="en-GB" i="1">
                              <a:latin typeface="Cambria Math" panose="02040503050406030204" pitchFamily="18" charset="0"/>
                            </a:rPr>
                          </m:ctrlPr>
                        </m:dPr>
                        <m:e>
                          <m:sSub>
                            <m:sSubPr>
                              <m:ctrlPr>
                                <a:rPr lang="en-GB"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en-GB" i="1">
                                  <a:latin typeface="Cambria Math" panose="02040503050406030204" pitchFamily="18" charset="0"/>
                                </a:rPr>
                              </m:ctrlPr>
                            </m:sSubPr>
                            <m:e>
                              <m:r>
                                <a:rPr lang="en-US" i="1">
                                  <a:latin typeface="Cambria Math" panose="02040503050406030204" pitchFamily="18" charset="0"/>
                                </a:rPr>
                                <m:t>𝜋</m:t>
                              </m:r>
                            </m:e>
                            <m:sub>
                              <m:r>
                                <a:rPr lang="en-US" i="1">
                                  <a:latin typeface="Cambria Math" panose="02040503050406030204" pitchFamily="18" charset="0"/>
                                </a:rPr>
                                <m:t>𝐸𝑈</m:t>
                              </m:r>
                              <m:r>
                                <a:rPr lang="en-US" i="1">
                                  <a:latin typeface="Cambria Math" panose="02040503050406030204" pitchFamily="18" charset="0"/>
                                </a:rPr>
                                <m:t>,</m:t>
                              </m:r>
                              <m:r>
                                <a:rPr lang="en-US" i="1">
                                  <a:latin typeface="Cambria Math" panose="02040503050406030204" pitchFamily="18" charset="0"/>
                                </a:rPr>
                                <m:t>𝑡</m:t>
                              </m:r>
                              <m:r>
                                <a:rPr lang="en-US" i="1">
                                  <a:latin typeface="Cambria Math" panose="02040503050406030204" pitchFamily="18" charset="0"/>
                                </a:rPr>
                                <m:t>+1</m:t>
                              </m:r>
                            </m:sub>
                          </m:sSub>
                          <m:r>
                            <a:rPr lang="en-US" i="1">
                              <a:latin typeface="Cambria Math" panose="02040503050406030204" pitchFamily="18" charset="0"/>
                            </a:rPr>
                            <m:t>−</m:t>
                          </m:r>
                          <m:acc>
                            <m:accPr>
                              <m:chr m:val="̅"/>
                              <m:ctrlPr>
                                <a:rPr lang="en-GB" i="1">
                                  <a:latin typeface="Cambria Math" panose="02040503050406030204" pitchFamily="18" charset="0"/>
                                </a:rPr>
                              </m:ctrlPr>
                            </m:accPr>
                            <m:e>
                              <m:r>
                                <a:rPr lang="en-US" i="1">
                                  <a:latin typeface="Cambria Math" panose="02040503050406030204" pitchFamily="18" charset="0"/>
                                </a:rPr>
                                <m:t>𝜋</m:t>
                              </m:r>
                            </m:e>
                          </m:acc>
                        </m:e>
                      </m:d>
                      <m:r>
                        <a:rPr lang="en-US">
                          <a:latin typeface="Cambria Math" panose="02040503050406030204" pitchFamily="18" charset="0"/>
                        </a:rPr>
                        <m:t>+</m:t>
                      </m:r>
                      <m:sSub>
                        <m:sSubPr>
                          <m:ctrlPr>
                            <a:rPr lang="en-GB" i="1">
                              <a:latin typeface="Cambria Math" panose="02040503050406030204" pitchFamily="18" charset="0"/>
                            </a:rPr>
                          </m:ctrlPr>
                        </m:sSubPr>
                        <m:e>
                          <m:r>
                            <a:rPr lang="el-GR" i="1">
                              <a:latin typeface="Cambria Math" panose="02040503050406030204" pitchFamily="18" charset="0"/>
                            </a:rPr>
                            <m:t>𝛾</m:t>
                          </m:r>
                        </m:e>
                        <m:sub>
                          <m:r>
                            <a:rPr lang="el-GR" i="1">
                              <a:latin typeface="Cambria Math" panose="02040503050406030204" pitchFamily="18" charset="0"/>
                            </a:rPr>
                            <m:t>𝐸𝑈</m:t>
                          </m:r>
                        </m:sub>
                      </m:sSub>
                      <m:sSub>
                        <m:sSubPr>
                          <m:ctrlPr>
                            <a:rPr lang="en-GB" i="1">
                              <a:latin typeface="Cambria Math" panose="02040503050406030204" pitchFamily="18" charset="0"/>
                            </a:rPr>
                          </m:ctrlPr>
                        </m:sSubPr>
                        <m:e>
                          <m:r>
                            <a:rPr lang="en-US" i="1">
                              <a:latin typeface="Cambria Math" panose="02040503050406030204" pitchFamily="18" charset="0"/>
                            </a:rPr>
                            <m:t>𝐸</m:t>
                          </m:r>
                        </m:e>
                        <m:sub>
                          <m:r>
                            <a:rPr lang="en-US" i="1">
                              <a:latin typeface="Cambria Math" panose="02040503050406030204" pitchFamily="18" charset="0"/>
                            </a:rPr>
                            <m:t>𝑡</m:t>
                          </m:r>
                        </m:sub>
                      </m:sSub>
                      <m:sSub>
                        <m:sSubPr>
                          <m:ctrlPr>
                            <a:rPr lang="en-GB"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𝐸𝑈</m:t>
                          </m:r>
                          <m:r>
                            <a:rPr lang="en-US" i="1">
                              <a:latin typeface="Cambria Math" panose="02040503050406030204" pitchFamily="18" charset="0"/>
                            </a:rPr>
                            <m:t>, </m:t>
                          </m:r>
                          <m:r>
                            <a:rPr lang="en-US" i="1">
                              <a:latin typeface="Cambria Math" panose="02040503050406030204" pitchFamily="18" charset="0"/>
                            </a:rPr>
                            <m:t>𝑡</m:t>
                          </m:r>
                          <m:r>
                            <a:rPr lang="en-US" i="1">
                              <a:latin typeface="Cambria Math" panose="02040503050406030204" pitchFamily="18" charset="0"/>
                            </a:rPr>
                            <m:t>+1</m:t>
                          </m:r>
                        </m:sub>
                      </m:sSub>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05" t="-23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26</a:t>
            </a:fld>
            <a:endParaRPr lang="en-US" dirty="0"/>
          </a:p>
        </p:txBody>
      </p:sp>
    </p:spTree>
    <p:extLst>
      <p:ext uri="{BB962C8B-B14F-4D97-AF65-F5344CB8AC3E}">
        <p14:creationId xmlns:p14="http://schemas.microsoft.com/office/powerpoint/2010/main" val="42138232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Horse Race: Inflation Coefficients</a:t>
            </a:r>
            <a:endParaRPr lang="en-US" dirty="0"/>
          </a:p>
        </p:txBody>
      </p:sp>
      <p:sp>
        <p:nvSpPr>
          <p:cNvPr id="3" name="Content Placeholder 2"/>
          <p:cNvSpPr>
            <a:spLocks noGrp="1"/>
          </p:cNvSpPr>
          <p:nvPr>
            <p:ph idx="1"/>
          </p:nvPr>
        </p:nvSpPr>
        <p:spPr>
          <a:xfrm>
            <a:off x="628650" y="4010025"/>
            <a:ext cx="7886700" cy="2166938"/>
          </a:xfrm>
        </p:spPr>
        <p:txBody>
          <a:bodyPr>
            <a:normAutofit fontScale="85000" lnSpcReduction="10000"/>
          </a:bodyPr>
          <a:lstStyle/>
          <a:p>
            <a:r>
              <a:rPr lang="en-GB" dirty="0"/>
              <a:t>Cannot reject: ECB follows German Taylor principle</a:t>
            </a:r>
          </a:p>
          <a:p>
            <a:r>
              <a:rPr lang="en-GB" dirty="0"/>
              <a:t>Can reject: ECB follows EZ Taylor principle</a:t>
            </a:r>
          </a:p>
          <a:p>
            <a:r>
              <a:rPr lang="en-GB" dirty="0"/>
              <a:t>Can reject: ECB puts greater weight on EZ than German inflation</a:t>
            </a:r>
          </a:p>
          <a:p>
            <a:r>
              <a:rPr lang="en-GB" dirty="0"/>
              <a:t>Cannot reject: ECB puts </a:t>
            </a:r>
            <a:r>
              <a:rPr lang="en-GB" i="1" dirty="0"/>
              <a:t>zero </a:t>
            </a:r>
            <a:r>
              <a:rPr lang="en-GB" dirty="0"/>
              <a:t>weight on EZ inflation once controlling for German inflation</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27</a:t>
            </a:fld>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5050" y="1028701"/>
            <a:ext cx="4067174" cy="2976834"/>
          </a:xfrm>
          <a:prstGeom prst="rect">
            <a:avLst/>
          </a:prstGeom>
        </p:spPr>
      </p:pic>
    </p:spTree>
    <p:extLst>
      <p:ext uri="{BB962C8B-B14F-4D97-AF65-F5344CB8AC3E}">
        <p14:creationId xmlns:p14="http://schemas.microsoft.com/office/powerpoint/2010/main" val="42621846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Counterfactual Taylor Rules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GB" dirty="0"/>
                  <a:t>What would ECB policy look like if it followed a Taylor rule for Germany? Eurozone? Southern Europe.</a:t>
                </a:r>
              </a:p>
              <a:p>
                <a:r>
                  <a:rPr lang="en-GB" dirty="0"/>
                  <a:t>Calculate the counterfactual Taylor rule for each country, using Taylor’s (1993) original values:</a:t>
                </a:r>
              </a:p>
              <a:p>
                <a:pPr lvl="1"/>
                <a14:m>
                  <m:oMath xmlns:m="http://schemas.openxmlformats.org/officeDocument/2006/math">
                    <m:r>
                      <a:rPr lang="el-GR" i="1">
                        <a:latin typeface="Cambria Math" panose="02040503050406030204" pitchFamily="18" charset="0"/>
                      </a:rPr>
                      <m:t>𝛽</m:t>
                    </m:r>
                    <m:r>
                      <a:rPr lang="en-GB" b="0" i="1" smtClean="0">
                        <a:latin typeface="Cambria Math" panose="02040503050406030204" pitchFamily="18" charset="0"/>
                      </a:rPr>
                      <m:t>=1.5</m:t>
                    </m:r>
                  </m:oMath>
                </a14:m>
                <a:endParaRPr lang="en-GB" dirty="0"/>
              </a:p>
              <a:p>
                <a:pPr lvl="1"/>
                <a14:m>
                  <m:oMath xmlns:m="http://schemas.openxmlformats.org/officeDocument/2006/math">
                    <m:r>
                      <a:rPr lang="el-GR" i="1" smtClean="0">
                        <a:latin typeface="Cambria Math" panose="02040503050406030204" pitchFamily="18" charset="0"/>
                        <a:ea typeface="Cambria Math" panose="02040503050406030204" pitchFamily="18" charset="0"/>
                      </a:rPr>
                      <m:t>𝛾</m:t>
                    </m:r>
                    <m:r>
                      <a:rPr lang="en-GB" i="1">
                        <a:latin typeface="Cambria Math" panose="02040503050406030204" pitchFamily="18" charset="0"/>
                      </a:rPr>
                      <m:t>=</m:t>
                    </m:r>
                    <m:r>
                      <a:rPr lang="en-GB" b="0" i="1" smtClean="0">
                        <a:latin typeface="Cambria Math" panose="02040503050406030204" pitchFamily="18" charset="0"/>
                      </a:rPr>
                      <m:t>0</m:t>
                    </m:r>
                    <m:r>
                      <a:rPr lang="en-GB" i="1">
                        <a:latin typeface="Cambria Math" panose="02040503050406030204" pitchFamily="18" charset="0"/>
                      </a:rPr>
                      <m:t>.5</m:t>
                    </m:r>
                  </m:oMath>
                </a14:m>
                <a:endParaRPr lang="en-GB" dirty="0"/>
              </a:p>
              <a:p>
                <a:pPr lvl="1"/>
                <a:endParaRPr lang="en-GB" dirty="0"/>
              </a:p>
              <a:p>
                <a:pPr lvl="1"/>
                <a:endParaRPr lang="en-GB" dirty="0"/>
              </a:p>
              <a:p>
                <a:pPr marL="0" indent="0">
                  <a:buNone/>
                </a:pPr>
                <a14:m>
                  <m:oMathPara xmlns:m="http://schemas.openxmlformats.org/officeDocument/2006/math">
                    <m:oMathParaPr>
                      <m:jc m:val="centerGroup"/>
                    </m:oMathParaPr>
                    <m:oMath xmlns:m="http://schemas.openxmlformats.org/officeDocument/2006/math">
                      <m:sSubSup>
                        <m:sSubSupPr>
                          <m:ctrlPr>
                            <a:rPr lang="en-US" i="1">
                              <a:latin typeface="Cambria Math" panose="02040503050406030204" pitchFamily="18" charset="0"/>
                            </a:rPr>
                          </m:ctrlPr>
                        </m:sSubSupPr>
                        <m:e>
                          <m:r>
                            <a:rPr lang="en-GB" i="1">
                              <a:latin typeface="Cambria Math" panose="02040503050406030204" pitchFamily="18" charset="0"/>
                            </a:rPr>
                            <m:t>𝑖</m:t>
                          </m:r>
                        </m:e>
                        <m:sub>
                          <m:r>
                            <a:rPr lang="en-GB" i="1">
                              <a:latin typeface="Cambria Math" panose="02040503050406030204" pitchFamily="18" charset="0"/>
                            </a:rPr>
                            <m:t>𝑡</m:t>
                          </m:r>
                          <m:r>
                            <a:rPr lang="en-GB" i="1">
                              <a:latin typeface="Cambria Math" panose="02040503050406030204" pitchFamily="18" charset="0"/>
                            </a:rPr>
                            <m:t>, </m:t>
                          </m:r>
                          <m:r>
                            <a:rPr lang="en-GB" i="1">
                              <a:latin typeface="Cambria Math" panose="02040503050406030204" pitchFamily="18" charset="0"/>
                            </a:rPr>
                            <m:t>𝑛</m:t>
                          </m:r>
                        </m:sub>
                        <m:sup>
                          <m:r>
                            <a:rPr lang="en-GB" i="1">
                              <a:latin typeface="Cambria Math" panose="02040503050406030204" pitchFamily="18" charset="0"/>
                            </a:rPr>
                            <m:t>∗</m:t>
                          </m:r>
                        </m:sup>
                      </m:sSubSup>
                      <m:r>
                        <a:rPr lang="en-US">
                          <a:latin typeface="Cambria Math" panose="02040503050406030204" pitchFamily="18" charset="0"/>
                        </a:rPr>
                        <m:t>=</m:t>
                      </m:r>
                      <m:r>
                        <a:rPr lang="en-US" i="1">
                          <a:latin typeface="Cambria Math" panose="02040503050406030204" pitchFamily="18" charset="0"/>
                        </a:rPr>
                        <m:t>𝛼</m:t>
                      </m:r>
                      <m:r>
                        <a:rPr lang="en-US">
                          <a:latin typeface="Cambria Math" panose="02040503050406030204" pitchFamily="18" charset="0"/>
                        </a:rPr>
                        <m:t>+</m:t>
                      </m:r>
                      <m:r>
                        <a:rPr lang="el-GR" i="1">
                          <a:latin typeface="Cambria Math" panose="02040503050406030204" pitchFamily="18" charset="0"/>
                        </a:rPr>
                        <m:t>𝛽</m:t>
                      </m:r>
                      <m:sSub>
                        <m:sSubPr>
                          <m:ctrlPr>
                            <a:rPr lang="en-US" i="1">
                              <a:latin typeface="Cambria Math" panose="02040503050406030204" pitchFamily="18" charset="0"/>
                            </a:rPr>
                          </m:ctrlPr>
                        </m:sSubPr>
                        <m:e>
                          <m:r>
                            <a:rPr lang="en-US" i="1">
                              <a:latin typeface="Cambria Math" panose="02040503050406030204" pitchFamily="18" charset="0"/>
                            </a:rPr>
                            <m:t>𝜋</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r>
                        <a:rPr lang="en-US">
                          <a:latin typeface="Cambria Math" panose="02040503050406030204" pitchFamily="18" charset="0"/>
                        </a:rPr>
                        <m:t>+</m:t>
                      </m:r>
                      <m:r>
                        <m:rPr>
                          <m:sty m:val="p"/>
                        </m:rPr>
                        <a:rPr lang="el-GR" i="1">
                          <a:latin typeface="Cambria Math" panose="02040503050406030204" pitchFamily="18" charset="0"/>
                          <a:ea typeface="Cambria Math" panose="02040503050406030204" pitchFamily="18" charset="0"/>
                        </a:rPr>
                        <m:t>γ</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r>
                        <a:rPr lang="en-US">
                          <a:latin typeface="Cambria Math" panose="02040503050406030204" pitchFamily="18" charset="0"/>
                        </a:rPr>
                        <m:t>+</m:t>
                      </m:r>
                      <m:sSub>
                        <m:sSubPr>
                          <m:ctrlPr>
                            <a:rPr lang="en-US" i="1">
                              <a:latin typeface="Cambria Math" panose="02040503050406030204" pitchFamily="18" charset="0"/>
                            </a:rPr>
                          </m:ctrlPr>
                        </m:sSubPr>
                        <m:e>
                          <m:r>
                            <a:rPr lang="el-GR" i="1">
                              <a:latin typeface="Cambria Math" panose="02040503050406030204" pitchFamily="18" charset="0"/>
                            </a:rPr>
                            <m:t>𝜀</m:t>
                          </m:r>
                        </m:e>
                        <m:sub>
                          <m:r>
                            <a:rPr lang="en-US" i="1">
                              <a:latin typeface="Cambria Math" panose="02040503050406030204" pitchFamily="18" charset="0"/>
                            </a:rPr>
                            <m:t>𝑡</m:t>
                          </m:r>
                          <m:r>
                            <a:rPr lang="en-US">
                              <a:latin typeface="Cambria Math" panose="02040503050406030204" pitchFamily="18" charset="0"/>
                            </a:rPr>
                            <m:t>,</m:t>
                          </m:r>
                          <m:r>
                            <a:rPr lang="en-US" i="1">
                              <a:latin typeface="Cambria Math" panose="02040503050406030204" pitchFamily="18" charset="0"/>
                            </a:rPr>
                            <m:t>𝑛</m:t>
                          </m:r>
                        </m:sub>
                      </m:sSub>
                    </m:oMath>
                  </m:oMathPara>
                </a14:m>
                <a:endParaRPr lang="en-GB"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05" t="-237"/>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28</a:t>
            </a:fld>
            <a:endParaRPr lang="en-US" dirty="0"/>
          </a:p>
        </p:txBody>
      </p:sp>
    </p:spTree>
    <p:extLst>
      <p:ext uri="{BB962C8B-B14F-4D97-AF65-F5344CB8AC3E}">
        <p14:creationId xmlns:p14="http://schemas.microsoft.com/office/powerpoint/2010/main" val="37807255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Taylor Rule vs. ECB Policy</a:t>
            </a:r>
            <a:br>
              <a:rPr lang="en-GB" dirty="0"/>
            </a:br>
            <a:r>
              <a:rPr lang="en-GB" dirty="0"/>
              <a:t>Germany </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29</a:t>
            </a:fld>
            <a:endParaRPr lang="en-US" dirty="0"/>
          </a:p>
        </p:txBody>
      </p:sp>
      <p:pic>
        <p:nvPicPr>
          <p:cNvPr id="6" name="Picture 15" descr="https://upload.wikimedia.org/wikipedia/en/thumb/b/ba/Flag_of_Germany.svg/1280px-Flag_of_Germany.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3517" y="223842"/>
            <a:ext cx="966787"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0" name="Chart 9">
            <a:extLst>
              <a:ext uri="{FF2B5EF4-FFF2-40B4-BE49-F238E27FC236}">
                <a16:creationId xmlns:a16="http://schemas.microsoft.com/office/drawing/2014/main" xmlns="" id="{B36CCE0B-A840-4A56-B3E3-748805D5C195}"/>
              </a:ext>
            </a:extLst>
          </p:cNvPr>
          <p:cNvGraphicFramePr>
            <a:graphicFrameLocks/>
          </p:cNvGraphicFramePr>
          <p:nvPr>
            <p:extLst>
              <p:ext uri="{D42A27DB-BD31-4B8C-83A1-F6EECF244321}">
                <p14:modId xmlns:p14="http://schemas.microsoft.com/office/powerpoint/2010/main" val="4091549073"/>
              </p:ext>
            </p:extLst>
          </p:nvPr>
        </p:nvGraphicFramePr>
        <p:xfrm>
          <a:off x="630234" y="1093235"/>
          <a:ext cx="8226093" cy="5163731"/>
        </p:xfrm>
        <a:graphic>
          <a:graphicData uri="http://schemas.openxmlformats.org/drawingml/2006/chart">
            <c:chart xmlns:c="http://schemas.openxmlformats.org/drawingml/2006/chart" xmlns:r="http://schemas.openxmlformats.org/officeDocument/2006/relationships" r:id="rId3"/>
          </a:graphicData>
        </a:graphic>
      </p:graphicFrame>
      <p:grpSp>
        <p:nvGrpSpPr>
          <p:cNvPr id="11" name="Group 10">
            <a:extLst>
              <a:ext uri="{FF2B5EF4-FFF2-40B4-BE49-F238E27FC236}">
                <a16:creationId xmlns:a16="http://schemas.microsoft.com/office/drawing/2014/main" xmlns="" id="{768E9D70-6482-43D8-9657-1E8CD41AE187}"/>
              </a:ext>
            </a:extLst>
          </p:cNvPr>
          <p:cNvGrpSpPr/>
          <p:nvPr/>
        </p:nvGrpSpPr>
        <p:grpSpPr>
          <a:xfrm>
            <a:off x="1068511" y="1128750"/>
            <a:ext cx="7749944" cy="4802905"/>
            <a:chOff x="473229" y="19050"/>
            <a:chExt cx="3883075" cy="2305050"/>
          </a:xfrm>
        </p:grpSpPr>
        <p:cxnSp>
          <p:nvCxnSpPr>
            <p:cNvPr id="12" name="Straight Connector 11">
              <a:extLst>
                <a:ext uri="{FF2B5EF4-FFF2-40B4-BE49-F238E27FC236}">
                  <a16:creationId xmlns:a16="http://schemas.microsoft.com/office/drawing/2014/main" xmlns="" id="{DEBDD02C-8167-4387-90E9-0FD2FA52269B}"/>
                </a:ext>
              </a:extLst>
            </p:cNvPr>
            <p:cNvCxnSpPr/>
            <p:nvPr/>
          </p:nvCxnSpPr>
          <p:spPr>
            <a:xfrm flipV="1">
              <a:off x="1531618" y="19050"/>
              <a:ext cx="9525" cy="230505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xmlns="" id="{B3337DCD-E0AD-4947-8F49-EDA64D666BB5}"/>
                </a:ext>
              </a:extLst>
            </p:cNvPr>
            <p:cNvCxnSpPr>
              <a:cxnSpLocks/>
            </p:cNvCxnSpPr>
            <p:nvPr/>
          </p:nvCxnSpPr>
          <p:spPr>
            <a:xfrm flipV="1">
              <a:off x="3491210" y="57151"/>
              <a:ext cx="9525" cy="2266949"/>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4" name="TextBox 6">
              <a:extLst>
                <a:ext uri="{FF2B5EF4-FFF2-40B4-BE49-F238E27FC236}">
                  <a16:creationId xmlns:a16="http://schemas.microsoft.com/office/drawing/2014/main" xmlns="" id="{3F3C7120-BA6E-453C-8FC5-3112ABDD4FB5}"/>
                </a:ext>
              </a:extLst>
            </p:cNvPr>
            <p:cNvSpPr txBox="1"/>
            <p:nvPr/>
          </p:nvSpPr>
          <p:spPr>
            <a:xfrm>
              <a:off x="888542" y="183657"/>
              <a:ext cx="206577" cy="125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dirty="0">
                  <a:latin typeface="Times New Roman" panose="02020603050405020304" pitchFamily="18" charset="0"/>
                  <a:cs typeface="Times New Roman" panose="02020603050405020304" pitchFamily="18" charset="0"/>
                </a:rPr>
                <a:t>DM</a:t>
              </a:r>
            </a:p>
          </p:txBody>
        </p:sp>
        <p:sp>
          <p:nvSpPr>
            <p:cNvPr id="15" name="TextBox 7">
              <a:extLst>
                <a:ext uri="{FF2B5EF4-FFF2-40B4-BE49-F238E27FC236}">
                  <a16:creationId xmlns:a16="http://schemas.microsoft.com/office/drawing/2014/main" xmlns="" id="{3B033551-EF05-4ACE-B40D-AC1358FF053F}"/>
                </a:ext>
              </a:extLst>
            </p:cNvPr>
            <p:cNvSpPr txBox="1"/>
            <p:nvPr/>
          </p:nvSpPr>
          <p:spPr>
            <a:xfrm>
              <a:off x="2287700" y="177437"/>
              <a:ext cx="443515" cy="125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a:latin typeface="Times New Roman" panose="02020603050405020304" pitchFamily="18" charset="0"/>
                  <a:cs typeface="Times New Roman" panose="02020603050405020304" pitchFamily="18" charset="0"/>
                </a:rPr>
                <a:t>DM Regime</a:t>
              </a:r>
            </a:p>
          </p:txBody>
        </p:sp>
        <p:sp>
          <p:nvSpPr>
            <p:cNvPr id="16" name="TextBox 8">
              <a:extLst>
                <a:ext uri="{FF2B5EF4-FFF2-40B4-BE49-F238E27FC236}">
                  <a16:creationId xmlns:a16="http://schemas.microsoft.com/office/drawing/2014/main" xmlns="" id="{3FEC8966-7409-41C4-85EA-27ADC5AD5D69}"/>
                </a:ext>
              </a:extLst>
            </p:cNvPr>
            <p:cNvSpPr txBox="1"/>
            <p:nvPr/>
          </p:nvSpPr>
          <p:spPr>
            <a:xfrm>
              <a:off x="3737568" y="176736"/>
              <a:ext cx="364803" cy="12555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dirty="0">
                  <a:latin typeface="Times New Roman" panose="02020603050405020304" pitchFamily="18" charset="0"/>
                  <a:cs typeface="Times New Roman" panose="02020603050405020304" pitchFamily="18" charset="0"/>
                </a:rPr>
                <a:t>€ Regime</a:t>
              </a:r>
            </a:p>
          </p:txBody>
        </p:sp>
        <p:cxnSp>
          <p:nvCxnSpPr>
            <p:cNvPr id="17" name="Straight Arrow Connector 16">
              <a:extLst>
                <a:ext uri="{FF2B5EF4-FFF2-40B4-BE49-F238E27FC236}">
                  <a16:creationId xmlns:a16="http://schemas.microsoft.com/office/drawing/2014/main" xmlns="" id="{FE364894-1C1F-4603-90E9-9EB2EF754260}"/>
                </a:ext>
              </a:extLst>
            </p:cNvPr>
            <p:cNvCxnSpPr>
              <a:cxnSpLocks/>
            </p:cNvCxnSpPr>
            <p:nvPr/>
          </p:nvCxnSpPr>
          <p:spPr>
            <a:xfrm flipH="1">
              <a:off x="473229" y="132437"/>
              <a:ext cx="105838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xmlns="" id="{A03B0528-2AA7-446F-B6CA-6DE3C7D58D4C}"/>
                </a:ext>
              </a:extLst>
            </p:cNvPr>
            <p:cNvCxnSpPr>
              <a:cxnSpLocks/>
            </p:cNvCxnSpPr>
            <p:nvPr/>
          </p:nvCxnSpPr>
          <p:spPr>
            <a:xfrm>
              <a:off x="3495972" y="132437"/>
              <a:ext cx="86033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xmlns="" id="{C272FC2B-C192-4A47-B0B2-B98E9CCCD4F7}"/>
                </a:ext>
              </a:extLst>
            </p:cNvPr>
            <p:cNvCxnSpPr>
              <a:cxnSpLocks/>
            </p:cNvCxnSpPr>
            <p:nvPr/>
          </p:nvCxnSpPr>
          <p:spPr>
            <a:xfrm>
              <a:off x="1541143" y="132437"/>
              <a:ext cx="195959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grpSp>
      <p:sp>
        <p:nvSpPr>
          <p:cNvPr id="27" name="TextBox 44">
            <a:extLst>
              <a:ext uri="{FF2B5EF4-FFF2-40B4-BE49-F238E27FC236}">
                <a16:creationId xmlns:a16="http://schemas.microsoft.com/office/drawing/2014/main" xmlns="" id="{B4CEF37C-0C2E-0E4A-B5D6-9F8BFA89C50F}"/>
              </a:ext>
            </a:extLst>
          </p:cNvPr>
          <p:cNvSpPr txBox="1"/>
          <p:nvPr/>
        </p:nvSpPr>
        <p:spPr>
          <a:xfrm>
            <a:off x="4073458" y="3675096"/>
            <a:ext cx="450764" cy="261610"/>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Rule</a:t>
            </a:r>
          </a:p>
        </p:txBody>
      </p:sp>
      <p:sp>
        <p:nvSpPr>
          <p:cNvPr id="28" name="TextBox 45">
            <a:extLst>
              <a:ext uri="{FF2B5EF4-FFF2-40B4-BE49-F238E27FC236}">
                <a16:creationId xmlns:a16="http://schemas.microsoft.com/office/drawing/2014/main" xmlns="" id="{3B12DA8B-5C89-154A-9983-128B88BD19A6}"/>
              </a:ext>
            </a:extLst>
          </p:cNvPr>
          <p:cNvSpPr txBox="1"/>
          <p:nvPr/>
        </p:nvSpPr>
        <p:spPr>
          <a:xfrm>
            <a:off x="3199886" y="4226745"/>
            <a:ext cx="543739" cy="261610"/>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Policy</a:t>
            </a:r>
          </a:p>
        </p:txBody>
      </p:sp>
    </p:spTree>
    <p:extLst>
      <p:ext uri="{BB962C8B-B14F-4D97-AF65-F5344CB8AC3E}">
        <p14:creationId xmlns:p14="http://schemas.microsoft.com/office/powerpoint/2010/main" val="3279721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The International Role of the Euro</a:t>
            </a:r>
            <a:endParaRPr lang="en-US" sz="4000" dirty="0"/>
          </a:p>
        </p:txBody>
      </p:sp>
      <p:sp>
        <p:nvSpPr>
          <p:cNvPr id="3" name="Footer Placeholder 2"/>
          <p:cNvSpPr>
            <a:spLocks noGrp="1"/>
          </p:cNvSpPr>
          <p:nvPr>
            <p:ph type="ftr" sz="quarter" idx="11"/>
          </p:nvPr>
        </p:nvSpPr>
        <p:spPr/>
        <p:txBody>
          <a:bodyPr/>
          <a:lstStyle/>
          <a:p>
            <a:r>
              <a:rPr lang="en-GB"/>
              <a:t>Ilzetzki, Reinhart and Rogoff: Euro Punching</a:t>
            </a:r>
            <a:endParaRPr lang="en-US" dirty="0"/>
          </a:p>
        </p:txBody>
      </p:sp>
      <p:sp>
        <p:nvSpPr>
          <p:cNvPr id="4" name="Slide Number Placeholder 3"/>
          <p:cNvSpPr>
            <a:spLocks noGrp="1"/>
          </p:cNvSpPr>
          <p:nvPr>
            <p:ph type="sldNum" sz="quarter" idx="12"/>
          </p:nvPr>
        </p:nvSpPr>
        <p:spPr/>
        <p:txBody>
          <a:bodyPr/>
          <a:lstStyle/>
          <a:p>
            <a:fld id="{7C26085B-DCC6-4CCC-BA38-F9628F8E4FAF}" type="slidenum">
              <a:rPr lang="en-US" smtClean="0"/>
              <a:t>3</a:t>
            </a:fld>
            <a:endParaRPr lang="en-US"/>
          </a:p>
        </p:txBody>
      </p:sp>
    </p:spTree>
    <p:extLst>
      <p:ext uri="{BB962C8B-B14F-4D97-AF65-F5344CB8AC3E}">
        <p14:creationId xmlns:p14="http://schemas.microsoft.com/office/powerpoint/2010/main" val="16854669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Taylor Rule vs. ECB Policy</a:t>
            </a:r>
            <a:br>
              <a:rPr lang="en-GB" dirty="0"/>
            </a:br>
            <a:r>
              <a:rPr lang="en-GB" dirty="0"/>
              <a:t>France</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30</a:t>
            </a:fld>
            <a:endParaRPr lang="en-US" dirty="0"/>
          </a:p>
        </p:txBody>
      </p:sp>
      <p:pic>
        <p:nvPicPr>
          <p:cNvPr id="7" name="Picture 2" descr="Flag of France.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7825" y="250826"/>
            <a:ext cx="788988" cy="527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 7">
            <a:extLst>
              <a:ext uri="{FF2B5EF4-FFF2-40B4-BE49-F238E27FC236}">
                <a16:creationId xmlns:a16="http://schemas.microsoft.com/office/drawing/2014/main" xmlns="" id="{3C8FACDA-22CC-4515-8E3F-8EF2CD530B8D}"/>
              </a:ext>
            </a:extLst>
          </p:cNvPr>
          <p:cNvGrpSpPr/>
          <p:nvPr/>
        </p:nvGrpSpPr>
        <p:grpSpPr>
          <a:xfrm>
            <a:off x="457628" y="1112114"/>
            <a:ext cx="8525388" cy="5250694"/>
            <a:chOff x="0" y="28575"/>
            <a:chExt cx="4612754" cy="2743200"/>
          </a:xfrm>
        </p:grpSpPr>
        <p:graphicFrame>
          <p:nvGraphicFramePr>
            <p:cNvPr id="9" name="Chart 8">
              <a:extLst>
                <a:ext uri="{FF2B5EF4-FFF2-40B4-BE49-F238E27FC236}">
                  <a16:creationId xmlns:a16="http://schemas.microsoft.com/office/drawing/2014/main" xmlns="" id="{218AC264-1F6C-476B-B2CC-9D4302AC4F31}"/>
                </a:ext>
              </a:extLst>
            </p:cNvPr>
            <p:cNvGraphicFramePr>
              <a:graphicFrameLocks/>
            </p:cNvGraphicFramePr>
            <p:nvPr>
              <p:extLst>
                <p:ext uri="{D42A27DB-BD31-4B8C-83A1-F6EECF244321}">
                  <p14:modId xmlns:p14="http://schemas.microsoft.com/office/powerpoint/2010/main" val="2915507105"/>
                </p:ext>
              </p:extLst>
            </p:nvPr>
          </p:nvGraphicFramePr>
          <p:xfrm>
            <a:off x="0" y="28575"/>
            <a:ext cx="45720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10" name="Group 9">
              <a:extLst>
                <a:ext uri="{FF2B5EF4-FFF2-40B4-BE49-F238E27FC236}">
                  <a16:creationId xmlns:a16="http://schemas.microsoft.com/office/drawing/2014/main" xmlns="" id="{12C5A323-76FB-410D-A66E-229A739D0DE1}"/>
                </a:ext>
              </a:extLst>
            </p:cNvPr>
            <p:cNvGrpSpPr/>
            <p:nvPr/>
          </p:nvGrpSpPr>
          <p:grpSpPr>
            <a:xfrm>
              <a:off x="247142" y="28575"/>
              <a:ext cx="4365612" cy="2573914"/>
              <a:chOff x="247142" y="28575"/>
              <a:chExt cx="4365612" cy="2573914"/>
            </a:xfrm>
          </p:grpSpPr>
          <p:cxnSp>
            <p:nvCxnSpPr>
              <p:cNvPr id="13" name="Straight Connector 12">
                <a:extLst>
                  <a:ext uri="{FF2B5EF4-FFF2-40B4-BE49-F238E27FC236}">
                    <a16:creationId xmlns:a16="http://schemas.microsoft.com/office/drawing/2014/main" xmlns="" id="{4F01D293-9ED6-4F38-930E-7E93C7F3907D}"/>
                  </a:ext>
                </a:extLst>
              </p:cNvPr>
              <p:cNvCxnSpPr>
                <a:cxnSpLocks/>
              </p:cNvCxnSpPr>
              <p:nvPr/>
            </p:nvCxnSpPr>
            <p:spPr>
              <a:xfrm flipV="1">
                <a:off x="1582756" y="28575"/>
                <a:ext cx="0" cy="2573914"/>
              </a:xfrm>
              <a:prstGeom prst="line">
                <a:avLst/>
              </a:prstGeom>
              <a:noFill/>
              <a:ln w="6350" cap="flat" cmpd="sng" algn="ctr">
                <a:solidFill>
                  <a:sysClr val="windowText" lastClr="000000"/>
                </a:solidFill>
                <a:prstDash val="solid"/>
                <a:miter lim="800000"/>
              </a:ln>
              <a:effectLst/>
            </p:spPr>
          </p:cxnSp>
          <p:cxnSp>
            <p:nvCxnSpPr>
              <p:cNvPr id="14" name="Straight Connector 13">
                <a:extLst>
                  <a:ext uri="{FF2B5EF4-FFF2-40B4-BE49-F238E27FC236}">
                    <a16:creationId xmlns:a16="http://schemas.microsoft.com/office/drawing/2014/main" xmlns="" id="{97F5ABF5-D149-4951-A83F-4DF614E0B675}"/>
                  </a:ext>
                </a:extLst>
              </p:cNvPr>
              <p:cNvCxnSpPr>
                <a:cxnSpLocks/>
              </p:cNvCxnSpPr>
              <p:nvPr/>
            </p:nvCxnSpPr>
            <p:spPr>
              <a:xfrm flipH="1" flipV="1">
                <a:off x="3781642" y="28575"/>
                <a:ext cx="5693" cy="2573913"/>
              </a:xfrm>
              <a:prstGeom prst="line">
                <a:avLst/>
              </a:prstGeom>
              <a:noFill/>
              <a:ln w="6350" cap="flat" cmpd="sng" algn="ctr">
                <a:solidFill>
                  <a:sysClr val="windowText" lastClr="000000"/>
                </a:solidFill>
                <a:prstDash val="solid"/>
                <a:miter lim="800000"/>
              </a:ln>
              <a:effectLst/>
            </p:spPr>
          </p:cxnSp>
          <p:sp>
            <p:nvSpPr>
              <p:cNvPr id="15" name="TextBox 48">
                <a:extLst>
                  <a:ext uri="{FF2B5EF4-FFF2-40B4-BE49-F238E27FC236}">
                    <a16:creationId xmlns:a16="http://schemas.microsoft.com/office/drawing/2014/main" xmlns="" id="{E6D7A13C-46DC-42D5-B0BA-21443B29DD19}"/>
                  </a:ext>
                </a:extLst>
              </p:cNvPr>
              <p:cNvSpPr txBox="1"/>
              <p:nvPr/>
            </p:nvSpPr>
            <p:spPr>
              <a:xfrm>
                <a:off x="798091" y="333855"/>
                <a:ext cx="223075" cy="136677"/>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DM</a:t>
                </a:r>
              </a:p>
            </p:txBody>
          </p:sp>
          <p:sp>
            <p:nvSpPr>
              <p:cNvPr id="16" name="TextBox 49">
                <a:extLst>
                  <a:ext uri="{FF2B5EF4-FFF2-40B4-BE49-F238E27FC236}">
                    <a16:creationId xmlns:a16="http://schemas.microsoft.com/office/drawing/2014/main" xmlns="" id="{4D787747-343D-441D-8027-2B3733CD6B0E}"/>
                  </a:ext>
                </a:extLst>
              </p:cNvPr>
              <p:cNvSpPr txBox="1"/>
              <p:nvPr/>
            </p:nvSpPr>
            <p:spPr>
              <a:xfrm>
                <a:off x="2480351" y="322962"/>
                <a:ext cx="478936" cy="136677"/>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DM Regime</a:t>
                </a:r>
              </a:p>
            </p:txBody>
          </p:sp>
          <p:sp>
            <p:nvSpPr>
              <p:cNvPr id="17" name="TextBox 50">
                <a:extLst>
                  <a:ext uri="{FF2B5EF4-FFF2-40B4-BE49-F238E27FC236}">
                    <a16:creationId xmlns:a16="http://schemas.microsoft.com/office/drawing/2014/main" xmlns="" id="{56284847-99F4-4A4A-A303-E8B7108DF6E1}"/>
                  </a:ext>
                </a:extLst>
              </p:cNvPr>
              <p:cNvSpPr txBox="1"/>
              <p:nvPr/>
            </p:nvSpPr>
            <p:spPr>
              <a:xfrm>
                <a:off x="3970746" y="328586"/>
                <a:ext cx="393938" cy="136677"/>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 Regime</a:t>
                </a:r>
              </a:p>
            </p:txBody>
          </p:sp>
          <p:cxnSp>
            <p:nvCxnSpPr>
              <p:cNvPr id="18" name="Straight Arrow Connector 17">
                <a:extLst>
                  <a:ext uri="{FF2B5EF4-FFF2-40B4-BE49-F238E27FC236}">
                    <a16:creationId xmlns:a16="http://schemas.microsoft.com/office/drawing/2014/main" xmlns="" id="{DAE528A6-8BC3-41BB-9C02-C92701C233A1}"/>
                  </a:ext>
                </a:extLst>
              </p:cNvPr>
              <p:cNvCxnSpPr>
                <a:cxnSpLocks/>
              </p:cNvCxnSpPr>
              <p:nvPr/>
            </p:nvCxnSpPr>
            <p:spPr>
              <a:xfrm flipH="1">
                <a:off x="247142" y="290276"/>
                <a:ext cx="1335614" cy="0"/>
              </a:xfrm>
              <a:prstGeom prst="straightConnector1">
                <a:avLst/>
              </a:prstGeom>
              <a:noFill/>
              <a:ln w="6350" cap="flat" cmpd="sng" algn="ctr">
                <a:solidFill>
                  <a:sysClr val="windowText" lastClr="000000"/>
                </a:solidFill>
                <a:prstDash val="solid"/>
                <a:miter lim="800000"/>
                <a:tailEnd type="arrow"/>
              </a:ln>
              <a:effectLst/>
            </p:spPr>
          </p:cxnSp>
          <p:cxnSp>
            <p:nvCxnSpPr>
              <p:cNvPr id="19" name="Straight Arrow Connector 18">
                <a:extLst>
                  <a:ext uri="{FF2B5EF4-FFF2-40B4-BE49-F238E27FC236}">
                    <a16:creationId xmlns:a16="http://schemas.microsoft.com/office/drawing/2014/main" xmlns="" id="{32C85661-23E9-447B-A510-EB3F38A401A5}"/>
                  </a:ext>
                </a:extLst>
              </p:cNvPr>
              <p:cNvCxnSpPr/>
              <p:nvPr/>
            </p:nvCxnSpPr>
            <p:spPr>
              <a:xfrm>
                <a:off x="3803129" y="290276"/>
                <a:ext cx="809625" cy="0"/>
              </a:xfrm>
              <a:prstGeom prst="straightConnector1">
                <a:avLst/>
              </a:prstGeom>
              <a:noFill/>
              <a:ln w="6350" cap="flat" cmpd="sng" algn="ctr">
                <a:solidFill>
                  <a:sysClr val="windowText" lastClr="000000"/>
                </a:solidFill>
                <a:prstDash val="solid"/>
                <a:miter lim="800000"/>
                <a:tailEnd type="arrow"/>
              </a:ln>
              <a:effectLst/>
            </p:spPr>
          </p:cxnSp>
          <p:cxnSp>
            <p:nvCxnSpPr>
              <p:cNvPr id="20" name="Straight Arrow Connector 19">
                <a:extLst>
                  <a:ext uri="{FF2B5EF4-FFF2-40B4-BE49-F238E27FC236}">
                    <a16:creationId xmlns:a16="http://schemas.microsoft.com/office/drawing/2014/main" xmlns="" id="{DD985C10-6F8F-402A-A7D4-6A06F0075673}"/>
                  </a:ext>
                </a:extLst>
              </p:cNvPr>
              <p:cNvCxnSpPr>
                <a:cxnSpLocks/>
              </p:cNvCxnSpPr>
              <p:nvPr/>
            </p:nvCxnSpPr>
            <p:spPr>
              <a:xfrm>
                <a:off x="1582756" y="290276"/>
                <a:ext cx="2201732" cy="0"/>
              </a:xfrm>
              <a:prstGeom prst="straightConnector1">
                <a:avLst/>
              </a:prstGeom>
              <a:noFill/>
              <a:ln w="6350" cap="flat" cmpd="sng" algn="ctr">
                <a:solidFill>
                  <a:sysClr val="windowText" lastClr="000000"/>
                </a:solidFill>
                <a:prstDash val="solid"/>
                <a:miter lim="800000"/>
                <a:headEnd type="arrow"/>
                <a:tailEnd type="arrow"/>
              </a:ln>
              <a:effectLst/>
            </p:spPr>
          </p:cxnSp>
        </p:grpSp>
        <p:sp>
          <p:nvSpPr>
            <p:cNvPr id="11" name="TextBox 44">
              <a:extLst>
                <a:ext uri="{FF2B5EF4-FFF2-40B4-BE49-F238E27FC236}">
                  <a16:creationId xmlns:a16="http://schemas.microsoft.com/office/drawing/2014/main" xmlns="" id="{83650C6F-047F-4F82-B286-E73CB8D0B75B}"/>
                </a:ext>
              </a:extLst>
            </p:cNvPr>
            <p:cNvSpPr txBox="1"/>
            <p:nvPr/>
          </p:nvSpPr>
          <p:spPr>
            <a:xfrm>
              <a:off x="2456689" y="1397129"/>
              <a:ext cx="243891" cy="136677"/>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Rule</a:t>
              </a:r>
            </a:p>
          </p:txBody>
        </p:sp>
        <p:sp>
          <p:nvSpPr>
            <p:cNvPr id="12" name="TextBox 45">
              <a:extLst>
                <a:ext uri="{FF2B5EF4-FFF2-40B4-BE49-F238E27FC236}">
                  <a16:creationId xmlns:a16="http://schemas.microsoft.com/office/drawing/2014/main" xmlns="" id="{660314C2-E565-4498-BB12-BD9E038DC6B5}"/>
                </a:ext>
              </a:extLst>
            </p:cNvPr>
            <p:cNvSpPr txBox="1"/>
            <p:nvPr/>
          </p:nvSpPr>
          <p:spPr>
            <a:xfrm>
              <a:off x="2259655" y="2194974"/>
              <a:ext cx="294196" cy="136677"/>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Policy</a:t>
              </a:r>
            </a:p>
          </p:txBody>
        </p:sp>
      </p:grpSp>
    </p:spTree>
    <p:extLst>
      <p:ext uri="{BB962C8B-B14F-4D97-AF65-F5344CB8AC3E}">
        <p14:creationId xmlns:p14="http://schemas.microsoft.com/office/powerpoint/2010/main" val="683596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Taylor Rule vs. ECB Policy</a:t>
            </a:r>
            <a:br>
              <a:rPr lang="en-GB" dirty="0"/>
            </a:br>
            <a:r>
              <a:rPr lang="en-GB" dirty="0"/>
              <a:t>Portugal</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31</a:t>
            </a:fld>
            <a:endParaRPr lang="en-US" dirty="0"/>
          </a:p>
        </p:txBody>
      </p:sp>
      <p:pic>
        <p:nvPicPr>
          <p:cNvPr id="7" name="Picture 6" descr="http://www.enchantedlearning.com/europe/portugal/Flagbig.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7967" y="158751"/>
            <a:ext cx="1044575"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a:extLst>
              <a:ext uri="{FF2B5EF4-FFF2-40B4-BE49-F238E27FC236}">
                <a16:creationId xmlns:a16="http://schemas.microsoft.com/office/drawing/2014/main" xmlns="" id="{7EFA803B-A656-4538-B539-BFD1CC19EB0B}"/>
              </a:ext>
            </a:extLst>
          </p:cNvPr>
          <p:cNvGrpSpPr/>
          <p:nvPr/>
        </p:nvGrpSpPr>
        <p:grpSpPr>
          <a:xfrm>
            <a:off x="351775" y="1028705"/>
            <a:ext cx="8163579" cy="4931311"/>
            <a:chOff x="0" y="0"/>
            <a:chExt cx="4572000" cy="2743200"/>
          </a:xfrm>
        </p:grpSpPr>
        <p:graphicFrame>
          <p:nvGraphicFramePr>
            <p:cNvPr id="8" name="Chart 7">
              <a:extLst>
                <a:ext uri="{FF2B5EF4-FFF2-40B4-BE49-F238E27FC236}">
                  <a16:creationId xmlns:a16="http://schemas.microsoft.com/office/drawing/2014/main" xmlns="" id="{1E87BE13-804B-4F25-A89D-C0C023B34AD1}"/>
                </a:ext>
              </a:extLst>
            </p:cNvPr>
            <p:cNvGraphicFramePr>
              <a:graphicFrameLocks/>
            </p:cNvGraphicFramePr>
            <p:nvPr/>
          </p:nvGraphicFramePr>
          <p:xfrm>
            <a:off x="0" y="0"/>
            <a:ext cx="45720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a:extLst>
                <a:ext uri="{FF2B5EF4-FFF2-40B4-BE49-F238E27FC236}">
                  <a16:creationId xmlns:a16="http://schemas.microsoft.com/office/drawing/2014/main" xmlns="" id="{7323E1E3-8821-40AF-A40E-DF84832A23B5}"/>
                </a:ext>
              </a:extLst>
            </p:cNvPr>
            <p:cNvGrpSpPr/>
            <p:nvPr/>
          </p:nvGrpSpPr>
          <p:grpSpPr>
            <a:xfrm>
              <a:off x="257558" y="0"/>
              <a:ext cx="4314442" cy="2569860"/>
              <a:chOff x="257558" y="0"/>
              <a:chExt cx="4314442" cy="2569860"/>
            </a:xfrm>
          </p:grpSpPr>
          <p:cxnSp>
            <p:nvCxnSpPr>
              <p:cNvPr id="12" name="Straight Connector 11">
                <a:extLst>
                  <a:ext uri="{FF2B5EF4-FFF2-40B4-BE49-F238E27FC236}">
                    <a16:creationId xmlns:a16="http://schemas.microsoft.com/office/drawing/2014/main" xmlns="" id="{62FC5C33-A9D4-4598-948C-690F31C84F05}"/>
                  </a:ext>
                </a:extLst>
              </p:cNvPr>
              <p:cNvCxnSpPr>
                <a:cxnSpLocks/>
              </p:cNvCxnSpPr>
              <p:nvPr/>
            </p:nvCxnSpPr>
            <p:spPr>
              <a:xfrm flipV="1">
                <a:off x="1446722" y="0"/>
                <a:ext cx="0" cy="2569860"/>
              </a:xfrm>
              <a:prstGeom prst="line">
                <a:avLst/>
              </a:prstGeom>
              <a:noFill/>
              <a:ln w="6350" cap="flat" cmpd="sng" algn="ctr">
                <a:solidFill>
                  <a:sysClr val="windowText" lastClr="000000"/>
                </a:solidFill>
                <a:prstDash val="solid"/>
                <a:miter lim="800000"/>
              </a:ln>
              <a:effectLst/>
            </p:spPr>
          </p:cxnSp>
          <p:cxnSp>
            <p:nvCxnSpPr>
              <p:cNvPr id="13" name="Straight Connector 12">
                <a:extLst>
                  <a:ext uri="{FF2B5EF4-FFF2-40B4-BE49-F238E27FC236}">
                    <a16:creationId xmlns:a16="http://schemas.microsoft.com/office/drawing/2014/main" xmlns="" id="{31619EFF-C60C-48B8-8A30-64D917AC67E9}"/>
                  </a:ext>
                </a:extLst>
              </p:cNvPr>
              <p:cNvCxnSpPr>
                <a:cxnSpLocks/>
              </p:cNvCxnSpPr>
              <p:nvPr/>
            </p:nvCxnSpPr>
            <p:spPr>
              <a:xfrm flipV="1">
                <a:off x="3638550" y="0"/>
                <a:ext cx="0" cy="2569858"/>
              </a:xfrm>
              <a:prstGeom prst="line">
                <a:avLst/>
              </a:prstGeom>
              <a:noFill/>
              <a:ln w="6350" cap="flat" cmpd="sng" algn="ctr">
                <a:solidFill>
                  <a:sysClr val="windowText" lastClr="000000"/>
                </a:solidFill>
                <a:prstDash val="solid"/>
                <a:miter lim="800000"/>
              </a:ln>
              <a:effectLst/>
            </p:spPr>
          </p:cxnSp>
          <p:sp>
            <p:nvSpPr>
              <p:cNvPr id="14" name="TextBox 61">
                <a:extLst>
                  <a:ext uri="{FF2B5EF4-FFF2-40B4-BE49-F238E27FC236}">
                    <a16:creationId xmlns:a16="http://schemas.microsoft.com/office/drawing/2014/main" xmlns="" id="{7EB2B7BC-A8EA-4336-9838-3105A8B4DC9C}"/>
                  </a:ext>
                </a:extLst>
              </p:cNvPr>
              <p:cNvSpPr txBox="1"/>
              <p:nvPr/>
            </p:nvSpPr>
            <p:spPr>
              <a:xfrm>
                <a:off x="730259" y="154660"/>
                <a:ext cx="230903" cy="14552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a:solidFill>
                      <a:sysClr val="windowText" lastClr="000000"/>
                    </a:solidFill>
                    <a:latin typeface="Times New Roman" panose="02020603050405020304" pitchFamily="18" charset="0"/>
                    <a:cs typeface="Times New Roman" panose="02020603050405020304" pitchFamily="18" charset="0"/>
                  </a:rPr>
                  <a:t>DM</a:t>
                </a:r>
              </a:p>
            </p:txBody>
          </p:sp>
          <p:sp>
            <p:nvSpPr>
              <p:cNvPr id="15" name="TextBox 62">
                <a:extLst>
                  <a:ext uri="{FF2B5EF4-FFF2-40B4-BE49-F238E27FC236}">
                    <a16:creationId xmlns:a16="http://schemas.microsoft.com/office/drawing/2014/main" xmlns="" id="{9A8B64C8-3F3D-41DC-BD7A-BCDDBC4784BB}"/>
                  </a:ext>
                </a:extLst>
              </p:cNvPr>
              <p:cNvSpPr txBox="1"/>
              <p:nvPr/>
            </p:nvSpPr>
            <p:spPr>
              <a:xfrm>
                <a:off x="2295436" y="154660"/>
                <a:ext cx="495743" cy="14552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DM Regime</a:t>
                </a:r>
              </a:p>
            </p:txBody>
          </p:sp>
          <p:sp>
            <p:nvSpPr>
              <p:cNvPr id="16" name="TextBox 63">
                <a:extLst>
                  <a:ext uri="{FF2B5EF4-FFF2-40B4-BE49-F238E27FC236}">
                    <a16:creationId xmlns:a16="http://schemas.microsoft.com/office/drawing/2014/main" xmlns="" id="{B13F2722-FAB2-48D3-9CCC-F4273C6BE6DB}"/>
                  </a:ext>
                </a:extLst>
              </p:cNvPr>
              <p:cNvSpPr txBox="1"/>
              <p:nvPr/>
            </p:nvSpPr>
            <p:spPr>
              <a:xfrm>
                <a:off x="3902203" y="167823"/>
                <a:ext cx="407762" cy="14552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 Regime</a:t>
                </a:r>
              </a:p>
            </p:txBody>
          </p:sp>
          <p:cxnSp>
            <p:nvCxnSpPr>
              <p:cNvPr id="17" name="Straight Arrow Connector 16">
                <a:extLst>
                  <a:ext uri="{FF2B5EF4-FFF2-40B4-BE49-F238E27FC236}">
                    <a16:creationId xmlns:a16="http://schemas.microsoft.com/office/drawing/2014/main" xmlns="" id="{7C1324B0-C6A4-4758-B896-DEDF9A95B4ED}"/>
                  </a:ext>
                </a:extLst>
              </p:cNvPr>
              <p:cNvCxnSpPr>
                <a:cxnSpLocks/>
              </p:cNvCxnSpPr>
              <p:nvPr/>
            </p:nvCxnSpPr>
            <p:spPr>
              <a:xfrm flipH="1">
                <a:off x="257558" y="140953"/>
                <a:ext cx="1189164" cy="0"/>
              </a:xfrm>
              <a:prstGeom prst="straightConnector1">
                <a:avLst/>
              </a:prstGeom>
              <a:noFill/>
              <a:ln w="6350" cap="flat" cmpd="sng" algn="ctr">
                <a:solidFill>
                  <a:sysClr val="windowText" lastClr="000000"/>
                </a:solidFill>
                <a:prstDash val="solid"/>
                <a:miter lim="800000"/>
                <a:tailEnd type="arrow"/>
              </a:ln>
              <a:effectLst/>
            </p:spPr>
          </p:cxnSp>
          <p:cxnSp>
            <p:nvCxnSpPr>
              <p:cNvPr id="18" name="Straight Arrow Connector 17">
                <a:extLst>
                  <a:ext uri="{FF2B5EF4-FFF2-40B4-BE49-F238E27FC236}">
                    <a16:creationId xmlns:a16="http://schemas.microsoft.com/office/drawing/2014/main" xmlns="" id="{A00B36FD-B918-45EF-AF31-5EE7D21DD7DE}"/>
                  </a:ext>
                </a:extLst>
              </p:cNvPr>
              <p:cNvCxnSpPr>
                <a:cxnSpLocks/>
              </p:cNvCxnSpPr>
              <p:nvPr/>
            </p:nvCxnSpPr>
            <p:spPr>
              <a:xfrm>
                <a:off x="3648075" y="140953"/>
                <a:ext cx="923925" cy="0"/>
              </a:xfrm>
              <a:prstGeom prst="straightConnector1">
                <a:avLst/>
              </a:prstGeom>
              <a:noFill/>
              <a:ln w="6350" cap="flat" cmpd="sng" algn="ctr">
                <a:solidFill>
                  <a:sysClr val="windowText" lastClr="000000"/>
                </a:solidFill>
                <a:prstDash val="solid"/>
                <a:miter lim="800000"/>
                <a:tailEnd type="arrow"/>
              </a:ln>
              <a:effectLst/>
            </p:spPr>
          </p:cxnSp>
          <p:cxnSp>
            <p:nvCxnSpPr>
              <p:cNvPr id="19" name="Straight Arrow Connector 18">
                <a:extLst>
                  <a:ext uri="{FF2B5EF4-FFF2-40B4-BE49-F238E27FC236}">
                    <a16:creationId xmlns:a16="http://schemas.microsoft.com/office/drawing/2014/main" xmlns="" id="{666A26F6-D60F-46DB-92E7-EBBF3497B1D3}"/>
                  </a:ext>
                </a:extLst>
              </p:cNvPr>
              <p:cNvCxnSpPr>
                <a:cxnSpLocks/>
              </p:cNvCxnSpPr>
              <p:nvPr/>
            </p:nvCxnSpPr>
            <p:spPr>
              <a:xfrm>
                <a:off x="1446722" y="140953"/>
                <a:ext cx="2163253" cy="0"/>
              </a:xfrm>
              <a:prstGeom prst="straightConnector1">
                <a:avLst/>
              </a:prstGeom>
              <a:noFill/>
              <a:ln w="6350" cap="flat" cmpd="sng" algn="ctr">
                <a:solidFill>
                  <a:sysClr val="windowText" lastClr="000000"/>
                </a:solidFill>
                <a:prstDash val="solid"/>
                <a:miter lim="800000"/>
                <a:headEnd type="arrow"/>
                <a:tailEnd type="arrow"/>
              </a:ln>
              <a:effectLst/>
            </p:spPr>
          </p:cxnSp>
        </p:grpSp>
        <p:sp>
          <p:nvSpPr>
            <p:cNvPr id="10" name="TextBox 57">
              <a:extLst>
                <a:ext uri="{FF2B5EF4-FFF2-40B4-BE49-F238E27FC236}">
                  <a16:creationId xmlns:a16="http://schemas.microsoft.com/office/drawing/2014/main" xmlns="" id="{0E65B6FD-78C9-4D94-8B68-534A0A0F0063}"/>
                </a:ext>
              </a:extLst>
            </p:cNvPr>
            <p:cNvSpPr txBox="1"/>
            <p:nvPr/>
          </p:nvSpPr>
          <p:spPr>
            <a:xfrm>
              <a:off x="2077327" y="726907"/>
              <a:ext cx="252450" cy="14552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Rule</a:t>
              </a:r>
            </a:p>
          </p:txBody>
        </p:sp>
        <p:sp>
          <p:nvSpPr>
            <p:cNvPr id="11" name="TextBox 58">
              <a:extLst>
                <a:ext uri="{FF2B5EF4-FFF2-40B4-BE49-F238E27FC236}">
                  <a16:creationId xmlns:a16="http://schemas.microsoft.com/office/drawing/2014/main" xmlns="" id="{A9A36195-E651-498D-9161-D341280D34BE}"/>
                </a:ext>
              </a:extLst>
            </p:cNvPr>
            <p:cNvSpPr txBox="1"/>
            <p:nvPr/>
          </p:nvSpPr>
          <p:spPr>
            <a:xfrm>
              <a:off x="2286000" y="1670006"/>
              <a:ext cx="304520" cy="145529"/>
            </a:xfrm>
            <a:prstGeom prst="rect">
              <a:avLst/>
            </a:prstGeom>
            <a:noFill/>
            <a:ln>
              <a:noFill/>
            </a:ln>
            <a:effectLst/>
          </p:spPr>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en-GB" kern="0" dirty="0">
                  <a:solidFill>
                    <a:sysClr val="windowText" lastClr="000000"/>
                  </a:solidFill>
                  <a:latin typeface="Times New Roman" panose="02020603050405020304" pitchFamily="18" charset="0"/>
                  <a:cs typeface="Times New Roman" panose="02020603050405020304" pitchFamily="18" charset="0"/>
                </a:rPr>
                <a:t>Policy</a:t>
              </a:r>
            </a:p>
          </p:txBody>
        </p:sp>
      </p:grpSp>
    </p:spTree>
    <p:extLst>
      <p:ext uri="{BB962C8B-B14F-4D97-AF65-F5344CB8AC3E}">
        <p14:creationId xmlns:p14="http://schemas.microsoft.com/office/powerpoint/2010/main" val="87738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Taylor Rule vs. ECB Policy</a:t>
            </a:r>
            <a:br>
              <a:rPr lang="en-GB" dirty="0"/>
            </a:br>
            <a:r>
              <a:rPr lang="en-GB" dirty="0"/>
              <a:t>Eurozone</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32</a:t>
            </a:fld>
            <a:endParaRPr lang="en-US" dirty="0"/>
          </a:p>
        </p:txBody>
      </p:sp>
      <p:pic>
        <p:nvPicPr>
          <p:cNvPr id="7" name="Picture 2" descr="https://upload.wikimedia.org/wikipedia/commons/thumb/b/b7/Flag_of_Europe.svg/2000px-Flag_of_Europe.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83517" y="270670"/>
            <a:ext cx="731837"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a:extLst>
              <a:ext uri="{FF2B5EF4-FFF2-40B4-BE49-F238E27FC236}">
                <a16:creationId xmlns:a16="http://schemas.microsoft.com/office/drawing/2014/main" xmlns="" id="{3B92B063-3A50-4BBA-9979-77E42E06C833}"/>
              </a:ext>
            </a:extLst>
          </p:cNvPr>
          <p:cNvGrpSpPr/>
          <p:nvPr/>
        </p:nvGrpSpPr>
        <p:grpSpPr>
          <a:xfrm>
            <a:off x="548906" y="1179466"/>
            <a:ext cx="8214950" cy="5026129"/>
            <a:chOff x="0" y="-13814"/>
            <a:chExt cx="4641662" cy="2757014"/>
          </a:xfrm>
        </p:grpSpPr>
        <p:graphicFrame>
          <p:nvGraphicFramePr>
            <p:cNvPr id="8" name="Chart 7">
              <a:extLst>
                <a:ext uri="{FF2B5EF4-FFF2-40B4-BE49-F238E27FC236}">
                  <a16:creationId xmlns:a16="http://schemas.microsoft.com/office/drawing/2014/main" xmlns="" id="{7520878B-03D0-4F0F-914E-18E456689B7E}"/>
                </a:ext>
              </a:extLst>
            </p:cNvPr>
            <p:cNvGraphicFramePr>
              <a:graphicFrameLocks/>
            </p:cNvGraphicFramePr>
            <p:nvPr/>
          </p:nvGraphicFramePr>
          <p:xfrm>
            <a:off x="0" y="0"/>
            <a:ext cx="4572000" cy="2743200"/>
          </p:xfrm>
          <a:graphic>
            <a:graphicData uri="http://schemas.openxmlformats.org/drawingml/2006/chart">
              <c:chart xmlns:c="http://schemas.openxmlformats.org/drawingml/2006/chart" xmlns:r="http://schemas.openxmlformats.org/officeDocument/2006/relationships" r:id="rId3"/>
            </a:graphicData>
          </a:graphic>
        </p:graphicFrame>
        <p:grpSp>
          <p:nvGrpSpPr>
            <p:cNvPr id="9" name="Group 8">
              <a:extLst>
                <a:ext uri="{FF2B5EF4-FFF2-40B4-BE49-F238E27FC236}">
                  <a16:creationId xmlns:a16="http://schemas.microsoft.com/office/drawing/2014/main" xmlns="" id="{E152B8A2-D240-4238-A935-802C5D7D6F7B}"/>
                </a:ext>
              </a:extLst>
            </p:cNvPr>
            <p:cNvGrpSpPr/>
            <p:nvPr/>
          </p:nvGrpSpPr>
          <p:grpSpPr>
            <a:xfrm>
              <a:off x="258760" y="-13814"/>
              <a:ext cx="4382902" cy="2305050"/>
              <a:chOff x="258760" y="-13814"/>
              <a:chExt cx="4382902" cy="2305050"/>
            </a:xfrm>
          </p:grpSpPr>
          <p:cxnSp>
            <p:nvCxnSpPr>
              <p:cNvPr id="12" name="Straight Connector 11">
                <a:extLst>
                  <a:ext uri="{FF2B5EF4-FFF2-40B4-BE49-F238E27FC236}">
                    <a16:creationId xmlns:a16="http://schemas.microsoft.com/office/drawing/2014/main" xmlns="" id="{49E12399-A6A1-4A3D-BF56-AD97FE921E11}"/>
                  </a:ext>
                </a:extLst>
              </p:cNvPr>
              <p:cNvCxnSpPr/>
              <p:nvPr/>
            </p:nvCxnSpPr>
            <p:spPr>
              <a:xfrm flipV="1">
                <a:off x="1478599" y="-13814"/>
                <a:ext cx="9525" cy="230505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xmlns="" id="{05A0DAB6-514A-478E-8036-F71B7C16205C}"/>
                  </a:ext>
                </a:extLst>
              </p:cNvPr>
              <p:cNvCxnSpPr/>
              <p:nvPr/>
            </p:nvCxnSpPr>
            <p:spPr>
              <a:xfrm flipV="1">
                <a:off x="3624262" y="-13814"/>
                <a:ext cx="9525" cy="230505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4" name="TextBox 74">
                <a:extLst>
                  <a:ext uri="{FF2B5EF4-FFF2-40B4-BE49-F238E27FC236}">
                    <a16:creationId xmlns:a16="http://schemas.microsoft.com/office/drawing/2014/main" xmlns="" id="{CD5CBDD9-C1A2-4646-80E4-21A86E73962E}"/>
                  </a:ext>
                </a:extLst>
              </p:cNvPr>
              <p:cNvSpPr txBox="1"/>
              <p:nvPr/>
            </p:nvSpPr>
            <p:spPr>
              <a:xfrm>
                <a:off x="746208" y="202707"/>
                <a:ext cx="232956" cy="14350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a:latin typeface="Times New Roman" panose="02020603050405020304" pitchFamily="18" charset="0"/>
                    <a:cs typeface="Times New Roman" panose="02020603050405020304" pitchFamily="18" charset="0"/>
                  </a:rPr>
                  <a:t>DM</a:t>
                </a:r>
              </a:p>
            </p:txBody>
          </p:sp>
          <p:sp>
            <p:nvSpPr>
              <p:cNvPr id="15" name="TextBox 75">
                <a:extLst>
                  <a:ext uri="{FF2B5EF4-FFF2-40B4-BE49-F238E27FC236}">
                    <a16:creationId xmlns:a16="http://schemas.microsoft.com/office/drawing/2014/main" xmlns="" id="{88BC9864-AC8E-4C17-B506-0656CA74A973}"/>
                  </a:ext>
                </a:extLst>
              </p:cNvPr>
              <p:cNvSpPr txBox="1"/>
              <p:nvPr/>
            </p:nvSpPr>
            <p:spPr>
              <a:xfrm>
                <a:off x="2193837" y="202707"/>
                <a:ext cx="500149" cy="14350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dirty="0">
                    <a:latin typeface="Times New Roman" panose="02020603050405020304" pitchFamily="18" charset="0"/>
                    <a:cs typeface="Times New Roman" panose="02020603050405020304" pitchFamily="18" charset="0"/>
                  </a:rPr>
                  <a:t>DM Regime</a:t>
                </a:r>
              </a:p>
            </p:txBody>
          </p:sp>
          <p:sp>
            <p:nvSpPr>
              <p:cNvPr id="16" name="TextBox 76">
                <a:extLst>
                  <a:ext uri="{FF2B5EF4-FFF2-40B4-BE49-F238E27FC236}">
                    <a16:creationId xmlns:a16="http://schemas.microsoft.com/office/drawing/2014/main" xmlns="" id="{CADF49D1-2B69-4E22-AEB4-A80EE23623EF}"/>
                  </a:ext>
                </a:extLst>
              </p:cNvPr>
              <p:cNvSpPr txBox="1"/>
              <p:nvPr/>
            </p:nvSpPr>
            <p:spPr>
              <a:xfrm>
                <a:off x="3884265" y="196750"/>
                <a:ext cx="411387" cy="14350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dirty="0">
                    <a:latin typeface="Times New Roman" panose="02020603050405020304" pitchFamily="18" charset="0"/>
                    <a:cs typeface="Times New Roman" panose="02020603050405020304" pitchFamily="18" charset="0"/>
                  </a:rPr>
                  <a:t>€ Regime</a:t>
                </a:r>
              </a:p>
            </p:txBody>
          </p:sp>
          <p:cxnSp>
            <p:nvCxnSpPr>
              <p:cNvPr id="17" name="Straight Arrow Connector 16">
                <a:extLst>
                  <a:ext uri="{FF2B5EF4-FFF2-40B4-BE49-F238E27FC236}">
                    <a16:creationId xmlns:a16="http://schemas.microsoft.com/office/drawing/2014/main" xmlns="" id="{09081729-7E42-4DF3-ADBC-FAEF5256F6DD}"/>
                  </a:ext>
                </a:extLst>
              </p:cNvPr>
              <p:cNvCxnSpPr>
                <a:cxnSpLocks/>
              </p:cNvCxnSpPr>
              <p:nvPr/>
            </p:nvCxnSpPr>
            <p:spPr>
              <a:xfrm flipH="1">
                <a:off x="258760" y="161998"/>
                <a:ext cx="1219839"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xmlns="" id="{FECFFF1B-430C-4D3F-963C-A4EB8BBE92B3}"/>
                  </a:ext>
                </a:extLst>
              </p:cNvPr>
              <p:cNvCxnSpPr>
                <a:cxnSpLocks/>
              </p:cNvCxnSpPr>
              <p:nvPr/>
            </p:nvCxnSpPr>
            <p:spPr>
              <a:xfrm>
                <a:off x="3629024" y="161998"/>
                <a:ext cx="1012638"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xmlns="" id="{FA910A7A-706E-4A76-9491-EDA8C8266413}"/>
                  </a:ext>
                </a:extLst>
              </p:cNvPr>
              <p:cNvCxnSpPr>
                <a:cxnSpLocks/>
              </p:cNvCxnSpPr>
              <p:nvPr/>
            </p:nvCxnSpPr>
            <p:spPr>
              <a:xfrm>
                <a:off x="1488124" y="161998"/>
                <a:ext cx="2121851"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grpSp>
        <p:sp>
          <p:nvSpPr>
            <p:cNvPr id="10" name="TextBox 70">
              <a:extLst>
                <a:ext uri="{FF2B5EF4-FFF2-40B4-BE49-F238E27FC236}">
                  <a16:creationId xmlns:a16="http://schemas.microsoft.com/office/drawing/2014/main" xmlns="" id="{685C15CB-5906-4D91-A7F1-EB506D40CFA0}"/>
                </a:ext>
              </a:extLst>
            </p:cNvPr>
            <p:cNvSpPr txBox="1"/>
            <p:nvPr/>
          </p:nvSpPr>
          <p:spPr>
            <a:xfrm>
              <a:off x="2746845" y="1009650"/>
              <a:ext cx="254693" cy="14350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a:latin typeface="Times New Roman" panose="02020603050405020304" pitchFamily="18" charset="0"/>
                  <a:cs typeface="Times New Roman" panose="02020603050405020304" pitchFamily="18" charset="0"/>
                </a:rPr>
                <a:t>Rule</a:t>
              </a:r>
            </a:p>
          </p:txBody>
        </p:sp>
        <p:sp>
          <p:nvSpPr>
            <p:cNvPr id="11" name="TextBox 71">
              <a:extLst>
                <a:ext uri="{FF2B5EF4-FFF2-40B4-BE49-F238E27FC236}">
                  <a16:creationId xmlns:a16="http://schemas.microsoft.com/office/drawing/2014/main" xmlns="" id="{AB8A538A-1C0A-4C60-96FE-E4E454DD9364}"/>
                </a:ext>
              </a:extLst>
            </p:cNvPr>
            <p:cNvSpPr txBox="1"/>
            <p:nvPr/>
          </p:nvSpPr>
          <p:spPr>
            <a:xfrm>
              <a:off x="2266950" y="1962150"/>
              <a:ext cx="307227" cy="143503"/>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GB">
                  <a:latin typeface="Times New Roman" panose="02020603050405020304" pitchFamily="18" charset="0"/>
                  <a:cs typeface="Times New Roman" panose="02020603050405020304" pitchFamily="18" charset="0"/>
                </a:rPr>
                <a:t>Policy</a:t>
              </a:r>
            </a:p>
          </p:txBody>
        </p:sp>
      </p:grpSp>
    </p:spTree>
    <p:extLst>
      <p:ext uri="{BB962C8B-B14F-4D97-AF65-F5344CB8AC3E}">
        <p14:creationId xmlns:p14="http://schemas.microsoft.com/office/powerpoint/2010/main" val="7084200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MSE between ECB Policy and Taylor Rules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33</a:t>
            </a:fld>
            <a:endParaRPr lang="en-US" dirty="0"/>
          </a:p>
        </p:txBody>
      </p:sp>
      <p:pic>
        <p:nvPicPr>
          <p:cNvPr id="12" name="Picture 11"/>
          <p:cNvPicPr>
            <a:picLocks noChangeAspect="1"/>
          </p:cNvPicPr>
          <p:nvPr/>
        </p:nvPicPr>
        <p:blipFill>
          <a:blip r:embed="rId2"/>
          <a:stretch>
            <a:fillRect/>
          </a:stretch>
        </p:blipFill>
        <p:spPr>
          <a:xfrm>
            <a:off x="2841254" y="1028701"/>
            <a:ext cx="3616696" cy="5015842"/>
          </a:xfrm>
          <a:prstGeom prst="rect">
            <a:avLst/>
          </a:prstGeom>
        </p:spPr>
      </p:pic>
    </p:spTree>
    <p:extLst>
      <p:ext uri="{BB962C8B-B14F-4D97-AF65-F5344CB8AC3E}">
        <p14:creationId xmlns:p14="http://schemas.microsoft.com/office/powerpoint/2010/main" val="21831835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endParaRPr lang="en-US" dirty="0"/>
          </a:p>
        </p:txBody>
      </p:sp>
      <p:sp>
        <p:nvSpPr>
          <p:cNvPr id="3" name="Content Placeholder 2"/>
          <p:cNvSpPr>
            <a:spLocks noGrp="1"/>
          </p:cNvSpPr>
          <p:nvPr>
            <p:ph idx="1"/>
          </p:nvPr>
        </p:nvSpPr>
        <p:spPr/>
        <p:txBody>
          <a:bodyPr>
            <a:normAutofit/>
          </a:bodyPr>
          <a:lstStyle/>
          <a:p>
            <a:r>
              <a:rPr lang="en-GB" dirty="0"/>
              <a:t>Euro is punching below its weight as international currency.</a:t>
            </a:r>
          </a:p>
          <a:p>
            <a:r>
              <a:rPr lang="en-GB" dirty="0"/>
              <a:t>May be artefact of natural monopoly in international medium of exchange, store of value, unit of account</a:t>
            </a:r>
          </a:p>
          <a:p>
            <a:r>
              <a:rPr lang="en-GB" dirty="0"/>
              <a:t>Scarcity euro safe assets </a:t>
            </a:r>
            <a:r>
              <a:rPr lang="en-GB" dirty="0" smtClean="0"/>
              <a:t>and fragmented capital markets may </a:t>
            </a:r>
            <a:r>
              <a:rPr lang="en-GB" dirty="0"/>
              <a:t>be </a:t>
            </a:r>
            <a:r>
              <a:rPr lang="en-GB" dirty="0" smtClean="0"/>
              <a:t>contributors</a:t>
            </a:r>
            <a:endParaRPr lang="en-GB" dirty="0"/>
          </a:p>
          <a:p>
            <a:r>
              <a:rPr lang="en-GB" dirty="0"/>
              <a:t>The nature of the euro anchor is a work in </a:t>
            </a:r>
            <a:r>
              <a:rPr lang="en-GB" dirty="0" smtClean="0"/>
              <a:t>progress</a:t>
            </a:r>
          </a:p>
          <a:p>
            <a:r>
              <a:rPr lang="en-GB" dirty="0" smtClean="0"/>
              <a:t>China is the main wildcard: China/RMB role in international monetary system will be central, incl. in Euro’s </a:t>
            </a:r>
            <a:r>
              <a:rPr lang="en-GB" smtClean="0"/>
              <a:t>relative role</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pPr/>
              <a:t>34</a:t>
            </a:fld>
            <a:endParaRPr lang="en-US" dirty="0"/>
          </a:p>
        </p:txBody>
      </p:sp>
    </p:spTree>
    <p:extLst>
      <p:ext uri="{BB962C8B-B14F-4D97-AF65-F5344CB8AC3E}">
        <p14:creationId xmlns:p14="http://schemas.microsoft.com/office/powerpoint/2010/main" val="1661795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Dollar and Euro as Anchor Currencies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4</a:t>
            </a:fld>
            <a:endParaRPr lang="en-US" dirty="0"/>
          </a:p>
        </p:txBody>
      </p:sp>
      <p:sp>
        <p:nvSpPr>
          <p:cNvPr id="8" name="TextBox 7"/>
          <p:cNvSpPr txBox="1"/>
          <p:nvPr/>
        </p:nvSpPr>
        <p:spPr>
          <a:xfrm>
            <a:off x="381000" y="5988848"/>
            <a:ext cx="8134350" cy="276999"/>
          </a:xfrm>
          <a:prstGeom prst="rect">
            <a:avLst/>
          </a:prstGeom>
          <a:noFill/>
        </p:spPr>
        <p:txBody>
          <a:bodyPr wrap="square" rtlCol="0">
            <a:spAutoFit/>
          </a:bodyPr>
          <a:lstStyle/>
          <a:p>
            <a:r>
              <a:rPr lang="en-GB" sz="1200" dirty="0">
                <a:latin typeface="Times New Roman" panose="02020603050405020304" pitchFamily="18" charset="0"/>
                <a:cs typeface="Times New Roman" panose="02020603050405020304" pitchFamily="18" charset="0"/>
              </a:rPr>
              <a:t>Note: Share of countries anchored to the dollar and euro by their share in world GDP, 1975-2015</a:t>
            </a:r>
            <a:endParaRPr lang="en-US" sz="1200" dirty="0">
              <a:latin typeface="Times New Roman" panose="02020603050405020304" pitchFamily="18" charset="0"/>
              <a:cs typeface="Times New Roman" panose="02020603050405020304" pitchFamily="18" charset="0"/>
            </a:endParaRPr>
          </a:p>
        </p:txBody>
      </p:sp>
      <p:graphicFrame>
        <p:nvGraphicFramePr>
          <p:cNvPr id="7" name="Chart 6"/>
          <p:cNvGraphicFramePr/>
          <p:nvPr>
            <p:extLst>
              <p:ext uri="{D42A27DB-BD31-4B8C-83A1-F6EECF244321}">
                <p14:modId xmlns:p14="http://schemas.microsoft.com/office/powerpoint/2010/main" val="1287688661"/>
              </p:ext>
            </p:extLst>
          </p:nvPr>
        </p:nvGraphicFramePr>
        <p:xfrm>
          <a:off x="381001" y="914400"/>
          <a:ext cx="8449491" cy="5074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137592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Dollar and Euro as Anchor Currencies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5</a:t>
            </a:fld>
            <a:endParaRPr lang="en-US" dirty="0"/>
          </a:p>
        </p:txBody>
      </p:sp>
      <p:sp>
        <p:nvSpPr>
          <p:cNvPr id="8" name="TextBox 7"/>
          <p:cNvSpPr txBox="1"/>
          <p:nvPr/>
        </p:nvSpPr>
        <p:spPr>
          <a:xfrm>
            <a:off x="381000" y="5648329"/>
            <a:ext cx="8134350" cy="307777"/>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Share of countries anchored to the dollar and euro, 1975-2015</a:t>
            </a:r>
            <a:endParaRPr lang="en-US" sz="1400" dirty="0">
              <a:latin typeface="Times New Roman" panose="02020603050405020304" pitchFamily="18" charset="0"/>
              <a:cs typeface="Times New Roman" panose="02020603050405020304" pitchFamily="18" charset="0"/>
            </a:endParaRPr>
          </a:p>
        </p:txBody>
      </p:sp>
      <p:graphicFrame>
        <p:nvGraphicFramePr>
          <p:cNvPr id="9" name="Chart 8">
            <a:extLst>
              <a:ext uri="{FF2B5EF4-FFF2-40B4-BE49-F238E27FC236}">
                <a16:creationId xmlns:a16="http://schemas.microsoft.com/office/drawing/2014/main" xmlns="" id="{D81AD9EF-4EDD-C14D-9F60-9947CB0BC543}"/>
              </a:ext>
            </a:extLst>
          </p:cNvPr>
          <p:cNvGraphicFramePr/>
          <p:nvPr>
            <p:extLst>
              <p:ext uri="{D42A27DB-BD31-4B8C-83A1-F6EECF244321}">
                <p14:modId xmlns:p14="http://schemas.microsoft.com/office/powerpoint/2010/main" val="3598277054"/>
              </p:ext>
            </p:extLst>
          </p:nvPr>
        </p:nvGraphicFramePr>
        <p:xfrm>
          <a:off x="381000" y="949284"/>
          <a:ext cx="8134350" cy="46454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78506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Countries with Euro Anchor</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6</a:t>
            </a:fld>
            <a:endParaRPr lang="en-US" dirty="0"/>
          </a:p>
        </p:txBody>
      </p:sp>
      <p:pic>
        <p:nvPicPr>
          <p:cNvPr id="7" name="Picture 6"/>
          <p:cNvPicPr/>
          <p:nvPr/>
        </p:nvPicPr>
        <p:blipFill>
          <a:blip r:embed="rId3"/>
          <a:stretch>
            <a:fillRect/>
          </a:stretch>
        </p:blipFill>
        <p:spPr>
          <a:xfrm>
            <a:off x="628653" y="1257304"/>
            <a:ext cx="7705725" cy="3648075"/>
          </a:xfrm>
          <a:prstGeom prst="rect">
            <a:avLst/>
          </a:prstGeom>
        </p:spPr>
      </p:pic>
    </p:spTree>
    <p:extLst>
      <p:ext uri="{BB962C8B-B14F-4D97-AF65-F5344CB8AC3E}">
        <p14:creationId xmlns:p14="http://schemas.microsoft.com/office/powerpoint/2010/main" val="563564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Countries with Dollar Anchor</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7</a:t>
            </a:fld>
            <a:endParaRPr lang="en-US" dirty="0"/>
          </a:p>
        </p:txBody>
      </p:sp>
      <p:pic>
        <p:nvPicPr>
          <p:cNvPr id="6" name="Picture 5"/>
          <p:cNvPicPr/>
          <p:nvPr/>
        </p:nvPicPr>
        <p:blipFill>
          <a:blip r:embed="rId3"/>
          <a:stretch>
            <a:fillRect/>
          </a:stretch>
        </p:blipFill>
        <p:spPr>
          <a:xfrm>
            <a:off x="1038225" y="1447803"/>
            <a:ext cx="6819900" cy="3609975"/>
          </a:xfrm>
          <a:prstGeom prst="rect">
            <a:avLst/>
          </a:prstGeom>
        </p:spPr>
      </p:pic>
    </p:spTree>
    <p:extLst>
      <p:ext uri="{BB962C8B-B14F-4D97-AF65-F5344CB8AC3E}">
        <p14:creationId xmlns:p14="http://schemas.microsoft.com/office/powerpoint/2010/main" val="2194575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Currency Composition of Central Bank Reserves: Dollar and Euro</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8</a:t>
            </a:fld>
            <a:endParaRPr lang="en-US" dirty="0"/>
          </a:p>
        </p:txBody>
      </p:sp>
      <p:sp>
        <p:nvSpPr>
          <p:cNvPr id="8" name="TextBox 7"/>
          <p:cNvSpPr txBox="1"/>
          <p:nvPr/>
        </p:nvSpPr>
        <p:spPr>
          <a:xfrm>
            <a:off x="381000" y="5648325"/>
            <a:ext cx="8134350" cy="738664"/>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Allocated central bank reserves denominated in euro (bottom, blue) and dollar (top, green), 1995-2018.(Both left-hand axis.) The line (right-hand axis) shows total world central bank allocated reserves in billions of US dollars. The vertical line shows the date of euro adoption.</a:t>
            </a:r>
            <a:endParaRPr lang="en-US" sz="1400" dirty="0">
              <a:latin typeface="Times New Roman" panose="02020603050405020304" pitchFamily="18" charset="0"/>
              <a:cs typeface="Times New Roman" panose="02020603050405020304" pitchFamily="18" charset="0"/>
            </a:endParaRPr>
          </a:p>
        </p:txBody>
      </p:sp>
      <p:sp>
        <p:nvSpPr>
          <p:cNvPr id="10" name="TextBox 1"/>
          <p:cNvSpPr txBox="1"/>
          <p:nvPr/>
        </p:nvSpPr>
        <p:spPr>
          <a:xfrm>
            <a:off x="5786442" y="4693607"/>
            <a:ext cx="981075" cy="842645"/>
          </a:xfrm>
          <a:prstGeom prst="rect">
            <a:avLst/>
          </a:prstGeom>
        </p:spPr>
        <p:txBody>
          <a:bodyPr wrap="square" rtlCol="0"/>
          <a:lstStyle/>
          <a:p>
            <a:pPr indent="180340">
              <a:tabLst>
                <a:tab pos="180340" algn="l"/>
              </a:tabLst>
            </a:pPr>
            <a:r>
              <a:rPr lang="en-US" sz="1200" dirty="0">
                <a:latin typeface="Times New Roman" panose="02020603050405020304" pitchFamily="18" charset="0"/>
                <a:ea typeface="Times New Roman" panose="02020603050405020304" pitchFamily="18" charset="0"/>
              </a:rPr>
              <a:t>Euro</a:t>
            </a:r>
          </a:p>
        </p:txBody>
      </p:sp>
      <p:graphicFrame>
        <p:nvGraphicFramePr>
          <p:cNvPr id="9" name="Chart 8">
            <a:extLst>
              <a:ext uri="{FF2B5EF4-FFF2-40B4-BE49-F238E27FC236}">
                <a16:creationId xmlns:a16="http://schemas.microsoft.com/office/drawing/2014/main" xmlns="" id="{074606C0-55F7-0447-9B8F-6389EF3E246D}"/>
              </a:ext>
            </a:extLst>
          </p:cNvPr>
          <p:cNvGraphicFramePr/>
          <p:nvPr>
            <p:extLst>
              <p:ext uri="{D42A27DB-BD31-4B8C-83A1-F6EECF244321}">
                <p14:modId xmlns:p14="http://schemas.microsoft.com/office/powerpoint/2010/main" val="2327324824"/>
              </p:ext>
            </p:extLst>
          </p:nvPr>
        </p:nvGraphicFramePr>
        <p:xfrm>
          <a:off x="267983" y="1060809"/>
          <a:ext cx="7905750" cy="461962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a:extLst>
              <a:ext uri="{FF2B5EF4-FFF2-40B4-BE49-F238E27FC236}">
                <a16:creationId xmlns:a16="http://schemas.microsoft.com/office/drawing/2014/main" xmlns="" id="{69C6572A-7BCD-BD48-8C82-867580C36233}"/>
              </a:ext>
            </a:extLst>
          </p:cNvPr>
          <p:cNvSpPr txBox="1"/>
          <p:nvPr/>
        </p:nvSpPr>
        <p:spPr>
          <a:xfrm>
            <a:off x="5938842" y="4846007"/>
            <a:ext cx="981075" cy="842645"/>
          </a:xfrm>
          <a:prstGeom prst="rect">
            <a:avLst/>
          </a:prstGeom>
        </p:spPr>
        <p:txBody>
          <a:bodyPr wrap="square" rtlCol="0"/>
          <a:lstStyle/>
          <a:p>
            <a:pPr indent="180340">
              <a:tabLst>
                <a:tab pos="180340" algn="l"/>
              </a:tabLst>
            </a:pPr>
            <a:r>
              <a:rPr lang="en-US" sz="1200" dirty="0">
                <a:latin typeface="Times New Roman" panose="02020603050405020304" pitchFamily="18" charset="0"/>
                <a:ea typeface="Times New Roman" panose="02020603050405020304" pitchFamily="18" charset="0"/>
              </a:rPr>
              <a:t>Euro</a:t>
            </a:r>
          </a:p>
        </p:txBody>
      </p:sp>
    </p:spTree>
    <p:extLst>
      <p:ext uri="{BB962C8B-B14F-4D97-AF65-F5344CB8AC3E}">
        <p14:creationId xmlns:p14="http://schemas.microsoft.com/office/powerpoint/2010/main" val="738318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Foreign Exchange Turnover: </a:t>
            </a:r>
            <a:br>
              <a:rPr lang="en-GB" dirty="0"/>
            </a:br>
            <a:r>
              <a:rPr lang="en-GB" dirty="0"/>
              <a:t>Shares of Major Currencies</a:t>
            </a:r>
            <a:endParaRPr lang="en-US" dirty="0"/>
          </a:p>
        </p:txBody>
      </p:sp>
      <p:sp>
        <p:nvSpPr>
          <p:cNvPr id="4" name="Footer Placeholder 3"/>
          <p:cNvSpPr>
            <a:spLocks noGrp="1"/>
          </p:cNvSpPr>
          <p:nvPr>
            <p:ph type="ftr" sz="quarter" idx="11"/>
          </p:nvPr>
        </p:nvSpPr>
        <p:spPr/>
        <p:txBody>
          <a:bodyPr/>
          <a:lstStyle/>
          <a:p>
            <a:r>
              <a:rPr lang="en-GB"/>
              <a:t>Ilzetzki, Reinhart and Rogoff: Euro Punching</a:t>
            </a:r>
            <a:endParaRPr lang="en-US" dirty="0"/>
          </a:p>
        </p:txBody>
      </p:sp>
      <p:sp>
        <p:nvSpPr>
          <p:cNvPr id="5" name="Slide Number Placeholder 4"/>
          <p:cNvSpPr>
            <a:spLocks noGrp="1"/>
          </p:cNvSpPr>
          <p:nvPr>
            <p:ph type="sldNum" sz="quarter" idx="12"/>
          </p:nvPr>
        </p:nvSpPr>
        <p:spPr/>
        <p:txBody>
          <a:bodyPr/>
          <a:lstStyle/>
          <a:p>
            <a:fld id="{7C26085B-DCC6-4CCC-BA38-F9628F8E4FAF}" type="slidenum">
              <a:rPr lang="en-US" smtClean="0"/>
              <a:t>9</a:t>
            </a:fld>
            <a:endParaRPr lang="en-US" dirty="0"/>
          </a:p>
        </p:txBody>
      </p:sp>
      <p:sp>
        <p:nvSpPr>
          <p:cNvPr id="8" name="TextBox 7"/>
          <p:cNvSpPr txBox="1"/>
          <p:nvPr/>
        </p:nvSpPr>
        <p:spPr>
          <a:xfrm>
            <a:off x="381000" y="5648325"/>
            <a:ext cx="8134350" cy="523220"/>
          </a:xfrm>
          <a:prstGeom prst="rect">
            <a:avLst/>
          </a:prstGeom>
          <a:noFill/>
        </p:spPr>
        <p:txBody>
          <a:bodyPr wrap="square" rtlCol="0">
            <a:spAutoFit/>
          </a:bodyPr>
          <a:lstStyle/>
          <a:p>
            <a:r>
              <a:rPr lang="en-GB" sz="1400" dirty="0">
                <a:latin typeface="Times New Roman" panose="02020603050405020304" pitchFamily="18" charset="0"/>
                <a:cs typeface="Times New Roman" panose="02020603050405020304" pitchFamily="18" charset="0"/>
              </a:rPr>
              <a:t>Note:  Share of foreign exchange transactions in which each of presented currencies was one side of the transaction, 1995-2016. </a:t>
            </a:r>
            <a:endParaRPr lang="en-US" sz="1400" dirty="0">
              <a:latin typeface="Times New Roman" panose="02020603050405020304" pitchFamily="18" charset="0"/>
              <a:cs typeface="Times New Roman" panose="02020603050405020304" pitchFamily="18" charset="0"/>
            </a:endParaRPr>
          </a:p>
        </p:txBody>
      </p:sp>
      <p:graphicFrame>
        <p:nvGraphicFramePr>
          <p:cNvPr id="9" name="Chart 8">
            <a:extLst>
              <a:ext uri="{FF2B5EF4-FFF2-40B4-BE49-F238E27FC236}">
                <a16:creationId xmlns:a16="http://schemas.microsoft.com/office/drawing/2014/main" xmlns="" id="{B2B3A976-25E3-6645-BA89-6D45B4DF913B}"/>
              </a:ext>
            </a:extLst>
          </p:cNvPr>
          <p:cNvGraphicFramePr/>
          <p:nvPr>
            <p:extLst>
              <p:ext uri="{D42A27DB-BD31-4B8C-83A1-F6EECF244321}">
                <p14:modId xmlns:p14="http://schemas.microsoft.com/office/powerpoint/2010/main" val="531852712"/>
              </p:ext>
            </p:extLst>
          </p:nvPr>
        </p:nvGraphicFramePr>
        <p:xfrm>
          <a:off x="381000" y="1398313"/>
          <a:ext cx="8001000" cy="4250012"/>
        </p:xfrm>
        <a:graphic>
          <a:graphicData uri="http://schemas.openxmlformats.org/drawingml/2006/chart">
            <c:chart xmlns:c="http://schemas.openxmlformats.org/drawingml/2006/chart" xmlns:r="http://schemas.openxmlformats.org/officeDocument/2006/relationships" r:id="rId3"/>
          </a:graphicData>
        </a:graphic>
      </p:graphicFrame>
      <p:sp>
        <p:nvSpPr>
          <p:cNvPr id="12" name="TextBox 1"/>
          <p:cNvSpPr txBox="1"/>
          <p:nvPr/>
        </p:nvSpPr>
        <p:spPr>
          <a:xfrm>
            <a:off x="5933060" y="4774862"/>
            <a:ext cx="981075" cy="842645"/>
          </a:xfrm>
          <a:prstGeom prst="rect">
            <a:avLst/>
          </a:prstGeom>
        </p:spPr>
        <p:txBody>
          <a:bodyPr wrap="square" rtlCol="0"/>
          <a:lstStyle/>
          <a:p>
            <a:pPr indent="180340">
              <a:tabLst>
                <a:tab pos="180340" algn="l"/>
              </a:tabLst>
            </a:pPr>
            <a:r>
              <a:rPr lang="en-US" sz="1200" dirty="0">
                <a:latin typeface="Times New Roman" panose="02020603050405020304" pitchFamily="18" charset="0"/>
                <a:ea typeface="Times New Roman" panose="02020603050405020304" pitchFamily="18" charset="0"/>
              </a:rPr>
              <a:t>Euro</a:t>
            </a:r>
          </a:p>
        </p:txBody>
      </p:sp>
    </p:spTree>
    <p:extLst>
      <p:ext uri="{BB962C8B-B14F-4D97-AF65-F5344CB8AC3E}">
        <p14:creationId xmlns:p14="http://schemas.microsoft.com/office/powerpoint/2010/main" val="42051057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813</TotalTime>
  <Words>1317</Words>
  <Application>Microsoft Office PowerPoint</Application>
  <PresentationFormat>On-screen Show (4:3)</PresentationFormat>
  <Paragraphs>233</Paragraphs>
  <Slides>34</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Calibri Light</vt:lpstr>
      <vt:lpstr>Cambria Math</vt:lpstr>
      <vt:lpstr>Helvetica</vt:lpstr>
      <vt:lpstr>Times New Roman</vt:lpstr>
      <vt:lpstr>Office Theme</vt:lpstr>
      <vt:lpstr>PowerPoint Presentation</vt:lpstr>
      <vt:lpstr>Overview</vt:lpstr>
      <vt:lpstr>The International Role of the Euro</vt:lpstr>
      <vt:lpstr>Dollar and Euro as Anchor Currencies</vt:lpstr>
      <vt:lpstr>Dollar and Euro as Anchor Currencies</vt:lpstr>
      <vt:lpstr>Countries with Euro Anchor</vt:lpstr>
      <vt:lpstr>Countries with Dollar Anchor</vt:lpstr>
      <vt:lpstr>Currency Composition of Central Bank Reserves: Dollar and Euro</vt:lpstr>
      <vt:lpstr>Foreign Exchange Turnover:  Shares of Major Currencies</vt:lpstr>
      <vt:lpstr>Borrowing in Euros and Dollars: Developing Country Public Debt</vt:lpstr>
      <vt:lpstr>Global Demand for Dollar and Euro Liquidity</vt:lpstr>
      <vt:lpstr>Currency Home Bias in US and Eurozone Bank Holdings</vt:lpstr>
      <vt:lpstr>Markers of an Anchor Currency</vt:lpstr>
      <vt:lpstr>Why is the Euro Punching Below its Weight?</vt:lpstr>
      <vt:lpstr>Why is the Euro a Far Second?</vt:lpstr>
      <vt:lpstr>Marketable Debt Outstanding, 2018</vt:lpstr>
      <vt:lpstr>Market Capitalization and Volume of Major Stock Exchanges</vt:lpstr>
      <vt:lpstr>Foreign Holdings as a Share of Marketable Government Debt</vt:lpstr>
      <vt:lpstr>Sovereign Spreads and Foreign Holdings as a Share of Marketable Gov. Debt</vt:lpstr>
      <vt:lpstr>The ECB: A Central Bank Finding its Footing</vt:lpstr>
      <vt:lpstr>The Euro Anchor</vt:lpstr>
      <vt:lpstr>Taylor Rules for Eurozone Economies</vt:lpstr>
      <vt:lpstr>Inflation Coefficients</vt:lpstr>
      <vt:lpstr>Output Gap Coefficients</vt:lpstr>
      <vt:lpstr>Eurozone vs. German Inflation</vt:lpstr>
      <vt:lpstr>Horse Race Regression</vt:lpstr>
      <vt:lpstr>Horse Race: Inflation Coefficients</vt:lpstr>
      <vt:lpstr>Counterfactual Taylor Rules</vt:lpstr>
      <vt:lpstr>Taylor Rule vs. ECB Policy Germany </vt:lpstr>
      <vt:lpstr>Taylor Rule vs. ECB Policy France</vt:lpstr>
      <vt:lpstr>Taylor Rule vs. ECB Policy Portugal</vt:lpstr>
      <vt:lpstr>Taylor Rule vs. ECB Policy Eurozone</vt:lpstr>
      <vt:lpstr>MSE between ECB Policy and Taylor Rules</vt:lpstr>
      <vt:lpstr>Summary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Exchange Arrangements Entering the 21st Century: Which Anchor Will Hold?</dc:title>
  <dc:creator>Ethan Ilzetzki</dc:creator>
  <cp:lastModifiedBy>Ethan Ilzetzki</cp:lastModifiedBy>
  <cp:revision>82</cp:revision>
  <dcterms:created xsi:type="dcterms:W3CDTF">2019-07-12T12:32:57Z</dcterms:created>
  <dcterms:modified xsi:type="dcterms:W3CDTF">2019-12-05T17:48:09Z</dcterms:modified>
</cp:coreProperties>
</file>